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3416" autoAdjust="0"/>
  </p:normalViewPr>
  <p:slideViewPr>
    <p:cSldViewPr snapToGrid="0">
      <p:cViewPr varScale="1">
        <p:scale>
          <a:sx n="118" d="100"/>
          <a:sy n="118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EF65F-576F-4996-8512-6A075282FEA3}" type="datetimeFigureOut">
              <a:rPr lang="en-IN" smtClean="0"/>
              <a:t>20/08/24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9944C-1411-4926-8DA4-003695CA0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62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9944C-1411-4926-8DA4-003695CA0D9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3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E416-454D-75D8-0145-3B70D4DFA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DD30E-9E89-C0EE-CFDE-C566D5EA7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A52DF-C9BF-BA45-F205-B8533C31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A891-5FFD-A24A-99CA-AD077F68F1C9}" type="datetime1">
              <a:rPr lang="en-IN" smtClean="0"/>
              <a:t>20/08/24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CFD3-817A-A855-3F61-AA6EFFF6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92CD-C17F-975F-6F11-F20FBB1A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293B-A127-49D9-A6A0-1599A599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6D906-19A2-0259-77DE-438D31A0E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263C7-FE41-7213-B49D-8131D062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1BF-D3A8-F942-B1CF-EF8D18679872}" type="datetime1">
              <a:rPr lang="en-IN" smtClean="0"/>
              <a:t>20/08/24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796AA-5DD7-60F4-06F7-24BBA3D3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D48A-8391-D560-CC8B-376D451A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4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5FF64-016B-7C26-3162-E0AF846CF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72E1F-8253-3573-0ABD-E3DFEE2B2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3A90-E9A8-91A8-8194-953AECB9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AE70-6C5F-BB49-87D9-7813D2CE4C80}" type="datetime1">
              <a:rPr lang="en-IN" smtClean="0"/>
              <a:t>20/08/24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D609-0F7A-3715-A5A4-E17B011B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2858-2DDF-589E-4977-12505311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D681-D4DB-2F6B-6D3A-A02EB615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7EDF-33AB-DC01-1369-3BD93585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806CA-49F5-1047-F5E1-28B5E5D2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D051-6DE3-4343-8A04-8525B5D38F19}" type="datetime1">
              <a:rPr lang="en-IN" smtClean="0"/>
              <a:t>20/08/24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5597-63A8-BB6F-7908-C91EAF40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7D56-E86A-B66D-FA65-A4CDCB1F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6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AE32-8C26-A928-4428-BF6DA287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F1E22-FFB2-6DBE-7712-9C4BF0B8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0060-6DF2-2046-B2EE-908DFAEE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62D9-109D-5E4F-B3F8-9EF88F794258}" type="datetime1">
              <a:rPr lang="en-IN" smtClean="0"/>
              <a:t>20/08/24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978A-AC6C-DBBB-5D50-DBC5EAC2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B31D-E96A-3966-ABCC-37467131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05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0A3C-DCA7-EF32-9DA7-1D230523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2934-B9C3-814B-F9B4-9EBB1B890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F6D97-B5DF-6F5C-8F7D-61C86BF0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A2FFB-C7F1-0366-15CE-DB178FEC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157C-2F64-C944-9088-4344A81B6E8B}" type="datetime1">
              <a:rPr lang="en-IN" smtClean="0"/>
              <a:t>20/08/24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42D73-62C9-43EA-5B6F-E0AA0E99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F9361-9614-58E0-1DF0-059901FC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7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E05A-C00D-0B79-21EC-5120323C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F2FB5-F933-3AC6-45B9-41776918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CEF04-2E7A-A206-6DE7-9D2CEBFB2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DE925-02F9-F5CF-C992-75437C9F2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702E7-2F38-EF89-2A24-E382B74F7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B45DB-6E0E-7FAD-29A8-E483B2B5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EB18-0AFF-5945-B402-ACDFC20D5C94}" type="datetime1">
              <a:rPr lang="en-IN" smtClean="0"/>
              <a:t>20/08/24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13AAE-9612-6FBF-EFB0-6D80AFA1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3402D-0F9A-9B31-07EF-8265D47A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5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173-004A-4CC8-9B96-899290CE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01ABE-38B2-F15E-2DDC-B9AD0E1C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198-C9DA-C448-B30D-BBC3B7B48C13}" type="datetime1">
              <a:rPr lang="en-IN" smtClean="0"/>
              <a:t>20/08/24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AACD1-DC61-D21D-1767-0E3D8BBC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E454-828B-BAAC-3344-7D11AF53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2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A0231-B8BF-1940-1622-64E7460F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3626-C364-1948-9816-D703594586B7}" type="datetime1">
              <a:rPr lang="en-IN" smtClean="0"/>
              <a:t>20/08/24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2CCFD-E1F0-AB5A-3C65-DA363AC0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EC6D9-D47C-5CA8-D3EC-D93E8994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28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CA9E-E9BB-FD9B-8E3F-31C00A15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2B94-5D81-F823-CC5C-24DE61B4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655E9-0A61-7EB9-9D52-C7ABDD207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C873D-4A1F-442D-F543-04A4E0DB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E035-5285-E04A-BAE0-20F91E6216B8}" type="datetime1">
              <a:rPr lang="en-IN" smtClean="0"/>
              <a:t>20/08/24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B937-900A-1E07-DAED-196031E0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6B21A-8691-A794-CB1E-331E7DA7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56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AD99-C977-FDB1-27DB-86B1783F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326EF-6C8F-243B-5637-774C802B6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12F74-F44E-85D4-F837-BB617E88E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AD93-CA92-412E-7AA8-18863EF5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0CEF-0F03-7044-AB01-BD9B58F68589}" type="datetime1">
              <a:rPr lang="en-IN" smtClean="0"/>
              <a:t>20/08/24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7CC8-C129-1C67-D270-0C8A9682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51D89-F0EF-7B8F-4996-178D06BB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60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80251-DAE6-C7CD-57F4-7B554D2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58482-F9BA-4705-010D-537F28ED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EC64-B4E5-4C83-D77F-0A27D23AF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80CE2-6A24-504F-A3EF-BC12C8D466BE}" type="datetime1">
              <a:rPr lang="en-IN" smtClean="0"/>
              <a:t>20/08/24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59A3-0929-74D0-7CF4-536DD3872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42E9-E0E0-009F-E3DD-C3404031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06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03E9-E712-FA20-D18C-CBEA3C688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0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How to decide the Number of Hidden Layers and Number of Neurons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57049-9B86-E0C4-8D17-45EEBD99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5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A3BB-53D7-3E78-5EC8-A5902C74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+mn-lt"/>
              </a:rPr>
              <a:t>Number of Hidden 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CF2D-E573-991E-9EE1-45FEA171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ideal number depends on various factors, including:</a:t>
            </a:r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IN" b="1" dirty="0"/>
              <a:t>Complexity of the problem:</a:t>
            </a:r>
            <a:r>
              <a:rPr lang="en-IN" dirty="0"/>
              <a:t> More complex tasks generally require deeper networks.</a:t>
            </a:r>
          </a:p>
          <a:p>
            <a:pPr lvl="1"/>
            <a:r>
              <a:rPr lang="en-IN" b="1" dirty="0"/>
              <a:t>Size and nature of the dataset:</a:t>
            </a:r>
            <a:r>
              <a:rPr lang="en-IN" dirty="0"/>
              <a:t> Larger datasets often benefit from deeper architectures.</a:t>
            </a:r>
          </a:p>
          <a:p>
            <a:pPr lvl="1"/>
            <a:r>
              <a:rPr lang="en-IN" b="1" dirty="0"/>
              <a:t>Computational resources:</a:t>
            </a:r>
            <a:r>
              <a:rPr lang="en-IN" dirty="0"/>
              <a:t> Deeper networks demand more computational power.</a:t>
            </a:r>
          </a:p>
          <a:p>
            <a:pPr lvl="1"/>
            <a:r>
              <a:rPr lang="en-IN" b="1" dirty="0"/>
              <a:t>Hyperparameter tuning:</a:t>
            </a:r>
            <a:r>
              <a:rPr lang="en-IN" dirty="0"/>
              <a:t> Experimentation with different numbers of layers is crucial.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A22BC-94E1-0F1E-AF68-ACD6D615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3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A3BB-53D7-3E78-5EC8-A5902C74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+mn-lt"/>
              </a:rPr>
              <a:t>Number of Neurons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CF2D-E573-991E-9EE1-45FEA171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3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General Guidelines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 common starting point is to set the number of neurons in a hidden layer to be between the size of the input and output layers.  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Some suggest using 2/3 the size of the input layer plus the size of the output layer.  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However, these are just guidelines, and the optimal number often deviates from these rules.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A22BC-94E1-0F1E-AF68-ACD6D615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147</Words>
  <Application>Microsoft Macintosh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to decide the Number of Hidden Layers and Number of Neurons</vt:lpstr>
      <vt:lpstr>Number of Hidden Layers</vt:lpstr>
      <vt:lpstr>Number of Neurons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VADIVU KARTHIK</dc:creator>
  <cp:lastModifiedBy>Vadivu G 100383</cp:lastModifiedBy>
  <cp:revision>24</cp:revision>
  <dcterms:created xsi:type="dcterms:W3CDTF">2024-02-05T10:41:14Z</dcterms:created>
  <dcterms:modified xsi:type="dcterms:W3CDTF">2024-08-20T06:43:22Z</dcterms:modified>
</cp:coreProperties>
</file>