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7"/>
  </p:normalViewPr>
  <p:slideViewPr>
    <p:cSldViewPr snapToGrid="0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EFB4B-F4F9-2E47-AD97-A21B8DBF686E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E8980-2279-7B42-94AF-5C6AD226E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0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C0D0-A5D3-91CF-D633-9E781052F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4B83D-3FA3-A32C-C790-2F2856EF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8F94-9439-1833-6463-516A6D15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DA5F-E722-BA46-BC06-C2EAE5D17BB8}" type="datetime1">
              <a:rPr lang="en-IN" smtClean="0"/>
              <a:t>22/07/24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B79C1-50FC-6F4A-90AE-389E9DE6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36F70-4A71-DB2B-1791-5D6B6B2B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F0B5-1978-2D49-8F44-1679595C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0D1B-189D-5E34-0A0A-52C67E49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DAF6A-B9B0-14E5-68F4-5CB702C7A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6CA4-5D1C-93F5-1706-EE6A24A4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C756-6F60-FD41-96D9-35B72F907629}" type="datetime1">
              <a:rPr lang="en-IN" smtClean="0"/>
              <a:t>22/07/24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500A-3947-BEF3-46D2-05CD10F3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C35B-B560-47E9-79D8-2D807E3C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F0B5-1978-2D49-8F44-1679595C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6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1D1E6-BF4A-F1FC-8B7F-210821FC0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425D4-4C67-474D-0DD7-588A015DD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EB38B-BF39-9590-B99D-898BF03B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C8B7-ABD2-2140-8766-EB48EB5F6AC4}" type="datetime1">
              <a:rPr lang="en-IN" smtClean="0"/>
              <a:t>22/07/24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FEA-83E7-F557-35A5-1047D4A3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9580-2C09-D6D4-ECED-64565BEB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F0B5-1978-2D49-8F44-1679595C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8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57D5-DC1D-3CAD-93AB-90452E96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B643-09C3-3991-7B3D-1C122975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2BB95-52AD-D612-68AD-CE8E0E7E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2344A-5121-E445-8FC9-9513B49D8792}" type="datetime1">
              <a:rPr lang="en-IN" smtClean="0"/>
              <a:t>22/07/24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D7DDF-4EEB-24E5-6E0E-7D91CBB9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BF56-EEBC-B120-5561-19B8E1BA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F0B5-1978-2D49-8F44-1679595C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1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07A8-DA78-9CFD-0053-4EF9652F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BCED7-27BE-6E99-1EBF-89F64897A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74AF3-8FB2-DDBC-616C-5D67050A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8A87-F768-5549-938C-E3943E6FE5DD}" type="datetime1">
              <a:rPr lang="en-IN" smtClean="0"/>
              <a:t>22/07/24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94FC-FB1E-DCE2-5533-BAC96C8B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98115-B495-874B-BE1B-A6E61F78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F0B5-1978-2D49-8F44-1679595C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4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1DDD-D17A-D536-6B22-E165E969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40A63-B27E-A079-0456-65F2974C2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F3F76-3E82-4C87-12E1-8BFAB407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9F387-C461-5B92-7BFE-15AC676E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DF77-936D-1140-BCC4-F3D719905345}" type="datetime1">
              <a:rPr lang="en-IN" smtClean="0"/>
              <a:t>22/07/24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E9E73-C4EF-AF0C-810A-5F2C226F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36EE0-34D2-F65B-6F42-2CE26C32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F0B5-1978-2D49-8F44-1679595C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2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6C81-E683-3FE7-784E-DAB4AEE1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546C4-37CB-A837-C344-EC73284D2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A1A9A-C097-A47C-BFB1-B7ECA15B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A42C1-9F1F-3894-1C61-A52F5B9BB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88D78-E9A4-397E-8E7C-D25CC7A89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DD580-8D90-5692-CA0A-C7DD9357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E0B5-DDF0-DD47-A21D-B067BCFE4296}" type="datetime1">
              <a:rPr lang="en-IN" smtClean="0"/>
              <a:t>22/07/24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0E6A1-73F2-0C3E-81DD-361489F8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200BE-5148-9CC6-3600-A4F12832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F0B5-1978-2D49-8F44-1679595C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B2B1-984C-BA67-4A34-4790FCD7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E1F98-711A-36B6-3974-56586B1A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CC95-622C-1148-BB4C-036F14322C55}" type="datetime1">
              <a:rPr lang="en-IN" smtClean="0"/>
              <a:t>22/07/24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08999-EAFE-D51C-6070-5830CD86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91FD-C4AD-52B7-C6A6-EC265EC3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F0B5-1978-2D49-8F44-1679595C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4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0F03A-8182-190B-B31E-B28E3C8A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1349C-B5F1-194A-87B1-78569E869D8B}" type="datetime1">
              <a:rPr lang="en-IN" smtClean="0"/>
              <a:t>22/07/24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C180F-2CFC-DCD8-7772-E8B2BF1A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82523-B4BA-311F-7C3A-EDCA945C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F0B5-1978-2D49-8F44-1679595C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7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D0E6-61CB-FBD4-CDAC-5753BF85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6F80-C6A1-99A6-92A3-BBA961AB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3CE5B-A4E4-B294-F32C-536B66730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84FAB-1798-FCD2-711D-AEC4888A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33C2-CDF1-DA45-9A55-B827168FEE23}" type="datetime1">
              <a:rPr lang="en-IN" smtClean="0"/>
              <a:t>22/07/24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C5BF6-9838-B4DA-505D-97D138B4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EC9AD-BDDE-0F48-1BFE-3BDB4B8D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F0B5-1978-2D49-8F44-1679595C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8FC8-A290-4575-2533-A6AADBF7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C4DE5-B16D-FC65-1C5C-3D86F39CD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44ED5-A2AE-02E1-26F6-4F7077DFD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B287D-71F9-A94F-5554-8FEEC185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9587-5912-374E-BE71-52E7774EB9A2}" type="datetime1">
              <a:rPr lang="en-IN" smtClean="0"/>
              <a:t>22/07/24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AAC9A-41CC-D85D-E9FA-64E1C89E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6FF1B-B6D6-AAFC-8F75-EE188B2D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F0B5-1978-2D49-8F44-1679595C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6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321E9-0BD5-2C11-40DF-41C7B1A2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2E654-8E33-E371-F9EB-0F783880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DE59-A72C-72BD-E019-435677873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100EC6-E74C-A540-B0FC-F9601E4058F8}" type="datetime1">
              <a:rPr lang="en-IN" smtClean="0"/>
              <a:t>22/07/24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28B44-D10D-AA87-94FA-13AA2C756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BB688-A15C-4336-A516-11B7FE950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ADF0B5-1978-2D49-8F44-1679595C0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8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B745-CFDB-1371-2374-7734960AA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XOR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16AD8-6292-35C5-D6C7-25DE48617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1C6AA-D90E-D7C4-D543-10F0A60F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F0B5-1978-2D49-8F44-1679595C05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1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19E74D83-7A5C-C7E0-362E-5231C182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161"/>
            <a:ext cx="10234177" cy="5046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C54075-913A-E197-0C13-E5BB7E728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5523102"/>
            <a:ext cx="7772400" cy="91173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34CA96-C3F4-2B3A-7C79-6B62D56A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F0B5-1978-2D49-8F44-1679595C05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OR Problem with Neural Networks">
            <a:extLst>
              <a:ext uri="{FF2B5EF4-FFF2-40B4-BE49-F238E27FC236}">
                <a16:creationId xmlns:a16="http://schemas.microsoft.com/office/drawing/2014/main" id="{32A985FB-D605-A95A-9485-1395E6BA2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1143000"/>
            <a:ext cx="81407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69585D-FBB7-44B7-F7A4-8938A7F2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F0B5-1978-2D49-8F44-1679595C05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4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A929-0DD8-9183-851F-C030A77D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XOR is not linearly separable problem</a:t>
            </a:r>
          </a:p>
        </p:txBody>
      </p:sp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CD883F02-E98E-5D66-7E8A-241AFCB3A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33" y="1690688"/>
            <a:ext cx="8976656" cy="42529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95270-CB53-A23D-596C-318CDF4D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F0B5-1978-2D49-8F44-1679595C05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7475</TotalTime>
  <Words>12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XOR Problem</vt:lpstr>
      <vt:lpstr>PowerPoint Presentation</vt:lpstr>
      <vt:lpstr>PowerPoint Presentation</vt:lpstr>
      <vt:lpstr>XOR is not linearly separable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Vadivu G 100383</dc:creator>
  <cp:lastModifiedBy>Vadivu G 100383</cp:lastModifiedBy>
  <cp:revision>6</cp:revision>
  <dcterms:created xsi:type="dcterms:W3CDTF">2024-06-19T15:02:28Z</dcterms:created>
  <dcterms:modified xsi:type="dcterms:W3CDTF">2024-07-22T09:27:13Z</dcterms:modified>
</cp:coreProperties>
</file>