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27272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27272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27272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8B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8551" y="4185287"/>
            <a:ext cx="1224915" cy="958215"/>
          </a:xfrm>
          <a:custGeom>
            <a:avLst/>
            <a:gdLst/>
            <a:ahLst/>
            <a:cxnLst/>
            <a:rect l="l" t="t" r="r" b="b"/>
            <a:pathLst>
              <a:path w="1224915" h="958214">
                <a:moveTo>
                  <a:pt x="1224635" y="608774"/>
                </a:moveTo>
                <a:lnTo>
                  <a:pt x="1222801" y="656791"/>
                </a:lnTo>
                <a:lnTo>
                  <a:pt x="1217387" y="703770"/>
                </a:lnTo>
                <a:lnTo>
                  <a:pt x="1208528" y="749577"/>
                </a:lnTo>
                <a:lnTo>
                  <a:pt x="1196357" y="794077"/>
                </a:lnTo>
                <a:lnTo>
                  <a:pt x="1181008" y="837138"/>
                </a:lnTo>
                <a:lnTo>
                  <a:pt x="1162614" y="878625"/>
                </a:lnTo>
                <a:lnTo>
                  <a:pt x="1141310" y="918404"/>
                </a:lnTo>
                <a:lnTo>
                  <a:pt x="1117229" y="956343"/>
                </a:lnTo>
                <a:lnTo>
                  <a:pt x="1115840" y="958212"/>
                </a:lnTo>
              </a:path>
              <a:path w="1224915" h="958214">
                <a:moveTo>
                  <a:pt x="109862" y="958212"/>
                </a:moveTo>
                <a:lnTo>
                  <a:pt x="84197" y="918404"/>
                </a:lnTo>
                <a:lnTo>
                  <a:pt x="62707" y="878625"/>
                </a:lnTo>
                <a:lnTo>
                  <a:pt x="44135" y="837138"/>
                </a:lnTo>
                <a:lnTo>
                  <a:pt x="28623" y="794077"/>
                </a:lnTo>
                <a:lnTo>
                  <a:pt x="16312" y="749577"/>
                </a:lnTo>
                <a:lnTo>
                  <a:pt x="7344" y="703770"/>
                </a:lnTo>
                <a:lnTo>
                  <a:pt x="1859" y="656791"/>
                </a:lnTo>
                <a:lnTo>
                  <a:pt x="0" y="608774"/>
                </a:lnTo>
                <a:lnTo>
                  <a:pt x="1859" y="561289"/>
                </a:lnTo>
                <a:lnTo>
                  <a:pt x="7344" y="514787"/>
                </a:lnTo>
                <a:lnTo>
                  <a:pt x="16312" y="469407"/>
                </a:lnTo>
                <a:lnTo>
                  <a:pt x="28623" y="425283"/>
                </a:lnTo>
                <a:lnTo>
                  <a:pt x="44135" y="382554"/>
                </a:lnTo>
                <a:lnTo>
                  <a:pt x="62707" y="341355"/>
                </a:lnTo>
                <a:lnTo>
                  <a:pt x="84197" y="301823"/>
                </a:lnTo>
                <a:lnTo>
                  <a:pt x="108464" y="264095"/>
                </a:lnTo>
                <a:lnTo>
                  <a:pt x="135366" y="228309"/>
                </a:lnTo>
                <a:lnTo>
                  <a:pt x="164763" y="194599"/>
                </a:lnTo>
                <a:lnTo>
                  <a:pt x="196512" y="163104"/>
                </a:lnTo>
                <a:lnTo>
                  <a:pt x="230473" y="133959"/>
                </a:lnTo>
                <a:lnTo>
                  <a:pt x="266505" y="107302"/>
                </a:lnTo>
                <a:lnTo>
                  <a:pt x="304465" y="83270"/>
                </a:lnTo>
                <a:lnTo>
                  <a:pt x="344212" y="61998"/>
                </a:lnTo>
                <a:lnTo>
                  <a:pt x="385606" y="43623"/>
                </a:lnTo>
                <a:lnTo>
                  <a:pt x="428504" y="28283"/>
                </a:lnTo>
                <a:lnTo>
                  <a:pt x="472766" y="16114"/>
                </a:lnTo>
                <a:lnTo>
                  <a:pt x="518249" y="7253"/>
                </a:lnTo>
                <a:lnTo>
                  <a:pt x="564814" y="1836"/>
                </a:lnTo>
                <a:lnTo>
                  <a:pt x="612317" y="0"/>
                </a:lnTo>
                <a:lnTo>
                  <a:pt x="660329" y="1836"/>
                </a:lnTo>
                <a:lnTo>
                  <a:pt x="707303" y="7253"/>
                </a:lnTo>
                <a:lnTo>
                  <a:pt x="753105" y="16114"/>
                </a:lnTo>
                <a:lnTo>
                  <a:pt x="797600" y="28283"/>
                </a:lnTo>
                <a:lnTo>
                  <a:pt x="840656" y="43623"/>
                </a:lnTo>
                <a:lnTo>
                  <a:pt x="882139" y="61998"/>
                </a:lnTo>
                <a:lnTo>
                  <a:pt x="921914" y="83270"/>
                </a:lnTo>
                <a:lnTo>
                  <a:pt x="959849" y="107302"/>
                </a:lnTo>
                <a:lnTo>
                  <a:pt x="995809" y="133959"/>
                </a:lnTo>
                <a:lnTo>
                  <a:pt x="1029661" y="163104"/>
                </a:lnTo>
                <a:lnTo>
                  <a:pt x="1061270" y="194599"/>
                </a:lnTo>
                <a:lnTo>
                  <a:pt x="1090504" y="228309"/>
                </a:lnTo>
                <a:lnTo>
                  <a:pt x="1117229" y="264095"/>
                </a:lnTo>
                <a:lnTo>
                  <a:pt x="1141310" y="301823"/>
                </a:lnTo>
                <a:lnTo>
                  <a:pt x="1162614" y="341355"/>
                </a:lnTo>
                <a:lnTo>
                  <a:pt x="1181008" y="382554"/>
                </a:lnTo>
                <a:lnTo>
                  <a:pt x="1196357" y="425283"/>
                </a:lnTo>
                <a:lnTo>
                  <a:pt x="1208528" y="469407"/>
                </a:lnTo>
                <a:lnTo>
                  <a:pt x="1217387" y="514787"/>
                </a:lnTo>
                <a:lnTo>
                  <a:pt x="1222801" y="561289"/>
                </a:lnTo>
                <a:lnTo>
                  <a:pt x="1224635" y="608774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24183" y="3704057"/>
            <a:ext cx="1720214" cy="1439545"/>
          </a:xfrm>
          <a:custGeom>
            <a:avLst/>
            <a:gdLst/>
            <a:ahLst/>
            <a:cxnLst/>
            <a:rect l="l" t="t" r="r" b="b"/>
            <a:pathLst>
              <a:path w="1720215" h="1439545">
                <a:moveTo>
                  <a:pt x="1382848" y="0"/>
                </a:moveTo>
                <a:lnTo>
                  <a:pt x="1335939" y="1176"/>
                </a:lnTo>
                <a:lnTo>
                  <a:pt x="1289343" y="3864"/>
                </a:lnTo>
                <a:lnTo>
                  <a:pt x="1243087" y="8043"/>
                </a:lnTo>
                <a:lnTo>
                  <a:pt x="1197204" y="13693"/>
                </a:lnTo>
                <a:lnTo>
                  <a:pt x="1151722" y="20790"/>
                </a:lnTo>
                <a:lnTo>
                  <a:pt x="1106671" y="29315"/>
                </a:lnTo>
                <a:lnTo>
                  <a:pt x="1062081" y="39246"/>
                </a:lnTo>
                <a:lnTo>
                  <a:pt x="1017982" y="50562"/>
                </a:lnTo>
                <a:lnTo>
                  <a:pt x="974404" y="63243"/>
                </a:lnTo>
                <a:lnTo>
                  <a:pt x="931377" y="77265"/>
                </a:lnTo>
                <a:lnTo>
                  <a:pt x="888930" y="92610"/>
                </a:lnTo>
                <a:lnTo>
                  <a:pt x="847094" y="109254"/>
                </a:lnTo>
                <a:lnTo>
                  <a:pt x="805899" y="127178"/>
                </a:lnTo>
                <a:lnTo>
                  <a:pt x="765373" y="146360"/>
                </a:lnTo>
                <a:lnTo>
                  <a:pt x="725548" y="166779"/>
                </a:lnTo>
                <a:lnTo>
                  <a:pt x="686453" y="188413"/>
                </a:lnTo>
                <a:lnTo>
                  <a:pt x="648118" y="211242"/>
                </a:lnTo>
                <a:lnTo>
                  <a:pt x="610572" y="235244"/>
                </a:lnTo>
                <a:lnTo>
                  <a:pt x="573847" y="260399"/>
                </a:lnTo>
                <a:lnTo>
                  <a:pt x="537970" y="286684"/>
                </a:lnTo>
                <a:lnTo>
                  <a:pt x="502974" y="314080"/>
                </a:lnTo>
                <a:lnTo>
                  <a:pt x="468886" y="342563"/>
                </a:lnTo>
                <a:lnTo>
                  <a:pt x="435738" y="372115"/>
                </a:lnTo>
                <a:lnTo>
                  <a:pt x="403559" y="402712"/>
                </a:lnTo>
                <a:lnTo>
                  <a:pt x="372379" y="434335"/>
                </a:lnTo>
                <a:lnTo>
                  <a:pt x="342227" y="466962"/>
                </a:lnTo>
                <a:lnTo>
                  <a:pt x="313135" y="500572"/>
                </a:lnTo>
                <a:lnTo>
                  <a:pt x="285131" y="535143"/>
                </a:lnTo>
                <a:lnTo>
                  <a:pt x="258245" y="570655"/>
                </a:lnTo>
                <a:lnTo>
                  <a:pt x="232508" y="607086"/>
                </a:lnTo>
                <a:lnTo>
                  <a:pt x="207949" y="644415"/>
                </a:lnTo>
                <a:lnTo>
                  <a:pt x="184598" y="682621"/>
                </a:lnTo>
                <a:lnTo>
                  <a:pt x="162485" y="721683"/>
                </a:lnTo>
                <a:lnTo>
                  <a:pt x="141640" y="761579"/>
                </a:lnTo>
                <a:lnTo>
                  <a:pt x="122093" y="802289"/>
                </a:lnTo>
                <a:lnTo>
                  <a:pt x="103873" y="843791"/>
                </a:lnTo>
                <a:lnTo>
                  <a:pt x="87011" y="886064"/>
                </a:lnTo>
                <a:lnTo>
                  <a:pt x="71537" y="929087"/>
                </a:lnTo>
                <a:lnTo>
                  <a:pt x="57479" y="972839"/>
                </a:lnTo>
                <a:lnTo>
                  <a:pt x="44869" y="1017299"/>
                </a:lnTo>
                <a:lnTo>
                  <a:pt x="33736" y="1062444"/>
                </a:lnTo>
                <a:lnTo>
                  <a:pt x="24109" y="1108255"/>
                </a:lnTo>
                <a:lnTo>
                  <a:pt x="16020" y="1154711"/>
                </a:lnTo>
                <a:lnTo>
                  <a:pt x="9547" y="1201418"/>
                </a:lnTo>
                <a:lnTo>
                  <a:pt x="4734" y="1247982"/>
                </a:lnTo>
                <a:lnTo>
                  <a:pt x="1558" y="1294371"/>
                </a:lnTo>
                <a:lnTo>
                  <a:pt x="0" y="1340558"/>
                </a:lnTo>
                <a:lnTo>
                  <a:pt x="35" y="1386513"/>
                </a:lnTo>
                <a:lnTo>
                  <a:pt x="1642" y="1432206"/>
                </a:lnTo>
                <a:lnTo>
                  <a:pt x="2145" y="1439442"/>
                </a:lnTo>
                <a:lnTo>
                  <a:pt x="1719816" y="1439442"/>
                </a:lnTo>
                <a:lnTo>
                  <a:pt x="1719816" y="36519"/>
                </a:lnTo>
                <a:lnTo>
                  <a:pt x="1715919" y="35577"/>
                </a:lnTo>
                <a:lnTo>
                  <a:pt x="1668794" y="25813"/>
                </a:lnTo>
                <a:lnTo>
                  <a:pt x="1621020" y="17540"/>
                </a:lnTo>
                <a:lnTo>
                  <a:pt x="1573001" y="10838"/>
                </a:lnTo>
                <a:lnTo>
                  <a:pt x="1525145" y="5755"/>
                </a:lnTo>
                <a:lnTo>
                  <a:pt x="1477480" y="2268"/>
                </a:lnTo>
                <a:lnTo>
                  <a:pt x="1430038" y="356"/>
                </a:lnTo>
                <a:lnTo>
                  <a:pt x="1382848" y="0"/>
                </a:lnTo>
                <a:close/>
              </a:path>
            </a:pathLst>
          </a:custGeom>
          <a:solidFill>
            <a:srgbClr val="7D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507098" y="846383"/>
            <a:ext cx="1410970" cy="1409065"/>
          </a:xfrm>
          <a:custGeom>
            <a:avLst/>
            <a:gdLst/>
            <a:ahLst/>
            <a:cxnLst/>
            <a:rect l="l" t="t" r="r" b="b"/>
            <a:pathLst>
              <a:path w="1410970" h="1409064">
                <a:moveTo>
                  <a:pt x="0" y="704481"/>
                </a:moveTo>
                <a:lnTo>
                  <a:pt x="1774" y="754485"/>
                </a:lnTo>
                <a:lnTo>
                  <a:pt x="7032" y="803769"/>
                </a:lnTo>
                <a:lnTo>
                  <a:pt x="15673" y="852185"/>
                </a:lnTo>
                <a:lnTo>
                  <a:pt x="27600" y="899584"/>
                </a:lnTo>
                <a:lnTo>
                  <a:pt x="42711" y="945818"/>
                </a:lnTo>
                <a:lnTo>
                  <a:pt x="60910" y="990738"/>
                </a:lnTo>
                <a:lnTo>
                  <a:pt x="82096" y="1034197"/>
                </a:lnTo>
                <a:lnTo>
                  <a:pt x="106170" y="1076044"/>
                </a:lnTo>
                <a:lnTo>
                  <a:pt x="133033" y="1116133"/>
                </a:lnTo>
                <a:lnTo>
                  <a:pt x="162586" y="1154313"/>
                </a:lnTo>
                <a:lnTo>
                  <a:pt x="194730" y="1190438"/>
                </a:lnTo>
                <a:lnTo>
                  <a:pt x="229365" y="1224359"/>
                </a:lnTo>
                <a:lnTo>
                  <a:pt x="266393" y="1255927"/>
                </a:lnTo>
                <a:lnTo>
                  <a:pt x="305715" y="1284993"/>
                </a:lnTo>
                <a:lnTo>
                  <a:pt x="347230" y="1311409"/>
                </a:lnTo>
                <a:lnTo>
                  <a:pt x="390841" y="1335028"/>
                </a:lnTo>
                <a:lnTo>
                  <a:pt x="436448" y="1355699"/>
                </a:lnTo>
                <a:lnTo>
                  <a:pt x="483055" y="1373108"/>
                </a:lnTo>
                <a:lnTo>
                  <a:pt x="530371" y="1387060"/>
                </a:lnTo>
                <a:lnTo>
                  <a:pt x="578221" y="1397585"/>
                </a:lnTo>
                <a:lnTo>
                  <a:pt x="626426" y="1404714"/>
                </a:lnTo>
                <a:lnTo>
                  <a:pt x="674811" y="1408478"/>
                </a:lnTo>
                <a:lnTo>
                  <a:pt x="723196" y="1408909"/>
                </a:lnTo>
                <a:lnTo>
                  <a:pt x="771407" y="1406037"/>
                </a:lnTo>
                <a:lnTo>
                  <a:pt x="819265" y="1399893"/>
                </a:lnTo>
                <a:lnTo>
                  <a:pt x="866593" y="1390509"/>
                </a:lnTo>
                <a:lnTo>
                  <a:pt x="913215" y="1377915"/>
                </a:lnTo>
                <a:lnTo>
                  <a:pt x="958954" y="1362143"/>
                </a:lnTo>
                <a:lnTo>
                  <a:pt x="1003631" y="1343223"/>
                </a:lnTo>
                <a:lnTo>
                  <a:pt x="1047071" y="1321187"/>
                </a:lnTo>
                <a:lnTo>
                  <a:pt x="1089096" y="1296066"/>
                </a:lnTo>
                <a:lnTo>
                  <a:pt x="1129529" y="1267890"/>
                </a:lnTo>
                <a:lnTo>
                  <a:pt x="1168194" y="1236690"/>
                </a:lnTo>
                <a:lnTo>
                  <a:pt x="1204912" y="1202499"/>
                </a:lnTo>
                <a:lnTo>
                  <a:pt x="1238778" y="1165811"/>
                </a:lnTo>
                <a:lnTo>
                  <a:pt x="1269732" y="1127213"/>
                </a:lnTo>
                <a:lnTo>
                  <a:pt x="1297732" y="1086875"/>
                </a:lnTo>
                <a:lnTo>
                  <a:pt x="1322737" y="1044967"/>
                </a:lnTo>
                <a:lnTo>
                  <a:pt x="1344703" y="1001657"/>
                </a:lnTo>
                <a:lnTo>
                  <a:pt x="1363589" y="957114"/>
                </a:lnTo>
                <a:lnTo>
                  <a:pt x="1379353" y="911508"/>
                </a:lnTo>
                <a:lnTo>
                  <a:pt x="1391952" y="865008"/>
                </a:lnTo>
                <a:lnTo>
                  <a:pt x="1401345" y="817784"/>
                </a:lnTo>
                <a:lnTo>
                  <a:pt x="1407489" y="770004"/>
                </a:lnTo>
                <a:lnTo>
                  <a:pt x="1410342" y="721837"/>
                </a:lnTo>
                <a:lnTo>
                  <a:pt x="1409862" y="673453"/>
                </a:lnTo>
                <a:lnTo>
                  <a:pt x="1406007" y="625022"/>
                </a:lnTo>
                <a:lnTo>
                  <a:pt x="1398734" y="576711"/>
                </a:lnTo>
                <a:lnTo>
                  <a:pt x="1388002" y="528691"/>
                </a:lnTo>
                <a:lnTo>
                  <a:pt x="1373769" y="481131"/>
                </a:lnTo>
                <a:lnTo>
                  <a:pt x="1355991" y="434200"/>
                </a:lnTo>
                <a:lnTo>
                  <a:pt x="1335319" y="388598"/>
                </a:lnTo>
                <a:lnTo>
                  <a:pt x="1311702" y="345037"/>
                </a:lnTo>
                <a:lnTo>
                  <a:pt x="1285289" y="303611"/>
                </a:lnTo>
                <a:lnTo>
                  <a:pt x="1256226" y="264413"/>
                </a:lnTo>
                <a:lnTo>
                  <a:pt x="1224663" y="227536"/>
                </a:lnTo>
                <a:lnTo>
                  <a:pt x="1190746" y="193074"/>
                </a:lnTo>
                <a:lnTo>
                  <a:pt x="1154625" y="161119"/>
                </a:lnTo>
                <a:lnTo>
                  <a:pt x="1116445" y="131765"/>
                </a:lnTo>
                <a:lnTo>
                  <a:pt x="1076356" y="105105"/>
                </a:lnTo>
                <a:lnTo>
                  <a:pt x="1034505" y="81232"/>
                </a:lnTo>
                <a:lnTo>
                  <a:pt x="991040" y="60240"/>
                </a:lnTo>
                <a:lnTo>
                  <a:pt x="946109" y="42222"/>
                </a:lnTo>
                <a:lnTo>
                  <a:pt x="899860" y="27270"/>
                </a:lnTo>
                <a:lnTo>
                  <a:pt x="852439" y="15479"/>
                </a:lnTo>
                <a:lnTo>
                  <a:pt x="803996" y="6941"/>
                </a:lnTo>
                <a:lnTo>
                  <a:pt x="754679" y="1751"/>
                </a:lnTo>
                <a:lnTo>
                  <a:pt x="704634" y="0"/>
                </a:lnTo>
                <a:lnTo>
                  <a:pt x="656340" y="1623"/>
                </a:lnTo>
                <a:lnTo>
                  <a:pt x="608927" y="6422"/>
                </a:lnTo>
                <a:lnTo>
                  <a:pt x="562499" y="14294"/>
                </a:lnTo>
                <a:lnTo>
                  <a:pt x="517161" y="25134"/>
                </a:lnTo>
                <a:lnTo>
                  <a:pt x="473018" y="38837"/>
                </a:lnTo>
                <a:lnTo>
                  <a:pt x="430173" y="55300"/>
                </a:lnTo>
                <a:lnTo>
                  <a:pt x="388731" y="74417"/>
                </a:lnTo>
                <a:lnTo>
                  <a:pt x="348796" y="96085"/>
                </a:lnTo>
                <a:lnTo>
                  <a:pt x="310473" y="120199"/>
                </a:lnTo>
                <a:lnTo>
                  <a:pt x="273866" y="146655"/>
                </a:lnTo>
                <a:lnTo>
                  <a:pt x="239079" y="175348"/>
                </a:lnTo>
                <a:lnTo>
                  <a:pt x="206217" y="206174"/>
                </a:lnTo>
                <a:lnTo>
                  <a:pt x="175385" y="239029"/>
                </a:lnTo>
                <a:lnTo>
                  <a:pt x="146685" y="273809"/>
                </a:lnTo>
                <a:lnTo>
                  <a:pt x="120224" y="310408"/>
                </a:lnTo>
                <a:lnTo>
                  <a:pt x="96105" y="348723"/>
                </a:lnTo>
                <a:lnTo>
                  <a:pt x="74433" y="388649"/>
                </a:lnTo>
                <a:lnTo>
                  <a:pt x="55311" y="430082"/>
                </a:lnTo>
                <a:lnTo>
                  <a:pt x="38845" y="472917"/>
                </a:lnTo>
                <a:lnTo>
                  <a:pt x="25139" y="517051"/>
                </a:lnTo>
                <a:lnTo>
                  <a:pt x="14297" y="562379"/>
                </a:lnTo>
                <a:lnTo>
                  <a:pt x="6424" y="608796"/>
                </a:lnTo>
                <a:lnTo>
                  <a:pt x="1623" y="656198"/>
                </a:lnTo>
                <a:lnTo>
                  <a:pt x="0" y="70448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11574" y="844219"/>
            <a:ext cx="1968500" cy="1968500"/>
          </a:xfrm>
          <a:custGeom>
            <a:avLst/>
            <a:gdLst/>
            <a:ahLst/>
            <a:cxnLst/>
            <a:rect l="l" t="t" r="r" b="b"/>
            <a:pathLst>
              <a:path w="1968500" h="1968500">
                <a:moveTo>
                  <a:pt x="1942111" y="760147"/>
                </a:moveTo>
                <a:lnTo>
                  <a:pt x="1951885" y="806758"/>
                </a:lnTo>
                <a:lnTo>
                  <a:pt x="1959351" y="853314"/>
                </a:lnTo>
                <a:lnTo>
                  <a:pt x="1964546" y="899753"/>
                </a:lnTo>
                <a:lnTo>
                  <a:pt x="1967509" y="946013"/>
                </a:lnTo>
                <a:lnTo>
                  <a:pt x="1968279" y="992032"/>
                </a:lnTo>
                <a:lnTo>
                  <a:pt x="1966895" y="1037747"/>
                </a:lnTo>
                <a:lnTo>
                  <a:pt x="1963394" y="1083097"/>
                </a:lnTo>
                <a:lnTo>
                  <a:pt x="1957815" y="1128019"/>
                </a:lnTo>
                <a:lnTo>
                  <a:pt x="1950197" y="1172450"/>
                </a:lnTo>
                <a:lnTo>
                  <a:pt x="1940578" y="1216330"/>
                </a:lnTo>
                <a:lnTo>
                  <a:pt x="1928997" y="1259596"/>
                </a:lnTo>
                <a:lnTo>
                  <a:pt x="1915492" y="1302185"/>
                </a:lnTo>
                <a:lnTo>
                  <a:pt x="1900102" y="1344036"/>
                </a:lnTo>
                <a:lnTo>
                  <a:pt x="1882864" y="1385086"/>
                </a:lnTo>
                <a:lnTo>
                  <a:pt x="1863819" y="1425274"/>
                </a:lnTo>
                <a:lnTo>
                  <a:pt x="1843003" y="1464536"/>
                </a:lnTo>
                <a:lnTo>
                  <a:pt x="1820456" y="1502812"/>
                </a:lnTo>
                <a:lnTo>
                  <a:pt x="1796216" y="1540038"/>
                </a:lnTo>
                <a:lnTo>
                  <a:pt x="1770322" y="1576152"/>
                </a:lnTo>
                <a:lnTo>
                  <a:pt x="1742812" y="1611093"/>
                </a:lnTo>
                <a:lnTo>
                  <a:pt x="1713724" y="1644799"/>
                </a:lnTo>
                <a:lnTo>
                  <a:pt x="1683097" y="1677206"/>
                </a:lnTo>
                <a:lnTo>
                  <a:pt x="1650970" y="1708253"/>
                </a:lnTo>
                <a:lnTo>
                  <a:pt x="1617381" y="1737879"/>
                </a:lnTo>
                <a:lnTo>
                  <a:pt x="1582369" y="1766020"/>
                </a:lnTo>
                <a:lnTo>
                  <a:pt x="1545971" y="1792614"/>
                </a:lnTo>
                <a:lnTo>
                  <a:pt x="1508227" y="1817600"/>
                </a:lnTo>
                <a:lnTo>
                  <a:pt x="1469175" y="1840915"/>
                </a:lnTo>
                <a:lnTo>
                  <a:pt x="1428853" y="1862497"/>
                </a:lnTo>
                <a:lnTo>
                  <a:pt x="1387301" y="1882284"/>
                </a:lnTo>
                <a:lnTo>
                  <a:pt x="1344555" y="1900214"/>
                </a:lnTo>
                <a:lnTo>
                  <a:pt x="1300656" y="1916224"/>
                </a:lnTo>
                <a:lnTo>
                  <a:pt x="1255641" y="1930253"/>
                </a:lnTo>
                <a:lnTo>
                  <a:pt x="1209550" y="1942238"/>
                </a:lnTo>
                <a:lnTo>
                  <a:pt x="1162820" y="1952002"/>
                </a:lnTo>
                <a:lnTo>
                  <a:pt x="1116160" y="1959458"/>
                </a:lnTo>
                <a:lnTo>
                  <a:pt x="1069630" y="1964645"/>
                </a:lnTo>
                <a:lnTo>
                  <a:pt x="1023291" y="1967600"/>
                </a:lnTo>
                <a:lnTo>
                  <a:pt x="977204" y="1968362"/>
                </a:lnTo>
                <a:lnTo>
                  <a:pt x="931432" y="1966970"/>
                </a:lnTo>
                <a:lnTo>
                  <a:pt x="886035" y="1963462"/>
                </a:lnTo>
                <a:lnTo>
                  <a:pt x="841074" y="1957877"/>
                </a:lnTo>
                <a:lnTo>
                  <a:pt x="796612" y="1950253"/>
                </a:lnTo>
                <a:lnTo>
                  <a:pt x="752708" y="1940628"/>
                </a:lnTo>
                <a:lnTo>
                  <a:pt x="709425" y="1929042"/>
                </a:lnTo>
                <a:lnTo>
                  <a:pt x="666824" y="1915532"/>
                </a:lnTo>
                <a:lnTo>
                  <a:pt x="624966" y="1900137"/>
                </a:lnTo>
                <a:lnTo>
                  <a:pt x="583912" y="1882896"/>
                </a:lnTo>
                <a:lnTo>
                  <a:pt x="543724" y="1863846"/>
                </a:lnTo>
                <a:lnTo>
                  <a:pt x="504463" y="1843027"/>
                </a:lnTo>
                <a:lnTo>
                  <a:pt x="466190" y="1820477"/>
                </a:lnTo>
                <a:lnTo>
                  <a:pt x="428967" y="1796234"/>
                </a:lnTo>
                <a:lnTo>
                  <a:pt x="392854" y="1770337"/>
                </a:lnTo>
                <a:lnTo>
                  <a:pt x="357914" y="1742824"/>
                </a:lnTo>
                <a:lnTo>
                  <a:pt x="324208" y="1713734"/>
                </a:lnTo>
                <a:lnTo>
                  <a:pt x="291796" y="1683106"/>
                </a:lnTo>
                <a:lnTo>
                  <a:pt x="260740" y="1650977"/>
                </a:lnTo>
                <a:lnTo>
                  <a:pt x="231102" y="1617387"/>
                </a:lnTo>
                <a:lnTo>
                  <a:pt x="202942" y="1582373"/>
                </a:lnTo>
                <a:lnTo>
                  <a:pt x="176323" y="1545974"/>
                </a:lnTo>
                <a:lnTo>
                  <a:pt x="151305" y="1508229"/>
                </a:lnTo>
                <a:lnTo>
                  <a:pt x="127949" y="1469177"/>
                </a:lnTo>
                <a:lnTo>
                  <a:pt x="106317" y="1428854"/>
                </a:lnTo>
                <a:lnTo>
                  <a:pt x="86471" y="1387301"/>
                </a:lnTo>
                <a:lnTo>
                  <a:pt x="68471" y="1344556"/>
                </a:lnTo>
                <a:lnTo>
                  <a:pt x="52379" y="1300656"/>
                </a:lnTo>
                <a:lnTo>
                  <a:pt x="38256" y="1255641"/>
                </a:lnTo>
                <a:lnTo>
                  <a:pt x="26164" y="1209550"/>
                </a:lnTo>
                <a:lnTo>
                  <a:pt x="16389" y="1162831"/>
                </a:lnTo>
                <a:lnTo>
                  <a:pt x="8924" y="1116181"/>
                </a:lnTo>
                <a:lnTo>
                  <a:pt x="3730" y="1069660"/>
                </a:lnTo>
                <a:lnTo>
                  <a:pt x="767" y="1023330"/>
                </a:lnTo>
                <a:lnTo>
                  <a:pt x="0" y="977251"/>
                </a:lnTo>
                <a:lnTo>
                  <a:pt x="1387" y="931486"/>
                </a:lnTo>
                <a:lnTo>
                  <a:pt x="4893" y="886096"/>
                </a:lnTo>
                <a:lnTo>
                  <a:pt x="10478" y="841141"/>
                </a:lnTo>
                <a:lnTo>
                  <a:pt x="18104" y="796684"/>
                </a:lnTo>
                <a:lnTo>
                  <a:pt x="27732" y="752785"/>
                </a:lnTo>
                <a:lnTo>
                  <a:pt x="39326" y="709506"/>
                </a:lnTo>
                <a:lnTo>
                  <a:pt x="52845" y="666908"/>
                </a:lnTo>
                <a:lnTo>
                  <a:pt x="68252" y="625052"/>
                </a:lnTo>
                <a:lnTo>
                  <a:pt x="85509" y="584000"/>
                </a:lnTo>
                <a:lnTo>
                  <a:pt x="104578" y="543814"/>
                </a:lnTo>
                <a:lnTo>
                  <a:pt x="125420" y="504553"/>
                </a:lnTo>
                <a:lnTo>
                  <a:pt x="147996" y="466280"/>
                </a:lnTo>
                <a:lnTo>
                  <a:pt x="172269" y="429057"/>
                </a:lnTo>
                <a:lnTo>
                  <a:pt x="198201" y="392943"/>
                </a:lnTo>
                <a:lnTo>
                  <a:pt x="225752" y="358001"/>
                </a:lnTo>
                <a:lnTo>
                  <a:pt x="254886" y="324292"/>
                </a:lnTo>
                <a:lnTo>
                  <a:pt x="285562" y="291877"/>
                </a:lnTo>
                <a:lnTo>
                  <a:pt x="317745" y="260818"/>
                </a:lnTo>
                <a:lnTo>
                  <a:pt x="351394" y="231175"/>
                </a:lnTo>
                <a:lnTo>
                  <a:pt x="386471" y="203011"/>
                </a:lnTo>
                <a:lnTo>
                  <a:pt x="422939" y="176386"/>
                </a:lnTo>
                <a:lnTo>
                  <a:pt x="460760" y="151362"/>
                </a:lnTo>
                <a:lnTo>
                  <a:pt x="499894" y="128000"/>
                </a:lnTo>
                <a:lnTo>
                  <a:pt x="540304" y="106361"/>
                </a:lnTo>
                <a:lnTo>
                  <a:pt x="581951" y="86507"/>
                </a:lnTo>
                <a:lnTo>
                  <a:pt x="624797" y="68499"/>
                </a:lnTo>
                <a:lnTo>
                  <a:pt x="668804" y="52398"/>
                </a:lnTo>
                <a:lnTo>
                  <a:pt x="713934" y="38266"/>
                </a:lnTo>
                <a:lnTo>
                  <a:pt x="760147" y="26164"/>
                </a:lnTo>
                <a:lnTo>
                  <a:pt x="806757" y="16389"/>
                </a:lnTo>
                <a:lnTo>
                  <a:pt x="853311" y="8924"/>
                </a:lnTo>
                <a:lnTo>
                  <a:pt x="899748" y="3730"/>
                </a:lnTo>
                <a:lnTo>
                  <a:pt x="946005" y="767"/>
                </a:lnTo>
                <a:lnTo>
                  <a:pt x="992021" y="0"/>
                </a:lnTo>
                <a:lnTo>
                  <a:pt x="1037733" y="1387"/>
                </a:lnTo>
                <a:lnTo>
                  <a:pt x="1083079" y="4893"/>
                </a:lnTo>
                <a:lnTo>
                  <a:pt x="1127997" y="10478"/>
                </a:lnTo>
                <a:lnTo>
                  <a:pt x="1172425" y="18104"/>
                </a:lnTo>
                <a:lnTo>
                  <a:pt x="1216301" y="27732"/>
                </a:lnTo>
                <a:lnTo>
                  <a:pt x="1259562" y="39326"/>
                </a:lnTo>
                <a:lnTo>
                  <a:pt x="1302147" y="52845"/>
                </a:lnTo>
                <a:lnTo>
                  <a:pt x="1343993" y="68252"/>
                </a:lnTo>
                <a:lnTo>
                  <a:pt x="1385038" y="85509"/>
                </a:lnTo>
                <a:lnTo>
                  <a:pt x="1425220" y="104578"/>
                </a:lnTo>
                <a:lnTo>
                  <a:pt x="1464478" y="125420"/>
                </a:lnTo>
                <a:lnTo>
                  <a:pt x="1502748" y="147996"/>
                </a:lnTo>
                <a:lnTo>
                  <a:pt x="1539969" y="172269"/>
                </a:lnTo>
                <a:lnTo>
                  <a:pt x="1576079" y="198201"/>
                </a:lnTo>
                <a:lnTo>
                  <a:pt x="1611015" y="225752"/>
                </a:lnTo>
                <a:lnTo>
                  <a:pt x="1644715" y="254886"/>
                </a:lnTo>
                <a:lnTo>
                  <a:pt x="1677118" y="285562"/>
                </a:lnTo>
                <a:lnTo>
                  <a:pt x="1708161" y="317745"/>
                </a:lnTo>
                <a:lnTo>
                  <a:pt x="1737781" y="351394"/>
                </a:lnTo>
                <a:lnTo>
                  <a:pt x="1765918" y="386471"/>
                </a:lnTo>
                <a:lnTo>
                  <a:pt x="1792508" y="422939"/>
                </a:lnTo>
                <a:lnTo>
                  <a:pt x="1817490" y="460760"/>
                </a:lnTo>
                <a:lnTo>
                  <a:pt x="1840802" y="499894"/>
                </a:lnTo>
                <a:lnTo>
                  <a:pt x="1862381" y="540304"/>
                </a:lnTo>
                <a:lnTo>
                  <a:pt x="1882165" y="581951"/>
                </a:lnTo>
                <a:lnTo>
                  <a:pt x="1900092" y="624797"/>
                </a:lnTo>
                <a:lnTo>
                  <a:pt x="1916100" y="668804"/>
                </a:lnTo>
                <a:lnTo>
                  <a:pt x="1930127" y="713934"/>
                </a:lnTo>
                <a:lnTo>
                  <a:pt x="1942111" y="760147"/>
                </a:lnTo>
                <a:close/>
              </a:path>
            </a:pathLst>
          </a:custGeom>
          <a:ln w="19050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47750" y="1080516"/>
            <a:ext cx="1495425" cy="1495425"/>
          </a:xfrm>
          <a:custGeom>
            <a:avLst/>
            <a:gdLst/>
            <a:ahLst/>
            <a:cxnLst/>
            <a:rect l="l" t="t" r="r" b="b"/>
            <a:pathLst>
              <a:path w="1495425" h="1495425">
                <a:moveTo>
                  <a:pt x="747522" y="0"/>
                </a:moveTo>
                <a:lnTo>
                  <a:pt x="700248" y="1470"/>
                </a:lnTo>
                <a:lnTo>
                  <a:pt x="653755" y="5824"/>
                </a:lnTo>
                <a:lnTo>
                  <a:pt x="608131" y="12973"/>
                </a:lnTo>
                <a:lnTo>
                  <a:pt x="563464" y="22830"/>
                </a:lnTo>
                <a:lnTo>
                  <a:pt x="519841" y="35307"/>
                </a:lnTo>
                <a:lnTo>
                  <a:pt x="477349" y="50317"/>
                </a:lnTo>
                <a:lnTo>
                  <a:pt x="436076" y="67772"/>
                </a:lnTo>
                <a:lnTo>
                  <a:pt x="396110" y="87585"/>
                </a:lnTo>
                <a:lnTo>
                  <a:pt x="357539" y="109667"/>
                </a:lnTo>
                <a:lnTo>
                  <a:pt x="320449" y="133932"/>
                </a:lnTo>
                <a:lnTo>
                  <a:pt x="284928" y="160292"/>
                </a:lnTo>
                <a:lnTo>
                  <a:pt x="251065" y="188659"/>
                </a:lnTo>
                <a:lnTo>
                  <a:pt x="218946" y="218946"/>
                </a:lnTo>
                <a:lnTo>
                  <a:pt x="188659" y="251065"/>
                </a:lnTo>
                <a:lnTo>
                  <a:pt x="160292" y="284928"/>
                </a:lnTo>
                <a:lnTo>
                  <a:pt x="133932" y="320449"/>
                </a:lnTo>
                <a:lnTo>
                  <a:pt x="109667" y="357539"/>
                </a:lnTo>
                <a:lnTo>
                  <a:pt x="87585" y="396110"/>
                </a:lnTo>
                <a:lnTo>
                  <a:pt x="67772" y="436076"/>
                </a:lnTo>
                <a:lnTo>
                  <a:pt x="50317" y="477349"/>
                </a:lnTo>
                <a:lnTo>
                  <a:pt x="35307" y="519841"/>
                </a:lnTo>
                <a:lnTo>
                  <a:pt x="22830" y="563464"/>
                </a:lnTo>
                <a:lnTo>
                  <a:pt x="12973" y="608131"/>
                </a:lnTo>
                <a:lnTo>
                  <a:pt x="5824" y="653755"/>
                </a:lnTo>
                <a:lnTo>
                  <a:pt x="1470" y="700248"/>
                </a:lnTo>
                <a:lnTo>
                  <a:pt x="0" y="747522"/>
                </a:lnTo>
                <a:lnTo>
                  <a:pt x="1470" y="794797"/>
                </a:lnTo>
                <a:lnTo>
                  <a:pt x="5824" y="841290"/>
                </a:lnTo>
                <a:lnTo>
                  <a:pt x="12973" y="886915"/>
                </a:lnTo>
                <a:lnTo>
                  <a:pt x="22830" y="931583"/>
                </a:lnTo>
                <a:lnTo>
                  <a:pt x="35307" y="975207"/>
                </a:lnTo>
                <a:lnTo>
                  <a:pt x="50317" y="1017699"/>
                </a:lnTo>
                <a:lnTo>
                  <a:pt x="67772" y="1058972"/>
                </a:lnTo>
                <a:lnTo>
                  <a:pt x="87585" y="1098938"/>
                </a:lnTo>
                <a:lnTo>
                  <a:pt x="109667" y="1137510"/>
                </a:lnTo>
                <a:lnTo>
                  <a:pt x="133932" y="1174600"/>
                </a:lnTo>
                <a:lnTo>
                  <a:pt x="160292" y="1210120"/>
                </a:lnTo>
                <a:lnTo>
                  <a:pt x="188659" y="1243983"/>
                </a:lnTo>
                <a:lnTo>
                  <a:pt x="218946" y="1276102"/>
                </a:lnTo>
                <a:lnTo>
                  <a:pt x="251065" y="1306388"/>
                </a:lnTo>
                <a:lnTo>
                  <a:pt x="284928" y="1334755"/>
                </a:lnTo>
                <a:lnTo>
                  <a:pt x="320449" y="1361114"/>
                </a:lnTo>
                <a:lnTo>
                  <a:pt x="357539" y="1385379"/>
                </a:lnTo>
                <a:lnTo>
                  <a:pt x="396110" y="1407461"/>
                </a:lnTo>
                <a:lnTo>
                  <a:pt x="436076" y="1427273"/>
                </a:lnTo>
                <a:lnTo>
                  <a:pt x="477349" y="1444728"/>
                </a:lnTo>
                <a:lnTo>
                  <a:pt x="519841" y="1459737"/>
                </a:lnTo>
                <a:lnTo>
                  <a:pt x="563464" y="1472214"/>
                </a:lnTo>
                <a:lnTo>
                  <a:pt x="608131" y="1482071"/>
                </a:lnTo>
                <a:lnTo>
                  <a:pt x="653755" y="1489219"/>
                </a:lnTo>
                <a:lnTo>
                  <a:pt x="700248" y="1493573"/>
                </a:lnTo>
                <a:lnTo>
                  <a:pt x="747522" y="1495044"/>
                </a:lnTo>
                <a:lnTo>
                  <a:pt x="794795" y="1493573"/>
                </a:lnTo>
                <a:lnTo>
                  <a:pt x="841288" y="1489219"/>
                </a:lnTo>
                <a:lnTo>
                  <a:pt x="886912" y="1482071"/>
                </a:lnTo>
                <a:lnTo>
                  <a:pt x="931579" y="1472214"/>
                </a:lnTo>
                <a:lnTo>
                  <a:pt x="975202" y="1459737"/>
                </a:lnTo>
                <a:lnTo>
                  <a:pt x="1017694" y="1444728"/>
                </a:lnTo>
                <a:lnTo>
                  <a:pt x="1058967" y="1427273"/>
                </a:lnTo>
                <a:lnTo>
                  <a:pt x="1098933" y="1407461"/>
                </a:lnTo>
                <a:lnTo>
                  <a:pt x="1137504" y="1385379"/>
                </a:lnTo>
                <a:lnTo>
                  <a:pt x="1174594" y="1361114"/>
                </a:lnTo>
                <a:lnTo>
                  <a:pt x="1210115" y="1334755"/>
                </a:lnTo>
                <a:lnTo>
                  <a:pt x="1243978" y="1306388"/>
                </a:lnTo>
                <a:lnTo>
                  <a:pt x="1276097" y="1276102"/>
                </a:lnTo>
                <a:lnTo>
                  <a:pt x="1306384" y="1243983"/>
                </a:lnTo>
                <a:lnTo>
                  <a:pt x="1334751" y="1210120"/>
                </a:lnTo>
                <a:lnTo>
                  <a:pt x="1361111" y="1174600"/>
                </a:lnTo>
                <a:lnTo>
                  <a:pt x="1385376" y="1137510"/>
                </a:lnTo>
                <a:lnTo>
                  <a:pt x="1407458" y="1098938"/>
                </a:lnTo>
                <a:lnTo>
                  <a:pt x="1427271" y="1058972"/>
                </a:lnTo>
                <a:lnTo>
                  <a:pt x="1444726" y="1017699"/>
                </a:lnTo>
                <a:lnTo>
                  <a:pt x="1459736" y="975207"/>
                </a:lnTo>
                <a:lnTo>
                  <a:pt x="1472213" y="931583"/>
                </a:lnTo>
                <a:lnTo>
                  <a:pt x="1482070" y="886915"/>
                </a:lnTo>
                <a:lnTo>
                  <a:pt x="1489219" y="841290"/>
                </a:lnTo>
                <a:lnTo>
                  <a:pt x="1493573" y="794797"/>
                </a:lnTo>
                <a:lnTo>
                  <a:pt x="1495044" y="747522"/>
                </a:lnTo>
                <a:lnTo>
                  <a:pt x="1493573" y="700248"/>
                </a:lnTo>
                <a:lnTo>
                  <a:pt x="1489219" y="653755"/>
                </a:lnTo>
                <a:lnTo>
                  <a:pt x="1482070" y="608131"/>
                </a:lnTo>
                <a:lnTo>
                  <a:pt x="1472213" y="563464"/>
                </a:lnTo>
                <a:lnTo>
                  <a:pt x="1459736" y="519841"/>
                </a:lnTo>
                <a:lnTo>
                  <a:pt x="1444726" y="477349"/>
                </a:lnTo>
                <a:lnTo>
                  <a:pt x="1427271" y="436076"/>
                </a:lnTo>
                <a:lnTo>
                  <a:pt x="1407458" y="396110"/>
                </a:lnTo>
                <a:lnTo>
                  <a:pt x="1385376" y="357539"/>
                </a:lnTo>
                <a:lnTo>
                  <a:pt x="1361111" y="320449"/>
                </a:lnTo>
                <a:lnTo>
                  <a:pt x="1334751" y="284928"/>
                </a:lnTo>
                <a:lnTo>
                  <a:pt x="1306384" y="251065"/>
                </a:lnTo>
                <a:lnTo>
                  <a:pt x="1276097" y="218946"/>
                </a:lnTo>
                <a:lnTo>
                  <a:pt x="1243978" y="188659"/>
                </a:lnTo>
                <a:lnTo>
                  <a:pt x="1210115" y="160292"/>
                </a:lnTo>
                <a:lnTo>
                  <a:pt x="1174594" y="133932"/>
                </a:lnTo>
                <a:lnTo>
                  <a:pt x="1137504" y="109667"/>
                </a:lnTo>
                <a:lnTo>
                  <a:pt x="1098933" y="87585"/>
                </a:lnTo>
                <a:lnTo>
                  <a:pt x="1058967" y="67772"/>
                </a:lnTo>
                <a:lnTo>
                  <a:pt x="1017694" y="50317"/>
                </a:lnTo>
                <a:lnTo>
                  <a:pt x="975202" y="35307"/>
                </a:lnTo>
                <a:lnTo>
                  <a:pt x="931579" y="22830"/>
                </a:lnTo>
                <a:lnTo>
                  <a:pt x="886912" y="12973"/>
                </a:lnTo>
                <a:lnTo>
                  <a:pt x="841288" y="5824"/>
                </a:lnTo>
                <a:lnTo>
                  <a:pt x="794795" y="1470"/>
                </a:lnTo>
                <a:lnTo>
                  <a:pt x="747522" y="0"/>
                </a:lnTo>
                <a:close/>
              </a:path>
            </a:pathLst>
          </a:custGeom>
          <a:solidFill>
            <a:srgbClr val="EB5F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4086225"/>
            <a:ext cx="1028065" cy="0"/>
          </a:xfrm>
          <a:custGeom>
            <a:avLst/>
            <a:gdLst/>
            <a:ahLst/>
            <a:cxnLst/>
            <a:rect l="l" t="t" r="r" b="b"/>
            <a:pathLst>
              <a:path w="1028065">
                <a:moveTo>
                  <a:pt x="0" y="0"/>
                </a:moveTo>
                <a:lnTo>
                  <a:pt x="1027658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4368927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30">
                <a:moveTo>
                  <a:pt x="0" y="0"/>
                </a:moveTo>
                <a:lnTo>
                  <a:pt x="1027087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044653" y="762789"/>
            <a:ext cx="1099820" cy="599440"/>
          </a:xfrm>
          <a:custGeom>
            <a:avLst/>
            <a:gdLst/>
            <a:ahLst/>
            <a:cxnLst/>
            <a:rect l="l" t="t" r="r" b="b"/>
            <a:pathLst>
              <a:path w="1099820" h="599440">
                <a:moveTo>
                  <a:pt x="172222" y="440944"/>
                </a:moveTo>
                <a:lnTo>
                  <a:pt x="124132" y="442755"/>
                </a:lnTo>
                <a:lnTo>
                  <a:pt x="78433" y="449643"/>
                </a:lnTo>
                <a:lnTo>
                  <a:pt x="42362" y="463163"/>
                </a:lnTo>
                <a:lnTo>
                  <a:pt x="11838" y="492842"/>
                </a:lnTo>
                <a:lnTo>
                  <a:pt x="0" y="534041"/>
                </a:lnTo>
                <a:lnTo>
                  <a:pt x="9748" y="563518"/>
                </a:lnTo>
                <a:lnTo>
                  <a:pt x="32217" y="585317"/>
                </a:lnTo>
                <a:lnTo>
                  <a:pt x="63790" y="594106"/>
                </a:lnTo>
                <a:lnTo>
                  <a:pt x="160991" y="595693"/>
                </a:lnTo>
                <a:lnTo>
                  <a:pt x="862104" y="599291"/>
                </a:lnTo>
                <a:lnTo>
                  <a:pt x="1099346" y="599126"/>
                </a:lnTo>
                <a:lnTo>
                  <a:pt x="1099346" y="442315"/>
                </a:lnTo>
                <a:lnTo>
                  <a:pt x="226070" y="442315"/>
                </a:lnTo>
                <a:lnTo>
                  <a:pt x="199661" y="441358"/>
                </a:lnTo>
                <a:lnTo>
                  <a:pt x="186029" y="441056"/>
                </a:lnTo>
                <a:lnTo>
                  <a:pt x="172222" y="440944"/>
                </a:lnTo>
                <a:close/>
              </a:path>
              <a:path w="1099820" h="599440">
                <a:moveTo>
                  <a:pt x="428242" y="237020"/>
                </a:moveTo>
                <a:lnTo>
                  <a:pt x="386716" y="240691"/>
                </a:lnTo>
                <a:lnTo>
                  <a:pt x="346466" y="251612"/>
                </a:lnTo>
                <a:lnTo>
                  <a:pt x="299149" y="276841"/>
                </a:lnTo>
                <a:lnTo>
                  <a:pt x="264585" y="310495"/>
                </a:lnTo>
                <a:lnTo>
                  <a:pt x="241639" y="350605"/>
                </a:lnTo>
                <a:lnTo>
                  <a:pt x="229179" y="395201"/>
                </a:lnTo>
                <a:lnTo>
                  <a:pt x="226070" y="442315"/>
                </a:lnTo>
                <a:lnTo>
                  <a:pt x="1099346" y="442315"/>
                </a:lnTo>
                <a:lnTo>
                  <a:pt x="1099346" y="289547"/>
                </a:lnTo>
                <a:lnTo>
                  <a:pt x="568627" y="289547"/>
                </a:lnTo>
                <a:lnTo>
                  <a:pt x="538086" y="266375"/>
                </a:lnTo>
                <a:lnTo>
                  <a:pt x="503697" y="249982"/>
                </a:lnTo>
                <a:lnTo>
                  <a:pt x="466677" y="240239"/>
                </a:lnTo>
                <a:lnTo>
                  <a:pt x="428242" y="237020"/>
                </a:lnTo>
                <a:close/>
              </a:path>
              <a:path w="1099820" h="599440">
                <a:moveTo>
                  <a:pt x="846973" y="0"/>
                </a:moveTo>
                <a:lnTo>
                  <a:pt x="797502" y="4995"/>
                </a:lnTo>
                <a:lnTo>
                  <a:pt x="749994" y="18226"/>
                </a:lnTo>
                <a:lnTo>
                  <a:pt x="705418" y="39317"/>
                </a:lnTo>
                <a:lnTo>
                  <a:pt x="664741" y="67894"/>
                </a:lnTo>
                <a:lnTo>
                  <a:pt x="629749" y="106378"/>
                </a:lnTo>
                <a:lnTo>
                  <a:pt x="604046" y="149319"/>
                </a:lnTo>
                <a:lnTo>
                  <a:pt x="586227" y="195183"/>
                </a:lnTo>
                <a:lnTo>
                  <a:pt x="574889" y="242436"/>
                </a:lnTo>
                <a:lnTo>
                  <a:pt x="568627" y="289547"/>
                </a:lnTo>
                <a:lnTo>
                  <a:pt x="1099346" y="289547"/>
                </a:lnTo>
                <a:lnTo>
                  <a:pt x="1099346" y="106005"/>
                </a:lnTo>
                <a:lnTo>
                  <a:pt x="1077119" y="77341"/>
                </a:lnTo>
                <a:lnTo>
                  <a:pt x="1046785" y="50942"/>
                </a:lnTo>
                <a:lnTo>
                  <a:pt x="1009295" y="29467"/>
                </a:lnTo>
                <a:lnTo>
                  <a:pt x="963956" y="13457"/>
                </a:lnTo>
                <a:lnTo>
                  <a:pt x="910079" y="3454"/>
                </a:lnTo>
                <a:lnTo>
                  <a:pt x="846973" y="0"/>
                </a:lnTo>
                <a:close/>
              </a:path>
            </a:pathLst>
          </a:custGeom>
          <a:solidFill>
            <a:srgbClr val="A9A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128" y="395477"/>
            <a:ext cx="157284" cy="158496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369" y="236220"/>
            <a:ext cx="105527" cy="106679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2575" y="553999"/>
            <a:ext cx="105527" cy="106629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9012220" y="4167992"/>
            <a:ext cx="132080" cy="414655"/>
          </a:xfrm>
          <a:custGeom>
            <a:avLst/>
            <a:gdLst/>
            <a:ahLst/>
            <a:cxnLst/>
            <a:rect l="l" t="t" r="r" b="b"/>
            <a:pathLst>
              <a:path w="132079" h="414654">
                <a:moveTo>
                  <a:pt x="11679" y="0"/>
                </a:moveTo>
                <a:lnTo>
                  <a:pt x="3239" y="47279"/>
                </a:lnTo>
                <a:lnTo>
                  <a:pt x="0" y="94252"/>
                </a:lnTo>
                <a:lnTo>
                  <a:pt x="1760" y="140594"/>
                </a:lnTo>
                <a:lnTo>
                  <a:pt x="8319" y="185980"/>
                </a:lnTo>
                <a:lnTo>
                  <a:pt x="19477" y="230087"/>
                </a:lnTo>
                <a:lnTo>
                  <a:pt x="35032" y="272589"/>
                </a:lnTo>
                <a:lnTo>
                  <a:pt x="54783" y="313164"/>
                </a:lnTo>
                <a:lnTo>
                  <a:pt x="78531" y="351486"/>
                </a:lnTo>
                <a:lnTo>
                  <a:pt x="106074" y="387231"/>
                </a:lnTo>
                <a:lnTo>
                  <a:pt x="131780" y="414347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14375" y="3945230"/>
            <a:ext cx="139150" cy="232287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8985718" y="3321354"/>
            <a:ext cx="158750" cy="404495"/>
          </a:xfrm>
          <a:custGeom>
            <a:avLst/>
            <a:gdLst/>
            <a:ahLst/>
            <a:cxnLst/>
            <a:rect l="l" t="t" r="r" b="b"/>
            <a:pathLst>
              <a:path w="158750" h="404495">
                <a:moveTo>
                  <a:pt x="158281" y="404373"/>
                </a:moveTo>
                <a:lnTo>
                  <a:pt x="99624" y="381244"/>
                </a:lnTo>
                <a:lnTo>
                  <a:pt x="60338" y="350407"/>
                </a:lnTo>
                <a:lnTo>
                  <a:pt x="29731" y="311194"/>
                </a:lnTo>
                <a:lnTo>
                  <a:pt x="9454" y="266830"/>
                </a:lnTo>
                <a:lnTo>
                  <a:pt x="0" y="219287"/>
                </a:lnTo>
                <a:lnTo>
                  <a:pt x="1857" y="170535"/>
                </a:lnTo>
                <a:lnTo>
                  <a:pt x="15520" y="122543"/>
                </a:lnTo>
                <a:lnTo>
                  <a:pt x="39850" y="79086"/>
                </a:lnTo>
                <a:lnTo>
                  <a:pt x="73058" y="43394"/>
                </a:lnTo>
                <a:lnTo>
                  <a:pt x="113422" y="16554"/>
                </a:lnTo>
                <a:lnTo>
                  <a:pt x="15828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8514968" y="2569845"/>
            <a:ext cx="629285" cy="0"/>
          </a:xfrm>
          <a:custGeom>
            <a:avLst/>
            <a:gdLst/>
            <a:ahLst/>
            <a:cxnLst/>
            <a:rect l="l" t="t" r="r" b="b"/>
            <a:pathLst>
              <a:path w="629284">
                <a:moveTo>
                  <a:pt x="0" y="0"/>
                </a:moveTo>
                <a:lnTo>
                  <a:pt x="629031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8135493" y="2776347"/>
            <a:ext cx="1009015" cy="0"/>
          </a:xfrm>
          <a:custGeom>
            <a:avLst/>
            <a:gdLst/>
            <a:ahLst/>
            <a:cxnLst/>
            <a:rect l="l" t="t" r="r" b="b"/>
            <a:pathLst>
              <a:path w="1009015">
                <a:moveTo>
                  <a:pt x="0" y="0"/>
                </a:moveTo>
                <a:lnTo>
                  <a:pt x="1008506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73597" y="3756659"/>
            <a:ext cx="157284" cy="158496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28839" y="3597402"/>
            <a:ext cx="105527" cy="106680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53045" y="3915181"/>
            <a:ext cx="105527" cy="106629"/>
          </a:xfrm>
          <a:prstGeom prst="rect">
            <a:avLst/>
          </a:prstGeom>
        </p:spPr>
      </p:pic>
      <p:sp>
        <p:nvSpPr>
          <p:cNvPr id="36" name="bg object 36"/>
          <p:cNvSpPr/>
          <p:nvPr/>
        </p:nvSpPr>
        <p:spPr>
          <a:xfrm>
            <a:off x="1863851" y="1889760"/>
            <a:ext cx="5416550" cy="1860550"/>
          </a:xfrm>
          <a:custGeom>
            <a:avLst/>
            <a:gdLst/>
            <a:ahLst/>
            <a:cxnLst/>
            <a:rect l="l" t="t" r="r" b="b"/>
            <a:pathLst>
              <a:path w="5416550" h="1860550">
                <a:moveTo>
                  <a:pt x="5416296" y="0"/>
                </a:moveTo>
                <a:lnTo>
                  <a:pt x="0" y="0"/>
                </a:lnTo>
                <a:lnTo>
                  <a:pt x="0" y="1860042"/>
                </a:lnTo>
                <a:lnTo>
                  <a:pt x="5416296" y="1860042"/>
                </a:lnTo>
                <a:lnTo>
                  <a:pt x="54162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863851" y="1889760"/>
            <a:ext cx="5416550" cy="1860550"/>
          </a:xfrm>
          <a:custGeom>
            <a:avLst/>
            <a:gdLst/>
            <a:ahLst/>
            <a:cxnLst/>
            <a:rect l="l" t="t" r="r" b="b"/>
            <a:pathLst>
              <a:path w="5416550" h="1860550">
                <a:moveTo>
                  <a:pt x="0" y="0"/>
                </a:moveTo>
                <a:lnTo>
                  <a:pt x="5416296" y="0"/>
                </a:lnTo>
                <a:lnTo>
                  <a:pt x="5416296" y="1860042"/>
                </a:lnTo>
                <a:lnTo>
                  <a:pt x="0" y="1860042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27272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8B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746125" cy="1294130"/>
          </a:xfrm>
          <a:custGeom>
            <a:avLst/>
            <a:gdLst/>
            <a:ahLst/>
            <a:cxnLst/>
            <a:rect l="l" t="t" r="r" b="b"/>
            <a:pathLst>
              <a:path w="746125" h="1294130">
                <a:moveTo>
                  <a:pt x="719312" y="91464"/>
                </a:moveTo>
                <a:lnTo>
                  <a:pt x="729314" y="139174"/>
                </a:lnTo>
                <a:lnTo>
                  <a:pt x="736953" y="186828"/>
                </a:lnTo>
                <a:lnTo>
                  <a:pt x="742269" y="234362"/>
                </a:lnTo>
                <a:lnTo>
                  <a:pt x="745301" y="281713"/>
                </a:lnTo>
                <a:lnTo>
                  <a:pt x="746089" y="328817"/>
                </a:lnTo>
                <a:lnTo>
                  <a:pt x="744672" y="375611"/>
                </a:lnTo>
                <a:lnTo>
                  <a:pt x="741090" y="422030"/>
                </a:lnTo>
                <a:lnTo>
                  <a:pt x="735381" y="468012"/>
                </a:lnTo>
                <a:lnTo>
                  <a:pt x="727586" y="513492"/>
                </a:lnTo>
                <a:lnTo>
                  <a:pt x="717744" y="558407"/>
                </a:lnTo>
                <a:lnTo>
                  <a:pt x="705893" y="602694"/>
                </a:lnTo>
                <a:lnTo>
                  <a:pt x="692074" y="646288"/>
                </a:lnTo>
                <a:lnTo>
                  <a:pt x="676326" y="689126"/>
                </a:lnTo>
                <a:lnTo>
                  <a:pt x="658688" y="731145"/>
                </a:lnTo>
                <a:lnTo>
                  <a:pt x="639199" y="772281"/>
                </a:lnTo>
                <a:lnTo>
                  <a:pt x="617900" y="812469"/>
                </a:lnTo>
                <a:lnTo>
                  <a:pt x="594828" y="851648"/>
                </a:lnTo>
                <a:lnTo>
                  <a:pt x="570025" y="889752"/>
                </a:lnTo>
                <a:lnTo>
                  <a:pt x="543529" y="926718"/>
                </a:lnTo>
                <a:lnTo>
                  <a:pt x="515379" y="962484"/>
                </a:lnTo>
                <a:lnTo>
                  <a:pt x="485615" y="996984"/>
                </a:lnTo>
                <a:lnTo>
                  <a:pt x="454276" y="1030156"/>
                </a:lnTo>
                <a:lnTo>
                  <a:pt x="421402" y="1061935"/>
                </a:lnTo>
                <a:lnTo>
                  <a:pt x="387032" y="1092259"/>
                </a:lnTo>
                <a:lnTo>
                  <a:pt x="351206" y="1121064"/>
                </a:lnTo>
                <a:lnTo>
                  <a:pt x="313962" y="1148285"/>
                </a:lnTo>
                <a:lnTo>
                  <a:pt x="275341" y="1173860"/>
                </a:lnTo>
                <a:lnTo>
                  <a:pt x="235381" y="1197724"/>
                </a:lnTo>
                <a:lnTo>
                  <a:pt x="194122" y="1219814"/>
                </a:lnTo>
                <a:lnTo>
                  <a:pt x="151603" y="1240067"/>
                </a:lnTo>
                <a:lnTo>
                  <a:pt x="107864" y="1258419"/>
                </a:lnTo>
                <a:lnTo>
                  <a:pt x="62945" y="1274806"/>
                </a:lnTo>
                <a:lnTo>
                  <a:pt x="16883" y="1289164"/>
                </a:lnTo>
                <a:lnTo>
                  <a:pt x="0" y="1293556"/>
                </a:lnTo>
              </a:path>
              <a:path w="746125" h="1294130">
                <a:moveTo>
                  <a:pt x="693329" y="0"/>
                </a:moveTo>
                <a:lnTo>
                  <a:pt x="707050" y="44160"/>
                </a:lnTo>
                <a:lnTo>
                  <a:pt x="719312" y="91464"/>
                </a:lnTo>
              </a:path>
            </a:pathLst>
          </a:custGeom>
          <a:ln w="19050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504190" cy="1039494"/>
          </a:xfrm>
          <a:custGeom>
            <a:avLst/>
            <a:gdLst/>
            <a:ahLst/>
            <a:cxnLst/>
            <a:rect l="l" t="t" r="r" b="b"/>
            <a:pathLst>
              <a:path w="504190" h="1039494">
                <a:moveTo>
                  <a:pt x="433683" y="0"/>
                </a:moveTo>
                <a:lnTo>
                  <a:pt x="0" y="1038942"/>
                </a:lnTo>
                <a:lnTo>
                  <a:pt x="15145" y="1033592"/>
                </a:lnTo>
                <a:lnTo>
                  <a:pt x="57385" y="1015728"/>
                </a:lnTo>
                <a:lnTo>
                  <a:pt x="98288" y="995451"/>
                </a:lnTo>
                <a:lnTo>
                  <a:pt x="137765" y="972851"/>
                </a:lnTo>
                <a:lnTo>
                  <a:pt x="175724" y="948018"/>
                </a:lnTo>
                <a:lnTo>
                  <a:pt x="212077" y="921040"/>
                </a:lnTo>
                <a:lnTo>
                  <a:pt x="246734" y="892009"/>
                </a:lnTo>
                <a:lnTo>
                  <a:pt x="279606" y="861012"/>
                </a:lnTo>
                <a:lnTo>
                  <a:pt x="310602" y="828140"/>
                </a:lnTo>
                <a:lnTo>
                  <a:pt x="339634" y="793483"/>
                </a:lnTo>
                <a:lnTo>
                  <a:pt x="366612" y="757130"/>
                </a:lnTo>
                <a:lnTo>
                  <a:pt x="391445" y="719171"/>
                </a:lnTo>
                <a:lnTo>
                  <a:pt x="414045" y="679695"/>
                </a:lnTo>
                <a:lnTo>
                  <a:pt x="434322" y="638792"/>
                </a:lnTo>
                <a:lnTo>
                  <a:pt x="452186" y="596551"/>
                </a:lnTo>
                <a:lnTo>
                  <a:pt x="467547" y="553063"/>
                </a:lnTo>
                <a:lnTo>
                  <a:pt x="480317" y="508416"/>
                </a:lnTo>
                <a:lnTo>
                  <a:pt x="490404" y="462701"/>
                </a:lnTo>
                <a:lnTo>
                  <a:pt x="497721" y="416007"/>
                </a:lnTo>
                <a:lnTo>
                  <a:pt x="502176" y="368423"/>
                </a:lnTo>
                <a:lnTo>
                  <a:pt x="503682" y="320040"/>
                </a:lnTo>
                <a:lnTo>
                  <a:pt x="502176" y="271656"/>
                </a:lnTo>
                <a:lnTo>
                  <a:pt x="497721" y="224073"/>
                </a:lnTo>
                <a:lnTo>
                  <a:pt x="490404" y="177379"/>
                </a:lnTo>
                <a:lnTo>
                  <a:pt x="480317" y="131663"/>
                </a:lnTo>
                <a:lnTo>
                  <a:pt x="467547" y="87017"/>
                </a:lnTo>
                <a:lnTo>
                  <a:pt x="452186" y="43528"/>
                </a:lnTo>
                <a:lnTo>
                  <a:pt x="433683" y="0"/>
                </a:lnTo>
                <a:close/>
              </a:path>
            </a:pathLst>
          </a:custGeom>
          <a:solidFill>
            <a:srgbClr val="EB5F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49593" y="3506023"/>
            <a:ext cx="1094740" cy="1637664"/>
          </a:xfrm>
          <a:custGeom>
            <a:avLst/>
            <a:gdLst/>
            <a:ahLst/>
            <a:cxnLst/>
            <a:rect l="l" t="t" r="r" b="b"/>
            <a:pathLst>
              <a:path w="1094740" h="1637664">
                <a:moveTo>
                  <a:pt x="1094406" y="0"/>
                </a:moveTo>
                <a:lnTo>
                  <a:pt x="1024592" y="16047"/>
                </a:lnTo>
                <a:lnTo>
                  <a:pt x="982844" y="28099"/>
                </a:lnTo>
                <a:lnTo>
                  <a:pt x="941463" y="41802"/>
                </a:lnTo>
                <a:lnTo>
                  <a:pt x="900486" y="57130"/>
                </a:lnTo>
                <a:lnTo>
                  <a:pt x="859950" y="74059"/>
                </a:lnTo>
                <a:lnTo>
                  <a:pt x="819889" y="92560"/>
                </a:lnTo>
                <a:lnTo>
                  <a:pt x="780340" y="112609"/>
                </a:lnTo>
                <a:lnTo>
                  <a:pt x="741339" y="134178"/>
                </a:lnTo>
                <a:lnTo>
                  <a:pt x="702922" y="157243"/>
                </a:lnTo>
                <a:lnTo>
                  <a:pt x="665126" y="181776"/>
                </a:lnTo>
                <a:lnTo>
                  <a:pt x="627986" y="207752"/>
                </a:lnTo>
                <a:lnTo>
                  <a:pt x="591537" y="235144"/>
                </a:lnTo>
                <a:lnTo>
                  <a:pt x="555817" y="263927"/>
                </a:lnTo>
                <a:lnTo>
                  <a:pt x="520862" y="294073"/>
                </a:lnTo>
                <a:lnTo>
                  <a:pt x="486707" y="325558"/>
                </a:lnTo>
                <a:lnTo>
                  <a:pt x="453388" y="358355"/>
                </a:lnTo>
                <a:lnTo>
                  <a:pt x="420941" y="392437"/>
                </a:lnTo>
                <a:lnTo>
                  <a:pt x="389403" y="427779"/>
                </a:lnTo>
                <a:lnTo>
                  <a:pt x="358810" y="464355"/>
                </a:lnTo>
                <a:lnTo>
                  <a:pt x="329197" y="502138"/>
                </a:lnTo>
                <a:lnTo>
                  <a:pt x="300601" y="541101"/>
                </a:lnTo>
                <a:lnTo>
                  <a:pt x="273057" y="581221"/>
                </a:lnTo>
                <a:lnTo>
                  <a:pt x="246602" y="622468"/>
                </a:lnTo>
                <a:lnTo>
                  <a:pt x="221272" y="664819"/>
                </a:lnTo>
                <a:lnTo>
                  <a:pt x="197102" y="708246"/>
                </a:lnTo>
                <a:lnTo>
                  <a:pt x="174130" y="752724"/>
                </a:lnTo>
                <a:lnTo>
                  <a:pt x="152390" y="798226"/>
                </a:lnTo>
                <a:lnTo>
                  <a:pt x="131919" y="844727"/>
                </a:lnTo>
                <a:lnTo>
                  <a:pt x="112753" y="892199"/>
                </a:lnTo>
                <a:lnTo>
                  <a:pt x="94928" y="940617"/>
                </a:lnTo>
                <a:lnTo>
                  <a:pt x="78480" y="989955"/>
                </a:lnTo>
                <a:lnTo>
                  <a:pt x="63445" y="1040187"/>
                </a:lnTo>
                <a:lnTo>
                  <a:pt x="49859" y="1091286"/>
                </a:lnTo>
                <a:lnTo>
                  <a:pt x="37860" y="1142781"/>
                </a:lnTo>
                <a:lnTo>
                  <a:pt x="27547" y="1194190"/>
                </a:lnTo>
                <a:lnTo>
                  <a:pt x="18902" y="1245474"/>
                </a:lnTo>
                <a:lnTo>
                  <a:pt x="11904" y="1296592"/>
                </a:lnTo>
                <a:lnTo>
                  <a:pt x="6535" y="1347505"/>
                </a:lnTo>
                <a:lnTo>
                  <a:pt x="2774" y="1398173"/>
                </a:lnTo>
                <a:lnTo>
                  <a:pt x="602" y="1448555"/>
                </a:lnTo>
                <a:lnTo>
                  <a:pt x="0" y="1498611"/>
                </a:lnTo>
                <a:lnTo>
                  <a:pt x="947" y="1548302"/>
                </a:lnTo>
                <a:lnTo>
                  <a:pt x="3425" y="1597588"/>
                </a:lnTo>
                <a:lnTo>
                  <a:pt x="6682" y="1637476"/>
                </a:lnTo>
                <a:lnTo>
                  <a:pt x="1094406" y="1637476"/>
                </a:lnTo>
                <a:lnTo>
                  <a:pt x="1094406" y="0"/>
                </a:lnTo>
                <a:close/>
              </a:path>
            </a:pathLst>
          </a:custGeom>
          <a:solidFill>
            <a:srgbClr val="7D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85661" y="355854"/>
            <a:ext cx="157284" cy="15773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40902" y="196595"/>
            <a:ext cx="105527" cy="10591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65109" y="514375"/>
            <a:ext cx="105527" cy="105867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3039998"/>
            <a:ext cx="302260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663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2756535"/>
            <a:ext cx="578485" cy="0"/>
          </a:xfrm>
          <a:custGeom>
            <a:avLst/>
            <a:gdLst/>
            <a:ahLst/>
            <a:cxnLst/>
            <a:rect l="l" t="t" r="r" b="b"/>
            <a:pathLst>
              <a:path w="578485">
                <a:moveTo>
                  <a:pt x="0" y="0"/>
                </a:moveTo>
                <a:lnTo>
                  <a:pt x="578383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129312"/>
            <a:ext cx="1177290" cy="739775"/>
          </a:xfrm>
          <a:custGeom>
            <a:avLst/>
            <a:gdLst/>
            <a:ahLst/>
            <a:cxnLst/>
            <a:rect l="l" t="t" r="r" b="b"/>
            <a:pathLst>
              <a:path w="1177290" h="739775">
                <a:moveTo>
                  <a:pt x="131476" y="0"/>
                </a:moveTo>
                <a:lnTo>
                  <a:pt x="65766" y="2973"/>
                </a:lnTo>
                <a:lnTo>
                  <a:pt x="8063" y="11635"/>
                </a:lnTo>
                <a:lnTo>
                  <a:pt x="0" y="13878"/>
                </a:lnTo>
                <a:lnTo>
                  <a:pt x="0" y="739439"/>
                </a:lnTo>
                <a:lnTo>
                  <a:pt x="125066" y="739513"/>
                </a:lnTo>
                <a:lnTo>
                  <a:pt x="998095" y="734772"/>
                </a:lnTo>
                <a:lnTo>
                  <a:pt x="1097959" y="733107"/>
                </a:lnTo>
                <a:lnTo>
                  <a:pt x="1136920" y="722265"/>
                </a:lnTo>
                <a:lnTo>
                  <a:pt x="1164647" y="695364"/>
                </a:lnTo>
                <a:lnTo>
                  <a:pt x="1176676" y="658989"/>
                </a:lnTo>
                <a:lnTo>
                  <a:pt x="1168546" y="619721"/>
                </a:lnTo>
                <a:lnTo>
                  <a:pt x="1137773" y="580288"/>
                </a:lnTo>
                <a:lnTo>
                  <a:pt x="1095343" y="558755"/>
                </a:lnTo>
                <a:lnTo>
                  <a:pt x="1052332" y="549640"/>
                </a:lnTo>
                <a:lnTo>
                  <a:pt x="1014154" y="545795"/>
                </a:lnTo>
                <a:lnTo>
                  <a:pt x="897693" y="545795"/>
                </a:lnTo>
                <a:lnTo>
                  <a:pt x="895261" y="497198"/>
                </a:lnTo>
                <a:lnTo>
                  <a:pt x="884977" y="450479"/>
                </a:lnTo>
                <a:lnTo>
                  <a:pt x="866030" y="407042"/>
                </a:lnTo>
                <a:lnTo>
                  <a:pt x="837612" y="368293"/>
                </a:lnTo>
                <a:lnTo>
                  <a:pt x="824572" y="357289"/>
                </a:lnTo>
                <a:lnTo>
                  <a:pt x="474960" y="357289"/>
                </a:lnTo>
                <a:lnTo>
                  <a:pt x="468913" y="308911"/>
                </a:lnTo>
                <a:lnTo>
                  <a:pt x="458714" y="260189"/>
                </a:lnTo>
                <a:lnTo>
                  <a:pt x="443361" y="212220"/>
                </a:lnTo>
                <a:lnTo>
                  <a:pt x="421852" y="166098"/>
                </a:lnTo>
                <a:lnTo>
                  <a:pt x="393184" y="122920"/>
                </a:lnTo>
                <a:lnTo>
                  <a:pt x="356355" y="83781"/>
                </a:lnTo>
                <a:lnTo>
                  <a:pt x="316624" y="54842"/>
                </a:lnTo>
                <a:lnTo>
                  <a:pt x="273659" y="31759"/>
                </a:lnTo>
                <a:lnTo>
                  <a:pt x="228071" y="14769"/>
                </a:lnTo>
                <a:lnTo>
                  <a:pt x="180473" y="4104"/>
                </a:lnTo>
                <a:lnTo>
                  <a:pt x="131476" y="0"/>
                </a:lnTo>
                <a:close/>
              </a:path>
              <a:path w="1177290" h="739775">
                <a:moveTo>
                  <a:pt x="964152" y="544106"/>
                </a:moveTo>
                <a:lnTo>
                  <a:pt x="947111" y="544245"/>
                </a:lnTo>
                <a:lnTo>
                  <a:pt x="930289" y="544617"/>
                </a:lnTo>
                <a:lnTo>
                  <a:pt x="897693" y="545795"/>
                </a:lnTo>
                <a:lnTo>
                  <a:pt x="1014154" y="545795"/>
                </a:lnTo>
                <a:lnTo>
                  <a:pt x="993926" y="544609"/>
                </a:lnTo>
                <a:lnTo>
                  <a:pt x="964152" y="544106"/>
                </a:lnTo>
                <a:close/>
              </a:path>
              <a:path w="1177290" h="739775">
                <a:moveTo>
                  <a:pt x="648201" y="292481"/>
                </a:moveTo>
                <a:lnTo>
                  <a:pt x="600776" y="296451"/>
                </a:lnTo>
                <a:lnTo>
                  <a:pt x="555094" y="308468"/>
                </a:lnTo>
                <a:lnTo>
                  <a:pt x="512656" y="328694"/>
                </a:lnTo>
                <a:lnTo>
                  <a:pt x="474960" y="357289"/>
                </a:lnTo>
                <a:lnTo>
                  <a:pt x="824572" y="357289"/>
                </a:lnTo>
                <a:lnTo>
                  <a:pt x="749128" y="310476"/>
                </a:lnTo>
                <a:lnTo>
                  <a:pt x="699455" y="297006"/>
                </a:lnTo>
                <a:lnTo>
                  <a:pt x="648201" y="292481"/>
                </a:lnTo>
                <a:close/>
              </a:path>
            </a:pathLst>
          </a:custGeom>
          <a:solidFill>
            <a:srgbClr val="EBE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600264" y="2636148"/>
            <a:ext cx="544195" cy="1160780"/>
          </a:xfrm>
          <a:custGeom>
            <a:avLst/>
            <a:gdLst/>
            <a:ahLst/>
            <a:cxnLst/>
            <a:rect l="l" t="t" r="r" b="b"/>
            <a:pathLst>
              <a:path w="544195" h="1160779">
                <a:moveTo>
                  <a:pt x="15448" y="447795"/>
                </a:moveTo>
                <a:lnTo>
                  <a:pt x="6437" y="494622"/>
                </a:lnTo>
                <a:lnTo>
                  <a:pt x="1325" y="541282"/>
                </a:lnTo>
                <a:lnTo>
                  <a:pt x="0" y="587594"/>
                </a:lnTo>
                <a:lnTo>
                  <a:pt x="2350" y="633377"/>
                </a:lnTo>
                <a:lnTo>
                  <a:pt x="8263" y="678450"/>
                </a:lnTo>
                <a:lnTo>
                  <a:pt x="17628" y="722634"/>
                </a:lnTo>
                <a:lnTo>
                  <a:pt x="30333" y="765746"/>
                </a:lnTo>
                <a:lnTo>
                  <a:pt x="46266" y="807608"/>
                </a:lnTo>
                <a:lnTo>
                  <a:pt x="65314" y="848038"/>
                </a:lnTo>
                <a:lnTo>
                  <a:pt x="87368" y="886856"/>
                </a:lnTo>
                <a:lnTo>
                  <a:pt x="112314" y="923881"/>
                </a:lnTo>
                <a:lnTo>
                  <a:pt x="140040" y="958932"/>
                </a:lnTo>
                <a:lnTo>
                  <a:pt x="170436" y="991830"/>
                </a:lnTo>
                <a:lnTo>
                  <a:pt x="203388" y="1022393"/>
                </a:lnTo>
                <a:lnTo>
                  <a:pt x="238786" y="1050441"/>
                </a:lnTo>
                <a:lnTo>
                  <a:pt x="276518" y="1075794"/>
                </a:lnTo>
                <a:lnTo>
                  <a:pt x="316471" y="1098270"/>
                </a:lnTo>
                <a:lnTo>
                  <a:pt x="358534" y="1117690"/>
                </a:lnTo>
                <a:lnTo>
                  <a:pt x="402595" y="1133873"/>
                </a:lnTo>
                <a:lnTo>
                  <a:pt x="448543" y="1146637"/>
                </a:lnTo>
                <a:lnTo>
                  <a:pt x="495484" y="1155637"/>
                </a:lnTo>
                <a:lnTo>
                  <a:pt x="542235" y="1160740"/>
                </a:lnTo>
                <a:lnTo>
                  <a:pt x="543735" y="1160782"/>
                </a:lnTo>
              </a:path>
              <a:path w="544195" h="1160779">
                <a:moveTo>
                  <a:pt x="543735" y="0"/>
                </a:moveTo>
                <a:lnTo>
                  <a:pt x="483578" y="6697"/>
                </a:lnTo>
                <a:lnTo>
                  <a:pt x="439398" y="16072"/>
                </a:lnTo>
                <a:lnTo>
                  <a:pt x="396290" y="28791"/>
                </a:lnTo>
                <a:lnTo>
                  <a:pt x="354434" y="44742"/>
                </a:lnTo>
                <a:lnTo>
                  <a:pt x="314010" y="63814"/>
                </a:lnTo>
                <a:lnTo>
                  <a:pt x="275198" y="85895"/>
                </a:lnTo>
                <a:lnTo>
                  <a:pt x="238178" y="110876"/>
                </a:lnTo>
                <a:lnTo>
                  <a:pt x="203132" y="138644"/>
                </a:lnTo>
                <a:lnTo>
                  <a:pt x="170240" y="169088"/>
                </a:lnTo>
                <a:lnTo>
                  <a:pt x="139681" y="202097"/>
                </a:lnTo>
                <a:lnTo>
                  <a:pt x="111637" y="237560"/>
                </a:lnTo>
                <a:lnTo>
                  <a:pt x="86288" y="275366"/>
                </a:lnTo>
                <a:lnTo>
                  <a:pt x="63814" y="315404"/>
                </a:lnTo>
                <a:lnTo>
                  <a:pt x="44396" y="357562"/>
                </a:lnTo>
                <a:lnTo>
                  <a:pt x="28214" y="401729"/>
                </a:lnTo>
                <a:lnTo>
                  <a:pt x="15448" y="44779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564823" y="1958025"/>
            <a:ext cx="551815" cy="551180"/>
          </a:xfrm>
          <a:custGeom>
            <a:avLst/>
            <a:gdLst/>
            <a:ahLst/>
            <a:cxnLst/>
            <a:rect l="l" t="t" r="r" b="b"/>
            <a:pathLst>
              <a:path w="551815" h="551180">
                <a:moveTo>
                  <a:pt x="551363" y="275640"/>
                </a:moveTo>
                <a:lnTo>
                  <a:pt x="547323" y="322652"/>
                </a:lnTo>
                <a:lnTo>
                  <a:pt x="535575" y="367513"/>
                </a:lnTo>
                <a:lnTo>
                  <a:pt x="516674" y="409391"/>
                </a:lnTo>
                <a:lnTo>
                  <a:pt x="491174" y="447454"/>
                </a:lnTo>
                <a:lnTo>
                  <a:pt x="459631" y="480869"/>
                </a:lnTo>
                <a:lnTo>
                  <a:pt x="422600" y="508804"/>
                </a:lnTo>
                <a:lnTo>
                  <a:pt x="380637" y="530428"/>
                </a:lnTo>
                <a:lnTo>
                  <a:pt x="335898" y="544627"/>
                </a:lnTo>
                <a:lnTo>
                  <a:pt x="290103" y="550949"/>
                </a:lnTo>
                <a:lnTo>
                  <a:pt x="244246" y="549568"/>
                </a:lnTo>
                <a:lnTo>
                  <a:pt x="199318" y="540659"/>
                </a:lnTo>
                <a:lnTo>
                  <a:pt x="156313" y="524394"/>
                </a:lnTo>
                <a:lnTo>
                  <a:pt x="116223" y="500949"/>
                </a:lnTo>
                <a:lnTo>
                  <a:pt x="80040" y="470496"/>
                </a:lnTo>
                <a:lnTo>
                  <a:pt x="49846" y="434354"/>
                </a:lnTo>
                <a:lnTo>
                  <a:pt x="26509" y="394364"/>
                </a:lnTo>
                <a:lnTo>
                  <a:pt x="10265" y="351476"/>
                </a:lnTo>
                <a:lnTo>
                  <a:pt x="1350" y="306636"/>
                </a:lnTo>
                <a:lnTo>
                  <a:pt x="0" y="260793"/>
                </a:lnTo>
                <a:lnTo>
                  <a:pt x="6449" y="214894"/>
                </a:lnTo>
                <a:lnTo>
                  <a:pt x="20934" y="169887"/>
                </a:lnTo>
                <a:lnTo>
                  <a:pt x="42559" y="127950"/>
                </a:lnTo>
                <a:lnTo>
                  <a:pt x="70488" y="91031"/>
                </a:lnTo>
                <a:lnTo>
                  <a:pt x="103895" y="59653"/>
                </a:lnTo>
                <a:lnTo>
                  <a:pt x="141951" y="34338"/>
                </a:lnTo>
                <a:lnTo>
                  <a:pt x="183828" y="15610"/>
                </a:lnTo>
                <a:lnTo>
                  <a:pt x="228699" y="3989"/>
                </a:lnTo>
                <a:lnTo>
                  <a:pt x="275735" y="0"/>
                </a:lnTo>
                <a:lnTo>
                  <a:pt x="325325" y="4435"/>
                </a:lnTo>
                <a:lnTo>
                  <a:pt x="371981" y="17225"/>
                </a:lnTo>
                <a:lnTo>
                  <a:pt x="414927" y="37595"/>
                </a:lnTo>
                <a:lnTo>
                  <a:pt x="453390" y="64772"/>
                </a:lnTo>
                <a:lnTo>
                  <a:pt x="486596" y="97979"/>
                </a:lnTo>
                <a:lnTo>
                  <a:pt x="513770" y="136445"/>
                </a:lnTo>
                <a:lnTo>
                  <a:pt x="534139" y="179393"/>
                </a:lnTo>
                <a:lnTo>
                  <a:pt x="546928" y="226049"/>
                </a:lnTo>
                <a:lnTo>
                  <a:pt x="551363" y="27564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813742" y="1548764"/>
            <a:ext cx="261620" cy="260985"/>
          </a:xfrm>
          <a:custGeom>
            <a:avLst/>
            <a:gdLst/>
            <a:ahLst/>
            <a:cxnLst/>
            <a:rect l="l" t="t" r="r" b="b"/>
            <a:pathLst>
              <a:path w="261620" h="260985">
                <a:moveTo>
                  <a:pt x="0" y="129882"/>
                </a:moveTo>
                <a:lnTo>
                  <a:pt x="10227" y="180848"/>
                </a:lnTo>
                <a:lnTo>
                  <a:pt x="38158" y="222367"/>
                </a:lnTo>
                <a:lnTo>
                  <a:pt x="79665" y="250308"/>
                </a:lnTo>
                <a:lnTo>
                  <a:pt x="130619" y="260540"/>
                </a:lnTo>
                <a:lnTo>
                  <a:pt x="181212" y="250308"/>
                </a:lnTo>
                <a:lnTo>
                  <a:pt x="222754" y="222367"/>
                </a:lnTo>
                <a:lnTo>
                  <a:pt x="250880" y="180848"/>
                </a:lnTo>
                <a:lnTo>
                  <a:pt x="261226" y="129882"/>
                </a:lnTo>
                <a:lnTo>
                  <a:pt x="250880" y="79392"/>
                </a:lnTo>
                <a:lnTo>
                  <a:pt x="222754" y="38099"/>
                </a:lnTo>
                <a:lnTo>
                  <a:pt x="181212" y="10228"/>
                </a:lnTo>
                <a:lnTo>
                  <a:pt x="130619" y="0"/>
                </a:lnTo>
                <a:lnTo>
                  <a:pt x="79665" y="10228"/>
                </a:lnTo>
                <a:lnTo>
                  <a:pt x="38158" y="38099"/>
                </a:lnTo>
                <a:lnTo>
                  <a:pt x="10227" y="79392"/>
                </a:lnTo>
                <a:lnTo>
                  <a:pt x="0" y="129882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1286" y="2092407"/>
            <a:ext cx="3801427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27272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8547" y="1258622"/>
            <a:ext cx="5966904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27272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2TyoMsr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bit.ly/2Tynxth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8.png"/><Relationship Id="rId5" Type="http://schemas.openxmlformats.org/officeDocument/2006/relationships/image" Target="../media/image13.png"/><Relationship Id="rId10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hyperlink" Target="http://bit.ly/2TtBDfr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8B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17650" cy="1549400"/>
          </a:xfrm>
          <a:custGeom>
            <a:avLst/>
            <a:gdLst/>
            <a:ahLst/>
            <a:cxnLst/>
            <a:rect l="l" t="t" r="r" b="b"/>
            <a:pathLst>
              <a:path w="1517650" h="1549400">
                <a:moveTo>
                  <a:pt x="1510515" y="0"/>
                </a:moveTo>
                <a:lnTo>
                  <a:pt x="0" y="0"/>
                </a:lnTo>
                <a:lnTo>
                  <a:pt x="0" y="1541217"/>
                </a:lnTo>
                <a:lnTo>
                  <a:pt x="5303" y="1541864"/>
                </a:lnTo>
                <a:lnTo>
                  <a:pt x="51633" y="1545892"/>
                </a:lnTo>
                <a:lnTo>
                  <a:pt x="98388" y="1548328"/>
                </a:lnTo>
                <a:lnTo>
                  <a:pt x="145541" y="1549146"/>
                </a:lnTo>
                <a:lnTo>
                  <a:pt x="192695" y="1548328"/>
                </a:lnTo>
                <a:lnTo>
                  <a:pt x="239450" y="1545892"/>
                </a:lnTo>
                <a:lnTo>
                  <a:pt x="285780" y="1541864"/>
                </a:lnTo>
                <a:lnTo>
                  <a:pt x="331660" y="1536270"/>
                </a:lnTo>
                <a:lnTo>
                  <a:pt x="377064" y="1529137"/>
                </a:lnTo>
                <a:lnTo>
                  <a:pt x="421968" y="1520490"/>
                </a:lnTo>
                <a:lnTo>
                  <a:pt x="466344" y="1510357"/>
                </a:lnTo>
                <a:lnTo>
                  <a:pt x="510168" y="1498763"/>
                </a:lnTo>
                <a:lnTo>
                  <a:pt x="553415" y="1485734"/>
                </a:lnTo>
                <a:lnTo>
                  <a:pt x="596058" y="1471298"/>
                </a:lnTo>
                <a:lnTo>
                  <a:pt x="638072" y="1455479"/>
                </a:lnTo>
                <a:lnTo>
                  <a:pt x="679431" y="1438305"/>
                </a:lnTo>
                <a:lnTo>
                  <a:pt x="720111" y="1419801"/>
                </a:lnTo>
                <a:lnTo>
                  <a:pt x="760086" y="1399995"/>
                </a:lnTo>
                <a:lnTo>
                  <a:pt x="799329" y="1378911"/>
                </a:lnTo>
                <a:lnTo>
                  <a:pt x="837816" y="1356577"/>
                </a:lnTo>
                <a:lnTo>
                  <a:pt x="875520" y="1333018"/>
                </a:lnTo>
                <a:lnTo>
                  <a:pt x="912417" y="1308262"/>
                </a:lnTo>
                <a:lnTo>
                  <a:pt x="948481" y="1282333"/>
                </a:lnTo>
                <a:lnTo>
                  <a:pt x="983687" y="1255259"/>
                </a:lnTo>
                <a:lnTo>
                  <a:pt x="1018008" y="1227066"/>
                </a:lnTo>
                <a:lnTo>
                  <a:pt x="1051419" y="1197779"/>
                </a:lnTo>
                <a:lnTo>
                  <a:pt x="1083895" y="1167426"/>
                </a:lnTo>
                <a:lnTo>
                  <a:pt x="1115410" y="1136032"/>
                </a:lnTo>
                <a:lnTo>
                  <a:pt x="1145939" y="1103624"/>
                </a:lnTo>
                <a:lnTo>
                  <a:pt x="1175456" y="1070228"/>
                </a:lnTo>
                <a:lnTo>
                  <a:pt x="1203936" y="1035870"/>
                </a:lnTo>
                <a:lnTo>
                  <a:pt x="1231352" y="1000576"/>
                </a:lnTo>
                <a:lnTo>
                  <a:pt x="1257680" y="964374"/>
                </a:lnTo>
                <a:lnTo>
                  <a:pt x="1282895" y="927288"/>
                </a:lnTo>
                <a:lnTo>
                  <a:pt x="1306969" y="889345"/>
                </a:lnTo>
                <a:lnTo>
                  <a:pt x="1329879" y="850572"/>
                </a:lnTo>
                <a:lnTo>
                  <a:pt x="1351597" y="810995"/>
                </a:lnTo>
                <a:lnTo>
                  <a:pt x="1372100" y="770640"/>
                </a:lnTo>
                <a:lnTo>
                  <a:pt x="1391361" y="729533"/>
                </a:lnTo>
                <a:lnTo>
                  <a:pt x="1409355" y="687701"/>
                </a:lnTo>
                <a:lnTo>
                  <a:pt x="1426056" y="645169"/>
                </a:lnTo>
                <a:lnTo>
                  <a:pt x="1441438" y="601964"/>
                </a:lnTo>
                <a:lnTo>
                  <a:pt x="1455477" y="558113"/>
                </a:lnTo>
                <a:lnTo>
                  <a:pt x="1468147" y="513641"/>
                </a:lnTo>
                <a:lnTo>
                  <a:pt x="1479421" y="468576"/>
                </a:lnTo>
                <a:lnTo>
                  <a:pt x="1489276" y="422942"/>
                </a:lnTo>
                <a:lnTo>
                  <a:pt x="1497684" y="376766"/>
                </a:lnTo>
                <a:lnTo>
                  <a:pt x="1504620" y="330076"/>
                </a:lnTo>
                <a:lnTo>
                  <a:pt x="1510060" y="282896"/>
                </a:lnTo>
                <a:lnTo>
                  <a:pt x="1513977" y="235253"/>
                </a:lnTo>
                <a:lnTo>
                  <a:pt x="1516346" y="187173"/>
                </a:lnTo>
                <a:lnTo>
                  <a:pt x="1517141" y="138684"/>
                </a:lnTo>
                <a:lnTo>
                  <a:pt x="1516346" y="90194"/>
                </a:lnTo>
                <a:lnTo>
                  <a:pt x="1513977" y="42114"/>
                </a:lnTo>
                <a:lnTo>
                  <a:pt x="1510515" y="0"/>
                </a:lnTo>
                <a:close/>
              </a:path>
            </a:pathLst>
          </a:custGeom>
          <a:solidFill>
            <a:srgbClr val="7D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047974" y="539925"/>
            <a:ext cx="901065" cy="901065"/>
            <a:chOff x="2047974" y="539925"/>
            <a:chExt cx="901065" cy="901065"/>
          </a:xfrm>
        </p:grpSpPr>
        <p:sp>
          <p:nvSpPr>
            <p:cNvPr id="5" name="object 5"/>
            <p:cNvSpPr/>
            <p:nvPr/>
          </p:nvSpPr>
          <p:spPr>
            <a:xfrm>
              <a:off x="2057499" y="549450"/>
              <a:ext cx="882015" cy="882015"/>
            </a:xfrm>
            <a:custGeom>
              <a:avLst/>
              <a:gdLst/>
              <a:ahLst/>
              <a:cxnLst/>
              <a:rect l="l" t="t" r="r" b="b"/>
              <a:pathLst>
                <a:path w="882014" h="882015">
                  <a:moveTo>
                    <a:pt x="869808" y="340418"/>
                  </a:moveTo>
                  <a:lnTo>
                    <a:pt x="878249" y="387698"/>
                  </a:lnTo>
                  <a:lnTo>
                    <a:pt x="881488" y="434671"/>
                  </a:lnTo>
                  <a:lnTo>
                    <a:pt x="879728" y="481012"/>
                  </a:lnTo>
                  <a:lnTo>
                    <a:pt x="873169" y="526399"/>
                  </a:lnTo>
                  <a:lnTo>
                    <a:pt x="862011" y="570505"/>
                  </a:lnTo>
                  <a:lnTo>
                    <a:pt x="846456" y="613008"/>
                  </a:lnTo>
                  <a:lnTo>
                    <a:pt x="826704" y="653582"/>
                  </a:lnTo>
                  <a:lnTo>
                    <a:pt x="802957" y="691904"/>
                  </a:lnTo>
                  <a:lnTo>
                    <a:pt x="775414" y="727650"/>
                  </a:lnTo>
                  <a:lnTo>
                    <a:pt x="744277" y="760494"/>
                  </a:lnTo>
                  <a:lnTo>
                    <a:pt x="709746" y="790114"/>
                  </a:lnTo>
                  <a:lnTo>
                    <a:pt x="672023" y="816184"/>
                  </a:lnTo>
                  <a:lnTo>
                    <a:pt x="631308" y="838380"/>
                  </a:lnTo>
                  <a:lnTo>
                    <a:pt x="587801" y="856379"/>
                  </a:lnTo>
                  <a:lnTo>
                    <a:pt x="541704" y="869855"/>
                  </a:lnTo>
                  <a:lnTo>
                    <a:pt x="494311" y="878286"/>
                  </a:lnTo>
                  <a:lnTo>
                    <a:pt x="447255" y="881518"/>
                  </a:lnTo>
                  <a:lnTo>
                    <a:pt x="400856" y="879751"/>
                  </a:lnTo>
                  <a:lnTo>
                    <a:pt x="355433" y="873187"/>
                  </a:lnTo>
                  <a:lnTo>
                    <a:pt x="311307" y="862025"/>
                  </a:lnTo>
                  <a:lnTo>
                    <a:pt x="268797" y="846467"/>
                  </a:lnTo>
                  <a:lnTo>
                    <a:pt x="228222" y="826713"/>
                  </a:lnTo>
                  <a:lnTo>
                    <a:pt x="189903" y="802963"/>
                  </a:lnTo>
                  <a:lnTo>
                    <a:pt x="154159" y="775419"/>
                  </a:lnTo>
                  <a:lnTo>
                    <a:pt x="121310" y="744281"/>
                  </a:lnTo>
                  <a:lnTo>
                    <a:pt x="91676" y="709749"/>
                  </a:lnTo>
                  <a:lnTo>
                    <a:pt x="65577" y="672024"/>
                  </a:lnTo>
                  <a:lnTo>
                    <a:pt x="43331" y="631308"/>
                  </a:lnTo>
                  <a:lnTo>
                    <a:pt x="25260" y="587799"/>
                  </a:lnTo>
                  <a:lnTo>
                    <a:pt x="11682" y="541700"/>
                  </a:lnTo>
                  <a:lnTo>
                    <a:pt x="3240" y="494319"/>
                  </a:lnTo>
                  <a:lnTo>
                    <a:pt x="0" y="447273"/>
                  </a:lnTo>
                  <a:lnTo>
                    <a:pt x="1762" y="400882"/>
                  </a:lnTo>
                  <a:lnTo>
                    <a:pt x="8327" y="355465"/>
                  </a:lnTo>
                  <a:lnTo>
                    <a:pt x="19495" y="311343"/>
                  </a:lnTo>
                  <a:lnTo>
                    <a:pt x="35066" y="268835"/>
                  </a:lnTo>
                  <a:lnTo>
                    <a:pt x="54841" y="228261"/>
                  </a:lnTo>
                  <a:lnTo>
                    <a:pt x="78621" y="189942"/>
                  </a:lnTo>
                  <a:lnTo>
                    <a:pt x="106205" y="154196"/>
                  </a:lnTo>
                  <a:lnTo>
                    <a:pt x="137393" y="121343"/>
                  </a:lnTo>
                  <a:lnTo>
                    <a:pt x="171987" y="91704"/>
                  </a:lnTo>
                  <a:lnTo>
                    <a:pt x="209787" y="65598"/>
                  </a:lnTo>
                  <a:lnTo>
                    <a:pt x="250592" y="43346"/>
                  </a:lnTo>
                  <a:lnTo>
                    <a:pt x="294204" y="25266"/>
                  </a:lnTo>
                  <a:lnTo>
                    <a:pt x="340422" y="11678"/>
                  </a:lnTo>
                  <a:lnTo>
                    <a:pt x="387701" y="3238"/>
                  </a:lnTo>
                  <a:lnTo>
                    <a:pt x="434672" y="0"/>
                  </a:lnTo>
                  <a:lnTo>
                    <a:pt x="481011" y="1763"/>
                  </a:lnTo>
                  <a:lnTo>
                    <a:pt x="526393" y="8328"/>
                  </a:lnTo>
                  <a:lnTo>
                    <a:pt x="570496" y="19496"/>
                  </a:lnTo>
                  <a:lnTo>
                    <a:pt x="612994" y="35068"/>
                  </a:lnTo>
                  <a:lnTo>
                    <a:pt x="653563" y="54843"/>
                  </a:lnTo>
                  <a:lnTo>
                    <a:pt x="691880" y="78621"/>
                  </a:lnTo>
                  <a:lnTo>
                    <a:pt x="727621" y="106204"/>
                  </a:lnTo>
                  <a:lnTo>
                    <a:pt x="760461" y="137392"/>
                  </a:lnTo>
                  <a:lnTo>
                    <a:pt x="790076" y="171985"/>
                  </a:lnTo>
                  <a:lnTo>
                    <a:pt x="816142" y="209784"/>
                  </a:lnTo>
                  <a:lnTo>
                    <a:pt x="838336" y="250589"/>
                  </a:lnTo>
                  <a:lnTo>
                    <a:pt x="856333" y="294200"/>
                  </a:lnTo>
                  <a:lnTo>
                    <a:pt x="869808" y="340418"/>
                  </a:lnTo>
                  <a:close/>
                </a:path>
              </a:pathLst>
            </a:custGeom>
            <a:ln w="19050">
              <a:solidFill>
                <a:srgbClr val="272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2556" y="655319"/>
              <a:ext cx="669925" cy="669925"/>
            </a:xfrm>
            <a:custGeom>
              <a:avLst/>
              <a:gdLst/>
              <a:ahLst/>
              <a:cxnLst/>
              <a:rect l="l" t="t" r="r" b="b"/>
              <a:pathLst>
                <a:path w="669925" h="669925">
                  <a:moveTo>
                    <a:pt x="334899" y="0"/>
                  </a:moveTo>
                  <a:lnTo>
                    <a:pt x="285409" y="3631"/>
                  </a:lnTo>
                  <a:lnTo>
                    <a:pt x="238174" y="14179"/>
                  </a:lnTo>
                  <a:lnTo>
                    <a:pt x="193712" y="31125"/>
                  </a:lnTo>
                  <a:lnTo>
                    <a:pt x="152541" y="53953"/>
                  </a:lnTo>
                  <a:lnTo>
                    <a:pt x="115179" y="82144"/>
                  </a:lnTo>
                  <a:lnTo>
                    <a:pt x="82144" y="115179"/>
                  </a:lnTo>
                  <a:lnTo>
                    <a:pt x="53953" y="152541"/>
                  </a:lnTo>
                  <a:lnTo>
                    <a:pt x="31125" y="193712"/>
                  </a:lnTo>
                  <a:lnTo>
                    <a:pt x="14179" y="238174"/>
                  </a:lnTo>
                  <a:lnTo>
                    <a:pt x="3631" y="285409"/>
                  </a:lnTo>
                  <a:lnTo>
                    <a:pt x="0" y="334899"/>
                  </a:lnTo>
                  <a:lnTo>
                    <a:pt x="3631" y="384388"/>
                  </a:lnTo>
                  <a:lnTo>
                    <a:pt x="14179" y="431623"/>
                  </a:lnTo>
                  <a:lnTo>
                    <a:pt x="31125" y="476085"/>
                  </a:lnTo>
                  <a:lnTo>
                    <a:pt x="53953" y="517256"/>
                  </a:lnTo>
                  <a:lnTo>
                    <a:pt x="82144" y="554618"/>
                  </a:lnTo>
                  <a:lnTo>
                    <a:pt x="115179" y="587653"/>
                  </a:lnTo>
                  <a:lnTo>
                    <a:pt x="152541" y="615844"/>
                  </a:lnTo>
                  <a:lnTo>
                    <a:pt x="193712" y="638672"/>
                  </a:lnTo>
                  <a:lnTo>
                    <a:pt x="238174" y="655618"/>
                  </a:lnTo>
                  <a:lnTo>
                    <a:pt x="285409" y="666166"/>
                  </a:lnTo>
                  <a:lnTo>
                    <a:pt x="334899" y="669798"/>
                  </a:lnTo>
                  <a:lnTo>
                    <a:pt x="384388" y="666166"/>
                  </a:lnTo>
                  <a:lnTo>
                    <a:pt x="431623" y="655618"/>
                  </a:lnTo>
                  <a:lnTo>
                    <a:pt x="476085" y="638672"/>
                  </a:lnTo>
                  <a:lnTo>
                    <a:pt x="517256" y="615844"/>
                  </a:lnTo>
                  <a:lnTo>
                    <a:pt x="554618" y="587653"/>
                  </a:lnTo>
                  <a:lnTo>
                    <a:pt x="587653" y="554618"/>
                  </a:lnTo>
                  <a:lnTo>
                    <a:pt x="615844" y="517256"/>
                  </a:lnTo>
                  <a:lnTo>
                    <a:pt x="638672" y="476085"/>
                  </a:lnTo>
                  <a:lnTo>
                    <a:pt x="655618" y="431623"/>
                  </a:lnTo>
                  <a:lnTo>
                    <a:pt x="666166" y="384388"/>
                  </a:lnTo>
                  <a:lnTo>
                    <a:pt x="669798" y="334899"/>
                  </a:lnTo>
                  <a:lnTo>
                    <a:pt x="666166" y="285409"/>
                  </a:lnTo>
                  <a:lnTo>
                    <a:pt x="655618" y="238174"/>
                  </a:lnTo>
                  <a:lnTo>
                    <a:pt x="638672" y="193712"/>
                  </a:lnTo>
                  <a:lnTo>
                    <a:pt x="615844" y="152541"/>
                  </a:lnTo>
                  <a:lnTo>
                    <a:pt x="587653" y="115179"/>
                  </a:lnTo>
                  <a:lnTo>
                    <a:pt x="554618" y="82144"/>
                  </a:lnTo>
                  <a:lnTo>
                    <a:pt x="517256" y="53953"/>
                  </a:lnTo>
                  <a:lnTo>
                    <a:pt x="476085" y="31125"/>
                  </a:lnTo>
                  <a:lnTo>
                    <a:pt x="431623" y="14179"/>
                  </a:lnTo>
                  <a:lnTo>
                    <a:pt x="384388" y="3631"/>
                  </a:lnTo>
                  <a:lnTo>
                    <a:pt x="334899" y="0"/>
                  </a:lnTo>
                  <a:close/>
                </a:path>
              </a:pathLst>
            </a:custGeom>
            <a:solidFill>
              <a:srgbClr val="EB5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930008" y="168073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30">
                <a:moveTo>
                  <a:pt x="0" y="208927"/>
                </a:moveTo>
                <a:lnTo>
                  <a:pt x="5949" y="258393"/>
                </a:lnTo>
                <a:lnTo>
                  <a:pt x="23025" y="304169"/>
                </a:lnTo>
                <a:lnTo>
                  <a:pt x="50074" y="344524"/>
                </a:lnTo>
                <a:lnTo>
                  <a:pt x="85938" y="377730"/>
                </a:lnTo>
                <a:lnTo>
                  <a:pt x="129463" y="402056"/>
                </a:lnTo>
                <a:lnTo>
                  <a:pt x="177223" y="415445"/>
                </a:lnTo>
                <a:lnTo>
                  <a:pt x="225962" y="417236"/>
                </a:lnTo>
                <a:lnTo>
                  <a:pt x="273615" y="407788"/>
                </a:lnTo>
                <a:lnTo>
                  <a:pt x="318117" y="387466"/>
                </a:lnTo>
                <a:lnTo>
                  <a:pt x="357403" y="356628"/>
                </a:lnTo>
                <a:lnTo>
                  <a:pt x="388010" y="317415"/>
                </a:lnTo>
                <a:lnTo>
                  <a:pt x="408286" y="273052"/>
                </a:lnTo>
                <a:lnTo>
                  <a:pt x="417741" y="225509"/>
                </a:lnTo>
                <a:lnTo>
                  <a:pt x="415883" y="176756"/>
                </a:lnTo>
                <a:lnTo>
                  <a:pt x="402221" y="128765"/>
                </a:lnTo>
                <a:lnTo>
                  <a:pt x="377891" y="85308"/>
                </a:lnTo>
                <a:lnTo>
                  <a:pt x="344683" y="49616"/>
                </a:lnTo>
                <a:lnTo>
                  <a:pt x="304319" y="22776"/>
                </a:lnTo>
                <a:lnTo>
                  <a:pt x="258523" y="5875"/>
                </a:lnTo>
                <a:lnTo>
                  <a:pt x="209016" y="0"/>
                </a:lnTo>
                <a:lnTo>
                  <a:pt x="161049" y="5511"/>
                </a:lnTo>
                <a:lnTo>
                  <a:pt x="117038" y="21212"/>
                </a:lnTo>
                <a:lnTo>
                  <a:pt x="78231" y="45857"/>
                </a:lnTo>
                <a:lnTo>
                  <a:pt x="45876" y="78198"/>
                </a:lnTo>
                <a:lnTo>
                  <a:pt x="21221" y="116989"/>
                </a:lnTo>
                <a:lnTo>
                  <a:pt x="5513" y="160981"/>
                </a:lnTo>
                <a:lnTo>
                  <a:pt x="0" y="208927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8094" y="0"/>
            <a:ext cx="1525905" cy="1236345"/>
          </a:xfrm>
          <a:custGeom>
            <a:avLst/>
            <a:gdLst/>
            <a:ahLst/>
            <a:cxnLst/>
            <a:rect l="l" t="t" r="r" b="b"/>
            <a:pathLst>
              <a:path w="1525904" h="1236345">
                <a:moveTo>
                  <a:pt x="0" y="283456"/>
                </a:moveTo>
                <a:lnTo>
                  <a:pt x="1313" y="333520"/>
                </a:lnTo>
                <a:lnTo>
                  <a:pt x="5218" y="383081"/>
                </a:lnTo>
                <a:lnTo>
                  <a:pt x="11660" y="432057"/>
                </a:lnTo>
                <a:lnTo>
                  <a:pt x="20584" y="480368"/>
                </a:lnTo>
                <a:lnTo>
                  <a:pt x="31938" y="527933"/>
                </a:lnTo>
                <a:lnTo>
                  <a:pt x="45666" y="574670"/>
                </a:lnTo>
                <a:lnTo>
                  <a:pt x="61715" y="620499"/>
                </a:lnTo>
                <a:lnTo>
                  <a:pt x="80030" y="665338"/>
                </a:lnTo>
                <a:lnTo>
                  <a:pt x="100558" y="709106"/>
                </a:lnTo>
                <a:lnTo>
                  <a:pt x="123243" y="751723"/>
                </a:lnTo>
                <a:lnTo>
                  <a:pt x="148033" y="793107"/>
                </a:lnTo>
                <a:lnTo>
                  <a:pt x="174873" y="833177"/>
                </a:lnTo>
                <a:lnTo>
                  <a:pt x="203709" y="871852"/>
                </a:lnTo>
                <a:lnTo>
                  <a:pt x="234487" y="909051"/>
                </a:lnTo>
                <a:lnTo>
                  <a:pt x="267153" y="944693"/>
                </a:lnTo>
                <a:lnTo>
                  <a:pt x="301652" y="978697"/>
                </a:lnTo>
                <a:lnTo>
                  <a:pt x="337930" y="1010981"/>
                </a:lnTo>
                <a:lnTo>
                  <a:pt x="375934" y="1041466"/>
                </a:lnTo>
                <a:lnTo>
                  <a:pt x="415609" y="1070069"/>
                </a:lnTo>
                <a:lnTo>
                  <a:pt x="456901" y="1096710"/>
                </a:lnTo>
                <a:lnTo>
                  <a:pt x="499757" y="1121308"/>
                </a:lnTo>
                <a:lnTo>
                  <a:pt x="544121" y="1143781"/>
                </a:lnTo>
                <a:lnTo>
                  <a:pt x="589940" y="1164048"/>
                </a:lnTo>
                <a:lnTo>
                  <a:pt x="636400" y="1181902"/>
                </a:lnTo>
                <a:lnTo>
                  <a:pt x="683420" y="1197195"/>
                </a:lnTo>
                <a:lnTo>
                  <a:pt x="730901" y="1209945"/>
                </a:lnTo>
                <a:lnTo>
                  <a:pt x="778747" y="1220168"/>
                </a:lnTo>
                <a:lnTo>
                  <a:pt x="826862" y="1227881"/>
                </a:lnTo>
                <a:lnTo>
                  <a:pt x="875149" y="1233102"/>
                </a:lnTo>
                <a:lnTo>
                  <a:pt x="923511" y="1235847"/>
                </a:lnTo>
                <a:lnTo>
                  <a:pt x="971852" y="1236133"/>
                </a:lnTo>
                <a:lnTo>
                  <a:pt x="1020074" y="1233978"/>
                </a:lnTo>
                <a:lnTo>
                  <a:pt x="1068082" y="1229397"/>
                </a:lnTo>
                <a:lnTo>
                  <a:pt x="1115779" y="1222409"/>
                </a:lnTo>
                <a:lnTo>
                  <a:pt x="1163067" y="1213030"/>
                </a:lnTo>
                <a:lnTo>
                  <a:pt x="1209851" y="1201276"/>
                </a:lnTo>
                <a:lnTo>
                  <a:pt x="1256033" y="1187166"/>
                </a:lnTo>
                <a:lnTo>
                  <a:pt x="1301517" y="1170715"/>
                </a:lnTo>
                <a:lnTo>
                  <a:pt x="1346207" y="1151941"/>
                </a:lnTo>
                <a:lnTo>
                  <a:pt x="1390005" y="1130861"/>
                </a:lnTo>
                <a:lnTo>
                  <a:pt x="1432815" y="1107492"/>
                </a:lnTo>
                <a:lnTo>
                  <a:pt x="1474540" y="1081850"/>
                </a:lnTo>
                <a:lnTo>
                  <a:pt x="1515084" y="1053953"/>
                </a:lnTo>
                <a:lnTo>
                  <a:pt x="1525905" y="1045648"/>
                </a:lnTo>
              </a:path>
              <a:path w="1525904" h="1236345">
                <a:moveTo>
                  <a:pt x="42928" y="0"/>
                </a:moveTo>
                <a:lnTo>
                  <a:pt x="28196" y="52112"/>
                </a:lnTo>
                <a:lnTo>
                  <a:pt x="18190" y="96944"/>
                </a:lnTo>
                <a:lnTo>
                  <a:pt x="10313" y="142549"/>
                </a:lnTo>
                <a:lnTo>
                  <a:pt x="4619" y="188872"/>
                </a:lnTo>
                <a:lnTo>
                  <a:pt x="1164" y="235859"/>
                </a:lnTo>
                <a:lnTo>
                  <a:pt x="0" y="28345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769450"/>
            <a:ext cx="1327785" cy="1374140"/>
          </a:xfrm>
          <a:custGeom>
            <a:avLst/>
            <a:gdLst/>
            <a:ahLst/>
            <a:cxnLst/>
            <a:rect l="l" t="t" r="r" b="b"/>
            <a:pathLst>
              <a:path w="1327785" h="1374139">
                <a:moveTo>
                  <a:pt x="1152343" y="1374049"/>
                </a:moveTo>
                <a:lnTo>
                  <a:pt x="1197765" y="1308473"/>
                </a:lnTo>
                <a:lnTo>
                  <a:pt x="1221926" y="1267046"/>
                </a:lnTo>
                <a:lnTo>
                  <a:pt x="1243667" y="1224510"/>
                </a:lnTo>
                <a:lnTo>
                  <a:pt x="1262961" y="1180974"/>
                </a:lnTo>
                <a:lnTo>
                  <a:pt x="1279782" y="1136547"/>
                </a:lnTo>
                <a:lnTo>
                  <a:pt x="1294101" y="1091338"/>
                </a:lnTo>
                <a:lnTo>
                  <a:pt x="1305893" y="1045455"/>
                </a:lnTo>
                <a:lnTo>
                  <a:pt x="1315128" y="999009"/>
                </a:lnTo>
                <a:lnTo>
                  <a:pt x="1321782" y="952107"/>
                </a:lnTo>
                <a:lnTo>
                  <a:pt x="1325825" y="904859"/>
                </a:lnTo>
                <a:lnTo>
                  <a:pt x="1327232" y="857375"/>
                </a:lnTo>
                <a:lnTo>
                  <a:pt x="1325975" y="809762"/>
                </a:lnTo>
                <a:lnTo>
                  <a:pt x="1322027" y="762131"/>
                </a:lnTo>
                <a:lnTo>
                  <a:pt x="1315361" y="714589"/>
                </a:lnTo>
                <a:lnTo>
                  <a:pt x="1305949" y="667247"/>
                </a:lnTo>
                <a:lnTo>
                  <a:pt x="1293765" y="620214"/>
                </a:lnTo>
                <a:lnTo>
                  <a:pt x="1278781" y="573597"/>
                </a:lnTo>
                <a:lnTo>
                  <a:pt x="1260970" y="527507"/>
                </a:lnTo>
                <a:lnTo>
                  <a:pt x="1240925" y="482469"/>
                </a:lnTo>
                <a:lnTo>
                  <a:pt x="1218513" y="439043"/>
                </a:lnTo>
                <a:lnTo>
                  <a:pt x="1193832" y="397288"/>
                </a:lnTo>
                <a:lnTo>
                  <a:pt x="1166974" y="357264"/>
                </a:lnTo>
                <a:lnTo>
                  <a:pt x="1138037" y="319032"/>
                </a:lnTo>
                <a:lnTo>
                  <a:pt x="1107114" y="282652"/>
                </a:lnTo>
                <a:lnTo>
                  <a:pt x="1074302" y="248184"/>
                </a:lnTo>
                <a:lnTo>
                  <a:pt x="1039696" y="215687"/>
                </a:lnTo>
                <a:lnTo>
                  <a:pt x="1003390" y="185223"/>
                </a:lnTo>
                <a:lnTo>
                  <a:pt x="965481" y="156850"/>
                </a:lnTo>
                <a:lnTo>
                  <a:pt x="926063" y="130629"/>
                </a:lnTo>
                <a:lnTo>
                  <a:pt x="885231" y="106620"/>
                </a:lnTo>
                <a:lnTo>
                  <a:pt x="843081" y="84884"/>
                </a:lnTo>
                <a:lnTo>
                  <a:pt x="799709" y="65480"/>
                </a:lnTo>
                <a:lnTo>
                  <a:pt x="755208" y="48468"/>
                </a:lnTo>
                <a:lnTo>
                  <a:pt x="709676" y="33908"/>
                </a:lnTo>
                <a:lnTo>
                  <a:pt x="663206" y="21861"/>
                </a:lnTo>
                <a:lnTo>
                  <a:pt x="615895" y="12387"/>
                </a:lnTo>
                <a:lnTo>
                  <a:pt x="567836" y="5545"/>
                </a:lnTo>
                <a:lnTo>
                  <a:pt x="519127" y="1396"/>
                </a:lnTo>
                <a:lnTo>
                  <a:pt x="469861" y="0"/>
                </a:lnTo>
                <a:lnTo>
                  <a:pt x="421246" y="1353"/>
                </a:lnTo>
                <a:lnTo>
                  <a:pt x="373348" y="5364"/>
                </a:lnTo>
                <a:lnTo>
                  <a:pt x="326240" y="11961"/>
                </a:lnTo>
                <a:lnTo>
                  <a:pt x="279994" y="21073"/>
                </a:lnTo>
                <a:lnTo>
                  <a:pt x="234682" y="32627"/>
                </a:lnTo>
                <a:lnTo>
                  <a:pt x="190374" y="46552"/>
                </a:lnTo>
                <a:lnTo>
                  <a:pt x="147144" y="62776"/>
                </a:lnTo>
                <a:lnTo>
                  <a:pt x="105063" y="81227"/>
                </a:lnTo>
                <a:lnTo>
                  <a:pt x="64203" y="101833"/>
                </a:lnTo>
                <a:lnTo>
                  <a:pt x="24636" y="124522"/>
                </a:lnTo>
                <a:lnTo>
                  <a:pt x="0" y="140451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6318" y="3485912"/>
            <a:ext cx="1518285" cy="1657985"/>
          </a:xfrm>
          <a:custGeom>
            <a:avLst/>
            <a:gdLst/>
            <a:ahLst/>
            <a:cxnLst/>
            <a:rect l="l" t="t" r="r" b="b"/>
            <a:pathLst>
              <a:path w="1518284" h="1657985">
                <a:moveTo>
                  <a:pt x="1280788" y="0"/>
                </a:moveTo>
                <a:lnTo>
                  <a:pt x="1237590" y="1592"/>
                </a:lnTo>
                <a:lnTo>
                  <a:pt x="1194543" y="4992"/>
                </a:lnTo>
                <a:lnTo>
                  <a:pt x="1151684" y="10176"/>
                </a:lnTo>
                <a:lnTo>
                  <a:pt x="1109048" y="17115"/>
                </a:lnTo>
                <a:lnTo>
                  <a:pt x="1066672" y="25784"/>
                </a:lnTo>
                <a:lnTo>
                  <a:pt x="1024592" y="36158"/>
                </a:lnTo>
                <a:lnTo>
                  <a:pt x="982844" y="48209"/>
                </a:lnTo>
                <a:lnTo>
                  <a:pt x="941463" y="61913"/>
                </a:lnTo>
                <a:lnTo>
                  <a:pt x="900486" y="77241"/>
                </a:lnTo>
                <a:lnTo>
                  <a:pt x="859950" y="94169"/>
                </a:lnTo>
                <a:lnTo>
                  <a:pt x="819889" y="112671"/>
                </a:lnTo>
                <a:lnTo>
                  <a:pt x="780340" y="132720"/>
                </a:lnTo>
                <a:lnTo>
                  <a:pt x="741339" y="154289"/>
                </a:lnTo>
                <a:lnTo>
                  <a:pt x="702922" y="177354"/>
                </a:lnTo>
                <a:lnTo>
                  <a:pt x="665126" y="201887"/>
                </a:lnTo>
                <a:lnTo>
                  <a:pt x="627986" y="227863"/>
                </a:lnTo>
                <a:lnTo>
                  <a:pt x="591537" y="255255"/>
                </a:lnTo>
                <a:lnTo>
                  <a:pt x="555817" y="284038"/>
                </a:lnTo>
                <a:lnTo>
                  <a:pt x="520862" y="314184"/>
                </a:lnTo>
                <a:lnTo>
                  <a:pt x="486707" y="345669"/>
                </a:lnTo>
                <a:lnTo>
                  <a:pt x="453388" y="378466"/>
                </a:lnTo>
                <a:lnTo>
                  <a:pt x="420941" y="412548"/>
                </a:lnTo>
                <a:lnTo>
                  <a:pt x="389403" y="447890"/>
                </a:lnTo>
                <a:lnTo>
                  <a:pt x="358810" y="484466"/>
                </a:lnTo>
                <a:lnTo>
                  <a:pt x="329197" y="522248"/>
                </a:lnTo>
                <a:lnTo>
                  <a:pt x="300601" y="561212"/>
                </a:lnTo>
                <a:lnTo>
                  <a:pt x="273057" y="601331"/>
                </a:lnTo>
                <a:lnTo>
                  <a:pt x="246602" y="642579"/>
                </a:lnTo>
                <a:lnTo>
                  <a:pt x="221272" y="684930"/>
                </a:lnTo>
                <a:lnTo>
                  <a:pt x="197102" y="728357"/>
                </a:lnTo>
                <a:lnTo>
                  <a:pt x="174130" y="772835"/>
                </a:lnTo>
                <a:lnTo>
                  <a:pt x="152390" y="818337"/>
                </a:lnTo>
                <a:lnTo>
                  <a:pt x="131919" y="864837"/>
                </a:lnTo>
                <a:lnTo>
                  <a:pt x="112753" y="912310"/>
                </a:lnTo>
                <a:lnTo>
                  <a:pt x="94928" y="960728"/>
                </a:lnTo>
                <a:lnTo>
                  <a:pt x="78480" y="1010066"/>
                </a:lnTo>
                <a:lnTo>
                  <a:pt x="63445" y="1060298"/>
                </a:lnTo>
                <a:lnTo>
                  <a:pt x="49859" y="1111397"/>
                </a:lnTo>
                <a:lnTo>
                  <a:pt x="37860" y="1162892"/>
                </a:lnTo>
                <a:lnTo>
                  <a:pt x="27547" y="1214301"/>
                </a:lnTo>
                <a:lnTo>
                  <a:pt x="18902" y="1265585"/>
                </a:lnTo>
                <a:lnTo>
                  <a:pt x="11904" y="1316703"/>
                </a:lnTo>
                <a:lnTo>
                  <a:pt x="6535" y="1367616"/>
                </a:lnTo>
                <a:lnTo>
                  <a:pt x="2774" y="1418284"/>
                </a:lnTo>
                <a:lnTo>
                  <a:pt x="602" y="1468666"/>
                </a:lnTo>
                <a:lnTo>
                  <a:pt x="0" y="1518722"/>
                </a:lnTo>
                <a:lnTo>
                  <a:pt x="947" y="1568413"/>
                </a:lnTo>
                <a:lnTo>
                  <a:pt x="3425" y="1617698"/>
                </a:lnTo>
                <a:lnTo>
                  <a:pt x="6682" y="1657587"/>
                </a:lnTo>
                <a:lnTo>
                  <a:pt x="1517681" y="1657587"/>
                </a:lnTo>
                <a:lnTo>
                  <a:pt x="1517681" y="24582"/>
                </a:lnTo>
                <a:lnTo>
                  <a:pt x="1497793" y="20082"/>
                </a:lnTo>
                <a:lnTo>
                  <a:pt x="1454377" y="12239"/>
                </a:lnTo>
                <a:lnTo>
                  <a:pt x="1410933" y="6336"/>
                </a:lnTo>
                <a:lnTo>
                  <a:pt x="1367496" y="2345"/>
                </a:lnTo>
                <a:lnTo>
                  <a:pt x="1324102" y="242"/>
                </a:lnTo>
                <a:lnTo>
                  <a:pt x="1280788" y="0"/>
                </a:lnTo>
                <a:close/>
              </a:path>
            </a:pathLst>
          </a:custGeom>
          <a:solidFill>
            <a:srgbClr val="7D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3438" y="342137"/>
            <a:ext cx="724535" cy="647700"/>
          </a:xfrm>
          <a:custGeom>
            <a:avLst/>
            <a:gdLst/>
            <a:ahLst/>
            <a:cxnLst/>
            <a:rect l="l" t="t" r="r" b="b"/>
            <a:pathLst>
              <a:path w="724535" h="647700">
                <a:moveTo>
                  <a:pt x="448551" y="619150"/>
                </a:moveTo>
                <a:lnTo>
                  <a:pt x="417995" y="504037"/>
                </a:lnTo>
                <a:lnTo>
                  <a:pt x="384797" y="435432"/>
                </a:lnTo>
                <a:lnTo>
                  <a:pt x="328231" y="386118"/>
                </a:lnTo>
                <a:lnTo>
                  <a:pt x="227584" y="328866"/>
                </a:lnTo>
                <a:lnTo>
                  <a:pt x="189217" y="313486"/>
                </a:lnTo>
                <a:lnTo>
                  <a:pt x="152400" y="308635"/>
                </a:lnTo>
                <a:lnTo>
                  <a:pt x="113017" y="314426"/>
                </a:lnTo>
                <a:lnTo>
                  <a:pt x="77749" y="330492"/>
                </a:lnTo>
                <a:lnTo>
                  <a:pt x="47713" y="354901"/>
                </a:lnTo>
                <a:lnTo>
                  <a:pt x="24003" y="385699"/>
                </a:lnTo>
                <a:lnTo>
                  <a:pt x="7734" y="420954"/>
                </a:lnTo>
                <a:lnTo>
                  <a:pt x="0" y="458711"/>
                </a:lnTo>
                <a:lnTo>
                  <a:pt x="1917" y="497039"/>
                </a:lnTo>
                <a:lnTo>
                  <a:pt x="14566" y="533984"/>
                </a:lnTo>
                <a:lnTo>
                  <a:pt x="39065" y="567601"/>
                </a:lnTo>
                <a:lnTo>
                  <a:pt x="76517" y="595947"/>
                </a:lnTo>
                <a:lnTo>
                  <a:pt x="120027" y="617156"/>
                </a:lnTo>
                <a:lnTo>
                  <a:pt x="167982" y="633488"/>
                </a:lnTo>
                <a:lnTo>
                  <a:pt x="220522" y="643991"/>
                </a:lnTo>
                <a:lnTo>
                  <a:pt x="277787" y="647700"/>
                </a:lnTo>
                <a:lnTo>
                  <a:pt x="317322" y="646049"/>
                </a:lnTo>
                <a:lnTo>
                  <a:pt x="358927" y="640905"/>
                </a:lnTo>
                <a:lnTo>
                  <a:pt x="402666" y="632028"/>
                </a:lnTo>
                <a:lnTo>
                  <a:pt x="448551" y="619150"/>
                </a:lnTo>
                <a:close/>
              </a:path>
              <a:path w="724535" h="647700">
                <a:moveTo>
                  <a:pt x="724103" y="297764"/>
                </a:moveTo>
                <a:lnTo>
                  <a:pt x="719912" y="222719"/>
                </a:lnTo>
                <a:lnTo>
                  <a:pt x="690600" y="110464"/>
                </a:lnTo>
                <a:lnTo>
                  <a:pt x="667562" y="60731"/>
                </a:lnTo>
                <a:lnTo>
                  <a:pt x="633564" y="26377"/>
                </a:lnTo>
                <a:lnTo>
                  <a:pt x="592175" y="6438"/>
                </a:lnTo>
                <a:lnTo>
                  <a:pt x="546938" y="0"/>
                </a:lnTo>
                <a:lnTo>
                  <a:pt x="501853" y="6019"/>
                </a:lnTo>
                <a:lnTo>
                  <a:pt x="459955" y="23444"/>
                </a:lnTo>
                <a:lnTo>
                  <a:pt x="424726" y="51358"/>
                </a:lnTo>
                <a:lnTo>
                  <a:pt x="399618" y="88874"/>
                </a:lnTo>
                <a:lnTo>
                  <a:pt x="388112" y="135064"/>
                </a:lnTo>
                <a:lnTo>
                  <a:pt x="393649" y="189001"/>
                </a:lnTo>
                <a:lnTo>
                  <a:pt x="405638" y="226796"/>
                </a:lnTo>
                <a:lnTo>
                  <a:pt x="422033" y="264515"/>
                </a:lnTo>
                <a:lnTo>
                  <a:pt x="443255" y="301853"/>
                </a:lnTo>
                <a:lnTo>
                  <a:pt x="469747" y="338493"/>
                </a:lnTo>
                <a:lnTo>
                  <a:pt x="501916" y="374116"/>
                </a:lnTo>
                <a:lnTo>
                  <a:pt x="540232" y="408393"/>
                </a:lnTo>
                <a:lnTo>
                  <a:pt x="585101" y="441032"/>
                </a:lnTo>
                <a:lnTo>
                  <a:pt x="636968" y="471678"/>
                </a:lnTo>
                <a:lnTo>
                  <a:pt x="698119" y="369468"/>
                </a:lnTo>
                <a:lnTo>
                  <a:pt x="724103" y="2977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490" y="3707129"/>
            <a:ext cx="157284" cy="15849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8731" y="3547871"/>
            <a:ext cx="105527" cy="10668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2937" y="3865651"/>
            <a:ext cx="105527" cy="10662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7029515" y="4114086"/>
            <a:ext cx="881380" cy="882015"/>
          </a:xfrm>
          <a:custGeom>
            <a:avLst/>
            <a:gdLst/>
            <a:ahLst/>
            <a:cxnLst/>
            <a:rect l="l" t="t" r="r" b="b"/>
            <a:pathLst>
              <a:path w="881379" h="882014">
                <a:moveTo>
                  <a:pt x="869124" y="340418"/>
                </a:moveTo>
                <a:lnTo>
                  <a:pt x="877558" y="387698"/>
                </a:lnTo>
                <a:lnTo>
                  <a:pt x="880796" y="434671"/>
                </a:lnTo>
                <a:lnTo>
                  <a:pt x="879038" y="481012"/>
                </a:lnTo>
                <a:lnTo>
                  <a:pt x="872484" y="526399"/>
                </a:lnTo>
                <a:lnTo>
                  <a:pt x="861336" y="570505"/>
                </a:lnTo>
                <a:lnTo>
                  <a:pt x="845793" y="613008"/>
                </a:lnTo>
                <a:lnTo>
                  <a:pt x="826057" y="653582"/>
                </a:lnTo>
                <a:lnTo>
                  <a:pt x="802328" y="691904"/>
                </a:lnTo>
                <a:lnTo>
                  <a:pt x="774806" y="727650"/>
                </a:lnTo>
                <a:lnTo>
                  <a:pt x="743693" y="760494"/>
                </a:lnTo>
                <a:lnTo>
                  <a:pt x="709188" y="790114"/>
                </a:lnTo>
                <a:lnTo>
                  <a:pt x="671494" y="816184"/>
                </a:lnTo>
                <a:lnTo>
                  <a:pt x="630809" y="838380"/>
                </a:lnTo>
                <a:lnTo>
                  <a:pt x="587335" y="856379"/>
                </a:lnTo>
                <a:lnTo>
                  <a:pt x="541273" y="869855"/>
                </a:lnTo>
                <a:lnTo>
                  <a:pt x="493918" y="878286"/>
                </a:lnTo>
                <a:lnTo>
                  <a:pt x="446900" y="881518"/>
                </a:lnTo>
                <a:lnTo>
                  <a:pt x="400538" y="879751"/>
                </a:lnTo>
                <a:lnTo>
                  <a:pt x="355152" y="873187"/>
                </a:lnTo>
                <a:lnTo>
                  <a:pt x="311061" y="862025"/>
                </a:lnTo>
                <a:lnTo>
                  <a:pt x="268585" y="846467"/>
                </a:lnTo>
                <a:lnTo>
                  <a:pt x="228043" y="826713"/>
                </a:lnTo>
                <a:lnTo>
                  <a:pt x="189754" y="802963"/>
                </a:lnTo>
                <a:lnTo>
                  <a:pt x="154038" y="775419"/>
                </a:lnTo>
                <a:lnTo>
                  <a:pt x="121215" y="744281"/>
                </a:lnTo>
                <a:lnTo>
                  <a:pt x="91604" y="709749"/>
                </a:lnTo>
                <a:lnTo>
                  <a:pt x="65525" y="672024"/>
                </a:lnTo>
                <a:lnTo>
                  <a:pt x="43297" y="631308"/>
                </a:lnTo>
                <a:lnTo>
                  <a:pt x="25239" y="587799"/>
                </a:lnTo>
                <a:lnTo>
                  <a:pt x="11670" y="541700"/>
                </a:lnTo>
                <a:lnTo>
                  <a:pt x="3236" y="494319"/>
                </a:lnTo>
                <a:lnTo>
                  <a:pt x="0" y="447273"/>
                </a:lnTo>
                <a:lnTo>
                  <a:pt x="1761" y="400882"/>
                </a:lnTo>
                <a:lnTo>
                  <a:pt x="8322" y="355465"/>
                </a:lnTo>
                <a:lnTo>
                  <a:pt x="19482" y="311343"/>
                </a:lnTo>
                <a:lnTo>
                  <a:pt x="35042" y="268835"/>
                </a:lnTo>
                <a:lnTo>
                  <a:pt x="54802" y="228261"/>
                </a:lnTo>
                <a:lnTo>
                  <a:pt x="78563" y="189942"/>
                </a:lnTo>
                <a:lnTo>
                  <a:pt x="106125" y="154196"/>
                </a:lnTo>
                <a:lnTo>
                  <a:pt x="137289" y="121343"/>
                </a:lnTo>
                <a:lnTo>
                  <a:pt x="171856" y="91704"/>
                </a:lnTo>
                <a:lnTo>
                  <a:pt x="209625" y="65598"/>
                </a:lnTo>
                <a:lnTo>
                  <a:pt x="250398" y="43346"/>
                </a:lnTo>
                <a:lnTo>
                  <a:pt x="293975" y="25266"/>
                </a:lnTo>
                <a:lnTo>
                  <a:pt x="340156" y="11678"/>
                </a:lnTo>
                <a:lnTo>
                  <a:pt x="387397" y="3238"/>
                </a:lnTo>
                <a:lnTo>
                  <a:pt x="434330" y="0"/>
                </a:lnTo>
                <a:lnTo>
                  <a:pt x="480632" y="1763"/>
                </a:lnTo>
                <a:lnTo>
                  <a:pt x="525978" y="8328"/>
                </a:lnTo>
                <a:lnTo>
                  <a:pt x="570045" y="19496"/>
                </a:lnTo>
                <a:lnTo>
                  <a:pt x="612509" y="35068"/>
                </a:lnTo>
                <a:lnTo>
                  <a:pt x="653046" y="54843"/>
                </a:lnTo>
                <a:lnTo>
                  <a:pt x="691333" y="78621"/>
                </a:lnTo>
                <a:lnTo>
                  <a:pt x="727045" y="106204"/>
                </a:lnTo>
                <a:lnTo>
                  <a:pt x="759859" y="137392"/>
                </a:lnTo>
                <a:lnTo>
                  <a:pt x="789451" y="171985"/>
                </a:lnTo>
                <a:lnTo>
                  <a:pt x="815497" y="209784"/>
                </a:lnTo>
                <a:lnTo>
                  <a:pt x="837674" y="250589"/>
                </a:lnTo>
                <a:lnTo>
                  <a:pt x="855657" y="294200"/>
                </a:lnTo>
                <a:lnTo>
                  <a:pt x="869124" y="340418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19796" y="3601644"/>
            <a:ext cx="417195" cy="417830"/>
          </a:xfrm>
          <a:custGeom>
            <a:avLst/>
            <a:gdLst/>
            <a:ahLst/>
            <a:cxnLst/>
            <a:rect l="l" t="t" r="r" b="b"/>
            <a:pathLst>
              <a:path w="417195" h="417829">
                <a:moveTo>
                  <a:pt x="0" y="208927"/>
                </a:moveTo>
                <a:lnTo>
                  <a:pt x="5938" y="258393"/>
                </a:lnTo>
                <a:lnTo>
                  <a:pt x="22985" y="304169"/>
                </a:lnTo>
                <a:lnTo>
                  <a:pt x="49986" y="344524"/>
                </a:lnTo>
                <a:lnTo>
                  <a:pt x="85787" y="377730"/>
                </a:lnTo>
                <a:lnTo>
                  <a:pt x="129235" y="402056"/>
                </a:lnTo>
                <a:lnTo>
                  <a:pt x="176914" y="415445"/>
                </a:lnTo>
                <a:lnTo>
                  <a:pt x="225569" y="417236"/>
                </a:lnTo>
                <a:lnTo>
                  <a:pt x="273138" y="407788"/>
                </a:lnTo>
                <a:lnTo>
                  <a:pt x="317562" y="387466"/>
                </a:lnTo>
                <a:lnTo>
                  <a:pt x="356781" y="356628"/>
                </a:lnTo>
                <a:lnTo>
                  <a:pt x="387334" y="317415"/>
                </a:lnTo>
                <a:lnTo>
                  <a:pt x="407574" y="273052"/>
                </a:lnTo>
                <a:lnTo>
                  <a:pt x="417010" y="225509"/>
                </a:lnTo>
                <a:lnTo>
                  <a:pt x="415152" y="176756"/>
                </a:lnTo>
                <a:lnTo>
                  <a:pt x="401510" y="128765"/>
                </a:lnTo>
                <a:lnTo>
                  <a:pt x="377225" y="85308"/>
                </a:lnTo>
                <a:lnTo>
                  <a:pt x="344076" y="49616"/>
                </a:lnTo>
                <a:lnTo>
                  <a:pt x="303783" y="22776"/>
                </a:lnTo>
                <a:lnTo>
                  <a:pt x="258066" y="5875"/>
                </a:lnTo>
                <a:lnTo>
                  <a:pt x="208648" y="0"/>
                </a:lnTo>
                <a:lnTo>
                  <a:pt x="160765" y="5511"/>
                </a:lnTo>
                <a:lnTo>
                  <a:pt x="116831" y="21212"/>
                </a:lnTo>
                <a:lnTo>
                  <a:pt x="78093" y="45857"/>
                </a:lnTo>
                <a:lnTo>
                  <a:pt x="45795" y="78198"/>
                </a:lnTo>
                <a:lnTo>
                  <a:pt x="21183" y="116989"/>
                </a:lnTo>
                <a:lnTo>
                  <a:pt x="5503" y="160981"/>
                </a:lnTo>
                <a:lnTo>
                  <a:pt x="0" y="208927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1562" y="3281932"/>
            <a:ext cx="217068" cy="217119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379095" y="4554854"/>
            <a:ext cx="669925" cy="0"/>
          </a:xfrm>
          <a:custGeom>
            <a:avLst/>
            <a:gdLst/>
            <a:ahLst/>
            <a:cxnLst/>
            <a:rect l="l" t="t" r="r" b="b"/>
            <a:pathLst>
              <a:path w="669925">
                <a:moveTo>
                  <a:pt x="0" y="0"/>
                </a:moveTo>
                <a:lnTo>
                  <a:pt x="669594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17273" y="256793"/>
            <a:ext cx="1010285" cy="282575"/>
          </a:xfrm>
          <a:custGeom>
            <a:avLst/>
            <a:gdLst/>
            <a:ahLst/>
            <a:cxnLst/>
            <a:rect l="l" t="t" r="r" b="b"/>
            <a:pathLst>
              <a:path w="1010284" h="282575">
                <a:moveTo>
                  <a:pt x="614614" y="0"/>
                </a:moveTo>
                <a:lnTo>
                  <a:pt x="551331" y="8955"/>
                </a:lnTo>
                <a:lnTo>
                  <a:pt x="506880" y="32818"/>
                </a:lnTo>
                <a:lnTo>
                  <a:pt x="478120" y="67084"/>
                </a:lnTo>
                <a:lnTo>
                  <a:pt x="461912" y="107248"/>
                </a:lnTo>
                <a:lnTo>
                  <a:pt x="455115" y="148805"/>
                </a:lnTo>
                <a:lnTo>
                  <a:pt x="445817" y="144592"/>
                </a:lnTo>
                <a:lnTo>
                  <a:pt x="436111" y="141552"/>
                </a:lnTo>
                <a:lnTo>
                  <a:pt x="426159" y="139710"/>
                </a:lnTo>
                <a:lnTo>
                  <a:pt x="416126" y="139090"/>
                </a:lnTo>
                <a:lnTo>
                  <a:pt x="391777" y="143071"/>
                </a:lnTo>
                <a:lnTo>
                  <a:pt x="370517" y="155290"/>
                </a:lnTo>
                <a:lnTo>
                  <a:pt x="354900" y="176161"/>
                </a:lnTo>
                <a:lnTo>
                  <a:pt x="347482" y="206095"/>
                </a:lnTo>
                <a:lnTo>
                  <a:pt x="299327" y="206494"/>
                </a:lnTo>
                <a:lnTo>
                  <a:pt x="247971" y="207226"/>
                </a:lnTo>
                <a:lnTo>
                  <a:pt x="195441" y="208830"/>
                </a:lnTo>
                <a:lnTo>
                  <a:pt x="143764" y="211848"/>
                </a:lnTo>
                <a:lnTo>
                  <a:pt x="94967" y="216818"/>
                </a:lnTo>
                <a:lnTo>
                  <a:pt x="51077" y="224282"/>
                </a:lnTo>
                <a:lnTo>
                  <a:pt x="6912" y="244280"/>
                </a:lnTo>
                <a:lnTo>
                  <a:pt x="0" y="257455"/>
                </a:lnTo>
                <a:lnTo>
                  <a:pt x="574" y="263493"/>
                </a:lnTo>
                <a:lnTo>
                  <a:pt x="41762" y="282333"/>
                </a:lnTo>
                <a:lnTo>
                  <a:pt x="62164" y="282575"/>
                </a:lnTo>
                <a:lnTo>
                  <a:pt x="168013" y="280781"/>
                </a:lnTo>
                <a:lnTo>
                  <a:pt x="276343" y="279828"/>
                </a:lnTo>
                <a:lnTo>
                  <a:pt x="786460" y="279243"/>
                </a:lnTo>
                <a:lnTo>
                  <a:pt x="884157" y="278519"/>
                </a:lnTo>
                <a:lnTo>
                  <a:pt x="979980" y="277152"/>
                </a:lnTo>
                <a:lnTo>
                  <a:pt x="1009786" y="249045"/>
                </a:lnTo>
                <a:lnTo>
                  <a:pt x="1006739" y="234086"/>
                </a:lnTo>
                <a:lnTo>
                  <a:pt x="973300" y="209638"/>
                </a:lnTo>
                <a:lnTo>
                  <a:pt x="920570" y="205613"/>
                </a:lnTo>
                <a:lnTo>
                  <a:pt x="904314" y="206298"/>
                </a:lnTo>
                <a:lnTo>
                  <a:pt x="901785" y="179014"/>
                </a:lnTo>
                <a:lnTo>
                  <a:pt x="874715" y="132752"/>
                </a:lnTo>
                <a:lnTo>
                  <a:pt x="838785" y="114468"/>
                </a:lnTo>
                <a:lnTo>
                  <a:pt x="809775" y="110578"/>
                </a:lnTo>
                <a:lnTo>
                  <a:pt x="791918" y="112073"/>
                </a:lnTo>
                <a:lnTo>
                  <a:pt x="774702" y="116601"/>
                </a:lnTo>
                <a:lnTo>
                  <a:pt x="758684" y="124230"/>
                </a:lnTo>
                <a:lnTo>
                  <a:pt x="744421" y="135026"/>
                </a:lnTo>
                <a:lnTo>
                  <a:pt x="740484" y="107520"/>
                </a:lnTo>
                <a:lnTo>
                  <a:pt x="719285" y="54466"/>
                </a:lnTo>
                <a:lnTo>
                  <a:pt x="680538" y="18404"/>
                </a:lnTo>
                <a:lnTo>
                  <a:pt x="637659" y="2319"/>
                </a:lnTo>
                <a:lnTo>
                  <a:pt x="614614" y="0"/>
                </a:lnTo>
                <a:close/>
              </a:path>
            </a:pathLst>
          </a:custGeom>
          <a:solidFill>
            <a:srgbClr val="EBE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26398" y="4086225"/>
            <a:ext cx="617855" cy="0"/>
          </a:xfrm>
          <a:custGeom>
            <a:avLst/>
            <a:gdLst/>
            <a:ahLst/>
            <a:cxnLst/>
            <a:rect l="l" t="t" r="r" b="b"/>
            <a:pathLst>
              <a:path w="617854">
                <a:moveTo>
                  <a:pt x="0" y="0"/>
                </a:moveTo>
                <a:lnTo>
                  <a:pt x="617601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47684" y="4368927"/>
            <a:ext cx="996315" cy="0"/>
          </a:xfrm>
          <a:custGeom>
            <a:avLst/>
            <a:gdLst/>
            <a:ahLst/>
            <a:cxnLst/>
            <a:rect l="l" t="t" r="r" b="b"/>
            <a:pathLst>
              <a:path w="996315">
                <a:moveTo>
                  <a:pt x="0" y="0"/>
                </a:moveTo>
                <a:lnTo>
                  <a:pt x="996315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0055" y="4439792"/>
            <a:ext cx="473709" cy="0"/>
          </a:xfrm>
          <a:custGeom>
            <a:avLst/>
            <a:gdLst/>
            <a:ahLst/>
            <a:cxnLst/>
            <a:rect l="l" t="t" r="r" b="b"/>
            <a:pathLst>
              <a:path w="473709">
                <a:moveTo>
                  <a:pt x="0" y="0"/>
                </a:moveTo>
                <a:lnTo>
                  <a:pt x="473405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75102" y="4700014"/>
            <a:ext cx="217068" cy="217119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3673221" y="684656"/>
            <a:ext cx="669925" cy="0"/>
          </a:xfrm>
          <a:custGeom>
            <a:avLst/>
            <a:gdLst/>
            <a:ahLst/>
            <a:cxnLst/>
            <a:rect l="l" t="t" r="r" b="b"/>
            <a:pathLst>
              <a:path w="669925">
                <a:moveTo>
                  <a:pt x="0" y="0"/>
                </a:moveTo>
                <a:lnTo>
                  <a:pt x="669594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34180" y="569594"/>
            <a:ext cx="473709" cy="0"/>
          </a:xfrm>
          <a:custGeom>
            <a:avLst/>
            <a:gdLst/>
            <a:ahLst/>
            <a:cxnLst/>
            <a:rect l="l" t="t" r="r" b="b"/>
            <a:pathLst>
              <a:path w="473710">
                <a:moveTo>
                  <a:pt x="0" y="0"/>
                </a:moveTo>
                <a:lnTo>
                  <a:pt x="473405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86996" y="4245411"/>
            <a:ext cx="39370" cy="299720"/>
          </a:xfrm>
          <a:custGeom>
            <a:avLst/>
            <a:gdLst/>
            <a:ahLst/>
            <a:cxnLst/>
            <a:rect l="l" t="t" r="r" b="b"/>
            <a:pathLst>
              <a:path w="39370" h="299720">
                <a:moveTo>
                  <a:pt x="7632" y="299669"/>
                </a:moveTo>
                <a:lnTo>
                  <a:pt x="12014" y="269920"/>
                </a:lnTo>
                <a:lnTo>
                  <a:pt x="23367" y="249245"/>
                </a:lnTo>
                <a:lnTo>
                  <a:pt x="34721" y="228572"/>
                </a:lnTo>
                <a:lnTo>
                  <a:pt x="39103" y="198831"/>
                </a:lnTo>
                <a:lnTo>
                  <a:pt x="32457" y="169571"/>
                </a:lnTo>
                <a:lnTo>
                  <a:pt x="19551" y="149834"/>
                </a:lnTo>
                <a:lnTo>
                  <a:pt x="6645" y="130097"/>
                </a:lnTo>
                <a:lnTo>
                  <a:pt x="0" y="100837"/>
                </a:lnTo>
                <a:lnTo>
                  <a:pt x="4381" y="71091"/>
                </a:lnTo>
                <a:lnTo>
                  <a:pt x="15735" y="50418"/>
                </a:lnTo>
                <a:lnTo>
                  <a:pt x="27089" y="29746"/>
                </a:lnTo>
                <a:lnTo>
                  <a:pt x="3147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5383" y="4140327"/>
            <a:ext cx="35560" cy="299085"/>
          </a:xfrm>
          <a:custGeom>
            <a:avLst/>
            <a:gdLst/>
            <a:ahLst/>
            <a:cxnLst/>
            <a:rect l="l" t="t" r="r" b="b"/>
            <a:pathLst>
              <a:path w="35560" h="299085">
                <a:moveTo>
                  <a:pt x="0" y="298704"/>
                </a:moveTo>
                <a:lnTo>
                  <a:pt x="5476" y="269202"/>
                </a:lnTo>
                <a:lnTo>
                  <a:pt x="17526" y="249002"/>
                </a:lnTo>
                <a:lnTo>
                  <a:pt x="29575" y="228773"/>
                </a:lnTo>
                <a:lnTo>
                  <a:pt x="35052" y="199186"/>
                </a:lnTo>
                <a:lnTo>
                  <a:pt x="29575" y="169590"/>
                </a:lnTo>
                <a:lnTo>
                  <a:pt x="17526" y="149342"/>
                </a:lnTo>
                <a:lnTo>
                  <a:pt x="5476" y="129099"/>
                </a:lnTo>
                <a:lnTo>
                  <a:pt x="0" y="99517"/>
                </a:lnTo>
                <a:lnTo>
                  <a:pt x="5476" y="69930"/>
                </a:lnTo>
                <a:lnTo>
                  <a:pt x="17526" y="49701"/>
                </a:lnTo>
                <a:lnTo>
                  <a:pt x="29575" y="29501"/>
                </a:lnTo>
                <a:lnTo>
                  <a:pt x="35052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824674" y="1087564"/>
            <a:ext cx="7427595" cy="2138680"/>
            <a:chOff x="824674" y="1087564"/>
            <a:chExt cx="7427595" cy="2138680"/>
          </a:xfrm>
        </p:grpSpPr>
        <p:sp>
          <p:nvSpPr>
            <p:cNvPr id="29" name="object 29"/>
            <p:cNvSpPr/>
            <p:nvPr/>
          </p:nvSpPr>
          <p:spPr>
            <a:xfrm>
              <a:off x="838961" y="1101852"/>
              <a:ext cx="7399020" cy="2110105"/>
            </a:xfrm>
            <a:custGeom>
              <a:avLst/>
              <a:gdLst/>
              <a:ahLst/>
              <a:cxnLst/>
              <a:rect l="l" t="t" r="r" b="b"/>
              <a:pathLst>
                <a:path w="7399020" h="2110105">
                  <a:moveTo>
                    <a:pt x="7399020" y="0"/>
                  </a:moveTo>
                  <a:lnTo>
                    <a:pt x="0" y="0"/>
                  </a:lnTo>
                  <a:lnTo>
                    <a:pt x="0" y="2109978"/>
                  </a:lnTo>
                  <a:lnTo>
                    <a:pt x="7399020" y="2109978"/>
                  </a:lnTo>
                  <a:lnTo>
                    <a:pt x="7399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8961" y="1101852"/>
              <a:ext cx="7399020" cy="2110105"/>
            </a:xfrm>
            <a:custGeom>
              <a:avLst/>
              <a:gdLst/>
              <a:ahLst/>
              <a:cxnLst/>
              <a:rect l="l" t="t" r="r" b="b"/>
              <a:pathLst>
                <a:path w="7399020" h="2110105">
                  <a:moveTo>
                    <a:pt x="0" y="0"/>
                  </a:moveTo>
                  <a:lnTo>
                    <a:pt x="7399020" y="0"/>
                  </a:lnTo>
                  <a:lnTo>
                    <a:pt x="7399020" y="2109978"/>
                  </a:lnTo>
                  <a:lnTo>
                    <a:pt x="0" y="210997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272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04265" marR="5080" indent="-1092200">
              <a:lnSpc>
                <a:spcPct val="100000"/>
              </a:lnSpc>
              <a:spcBef>
                <a:spcPts val="95"/>
              </a:spcBef>
            </a:pPr>
            <a:r>
              <a:rPr spc="125" dirty="0"/>
              <a:t>Climate</a:t>
            </a:r>
            <a:r>
              <a:rPr spc="-245" dirty="0"/>
              <a:t> </a:t>
            </a:r>
            <a:r>
              <a:rPr spc="165" dirty="0"/>
              <a:t>change</a:t>
            </a:r>
            <a:r>
              <a:rPr spc="-270" dirty="0"/>
              <a:t> </a:t>
            </a:r>
            <a:r>
              <a:rPr spc="160" dirty="0"/>
              <a:t>impact</a:t>
            </a:r>
            <a:r>
              <a:rPr spc="-254" dirty="0"/>
              <a:t> </a:t>
            </a:r>
            <a:r>
              <a:rPr spc="-25" dirty="0"/>
              <a:t>in </a:t>
            </a:r>
            <a:r>
              <a:rPr dirty="0"/>
              <a:t>different</a:t>
            </a:r>
            <a:r>
              <a:rPr spc="-165" dirty="0"/>
              <a:t> </a:t>
            </a:r>
            <a:r>
              <a:rPr spc="70" dirty="0"/>
              <a:t>sectors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567296" y="2353467"/>
            <a:ext cx="36525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600" spc="60" dirty="0">
                <a:solidFill>
                  <a:srgbClr val="272727"/>
                </a:solidFill>
                <a:latin typeface="Trebuchet MS"/>
                <a:cs typeface="Trebuchet MS"/>
              </a:rPr>
              <a:t>by</a:t>
            </a:r>
            <a:endParaRPr sz="1600">
              <a:latin typeface="Trebuchet MS"/>
              <a:cs typeface="Trebuchet MS"/>
            </a:endParaRPr>
          </a:p>
          <a:p>
            <a:pPr marL="12065" marR="5080" algn="ctr">
              <a:lnSpc>
                <a:spcPct val="100000"/>
              </a:lnSpc>
            </a:pPr>
            <a:r>
              <a:rPr sz="1600" spc="50" dirty="0">
                <a:solidFill>
                  <a:srgbClr val="272727"/>
                </a:solidFill>
                <a:latin typeface="Trebuchet MS"/>
                <a:cs typeface="Trebuchet MS"/>
              </a:rPr>
              <a:t>Aniruddha</a:t>
            </a:r>
            <a:r>
              <a:rPr sz="1600" spc="7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272727"/>
                </a:solidFill>
                <a:latin typeface="Trebuchet MS"/>
                <a:cs typeface="Trebuchet MS"/>
              </a:rPr>
              <a:t>Ponnuri</a:t>
            </a:r>
            <a:r>
              <a:rPr sz="1600" spc="6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72727"/>
                </a:solidFill>
                <a:latin typeface="Trebuchet MS"/>
                <a:cs typeface="Trebuchet MS"/>
              </a:rPr>
              <a:t>(RA2112704010015) </a:t>
            </a:r>
            <a:r>
              <a:rPr sz="1600" spc="70" dirty="0">
                <a:solidFill>
                  <a:srgbClr val="272727"/>
                </a:solidFill>
                <a:latin typeface="Trebuchet MS"/>
                <a:cs typeface="Trebuchet MS"/>
              </a:rPr>
              <a:t>Vamshi</a:t>
            </a:r>
            <a:r>
              <a:rPr sz="1600" spc="-9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600" spc="80" dirty="0">
                <a:solidFill>
                  <a:srgbClr val="272727"/>
                </a:solidFill>
                <a:latin typeface="Trebuchet MS"/>
                <a:cs typeface="Trebuchet MS"/>
              </a:rPr>
              <a:t>Gadde</a:t>
            </a:r>
            <a:r>
              <a:rPr sz="1600" spc="-7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72727"/>
                </a:solidFill>
                <a:latin typeface="Trebuchet MS"/>
                <a:cs typeface="Trebuchet MS"/>
              </a:rPr>
              <a:t>(RA2112704010017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96259" y="3321094"/>
            <a:ext cx="3690970" cy="1836693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0" y="0"/>
            <a:ext cx="9077325" cy="3360420"/>
            <a:chOff x="0" y="0"/>
            <a:chExt cx="9077325" cy="3360420"/>
          </a:xfrm>
        </p:grpSpPr>
        <p:sp>
          <p:nvSpPr>
            <p:cNvPr id="35" name="object 35"/>
            <p:cNvSpPr/>
            <p:nvPr/>
          </p:nvSpPr>
          <p:spPr>
            <a:xfrm>
              <a:off x="6826371" y="554766"/>
              <a:ext cx="2251075" cy="662305"/>
            </a:xfrm>
            <a:custGeom>
              <a:avLst/>
              <a:gdLst/>
              <a:ahLst/>
              <a:cxnLst/>
              <a:rect l="l" t="t" r="r" b="b"/>
              <a:pathLst>
                <a:path w="2251075" h="662305">
                  <a:moveTo>
                    <a:pt x="1323982" y="0"/>
                  </a:moveTo>
                  <a:lnTo>
                    <a:pt x="1260800" y="3128"/>
                  </a:lnTo>
                  <a:lnTo>
                    <a:pt x="1206017" y="12216"/>
                  </a:lnTo>
                  <a:lnTo>
                    <a:pt x="1159066" y="26819"/>
                  </a:lnTo>
                  <a:lnTo>
                    <a:pt x="1119379" y="46494"/>
                  </a:lnTo>
                  <a:lnTo>
                    <a:pt x="1086390" y="70794"/>
                  </a:lnTo>
                  <a:lnTo>
                    <a:pt x="1059529" y="99276"/>
                  </a:lnTo>
                  <a:lnTo>
                    <a:pt x="1038229" y="131495"/>
                  </a:lnTo>
                  <a:lnTo>
                    <a:pt x="1021923" y="167006"/>
                  </a:lnTo>
                  <a:lnTo>
                    <a:pt x="1010043" y="205365"/>
                  </a:lnTo>
                  <a:lnTo>
                    <a:pt x="1002020" y="246128"/>
                  </a:lnTo>
                  <a:lnTo>
                    <a:pt x="997288" y="288848"/>
                  </a:lnTo>
                  <a:lnTo>
                    <a:pt x="975420" y="278984"/>
                  </a:lnTo>
                  <a:lnTo>
                    <a:pt x="952614" y="271857"/>
                  </a:lnTo>
                  <a:lnTo>
                    <a:pt x="929252" y="267533"/>
                  </a:lnTo>
                  <a:lnTo>
                    <a:pt x="905721" y="266077"/>
                  </a:lnTo>
                  <a:lnTo>
                    <a:pt x="859614" y="272027"/>
                  </a:lnTo>
                  <a:lnTo>
                    <a:pt x="817433" y="290209"/>
                  </a:lnTo>
                  <a:lnTo>
                    <a:pt x="782252" y="321120"/>
                  </a:lnTo>
                  <a:lnTo>
                    <a:pt x="757143" y="365255"/>
                  </a:lnTo>
                  <a:lnTo>
                    <a:pt x="745180" y="423113"/>
                  </a:lnTo>
                  <a:lnTo>
                    <a:pt x="739946" y="408163"/>
                  </a:lnTo>
                  <a:lnTo>
                    <a:pt x="702254" y="373634"/>
                  </a:lnTo>
                  <a:lnTo>
                    <a:pt x="659226" y="364477"/>
                  </a:lnTo>
                  <a:lnTo>
                    <a:pt x="653918" y="364477"/>
                  </a:lnTo>
                  <a:lnTo>
                    <a:pt x="604207" y="375034"/>
                  </a:lnTo>
                  <a:lnTo>
                    <a:pt x="569463" y="395084"/>
                  </a:lnTo>
                  <a:lnTo>
                    <a:pt x="543910" y="426154"/>
                  </a:lnTo>
                  <a:lnTo>
                    <a:pt x="531998" y="464578"/>
                  </a:lnTo>
                  <a:lnTo>
                    <a:pt x="514648" y="434259"/>
                  </a:lnTo>
                  <a:lnTo>
                    <a:pt x="460317" y="390280"/>
                  </a:lnTo>
                  <a:lnTo>
                    <a:pt x="415082" y="375419"/>
                  </a:lnTo>
                  <a:lnTo>
                    <a:pt x="378188" y="372237"/>
                  </a:lnTo>
                  <a:lnTo>
                    <a:pt x="355353" y="373359"/>
                  </a:lnTo>
                  <a:lnTo>
                    <a:pt x="310365" y="381720"/>
                  </a:lnTo>
                  <a:lnTo>
                    <a:pt x="260156" y="400263"/>
                  </a:lnTo>
                  <a:lnTo>
                    <a:pt x="208598" y="432851"/>
                  </a:lnTo>
                  <a:lnTo>
                    <a:pt x="168736" y="478848"/>
                  </a:lnTo>
                  <a:lnTo>
                    <a:pt x="146595" y="533074"/>
                  </a:lnTo>
                  <a:lnTo>
                    <a:pt x="147467" y="562444"/>
                  </a:lnTo>
                  <a:lnTo>
                    <a:pt x="134557" y="551641"/>
                  </a:lnTo>
                  <a:lnTo>
                    <a:pt x="119697" y="543871"/>
                  </a:lnTo>
                  <a:lnTo>
                    <a:pt x="103549" y="539177"/>
                  </a:lnTo>
                  <a:lnTo>
                    <a:pt x="86774" y="537603"/>
                  </a:lnTo>
                  <a:lnTo>
                    <a:pt x="72647" y="538730"/>
                  </a:lnTo>
                  <a:lnTo>
                    <a:pt x="34323" y="555904"/>
                  </a:lnTo>
                  <a:lnTo>
                    <a:pt x="7346" y="588952"/>
                  </a:lnTo>
                  <a:lnTo>
                    <a:pt x="0" y="618900"/>
                  </a:lnTo>
                  <a:lnTo>
                    <a:pt x="5157" y="635617"/>
                  </a:lnTo>
                  <a:lnTo>
                    <a:pt x="15430" y="650489"/>
                  </a:lnTo>
                  <a:lnTo>
                    <a:pt x="29217" y="662114"/>
                  </a:lnTo>
                  <a:lnTo>
                    <a:pt x="174359" y="659402"/>
                  </a:lnTo>
                  <a:lnTo>
                    <a:pt x="371288" y="656945"/>
                  </a:lnTo>
                  <a:lnTo>
                    <a:pt x="621768" y="655342"/>
                  </a:lnTo>
                  <a:lnTo>
                    <a:pt x="1621905" y="654751"/>
                  </a:lnTo>
                  <a:lnTo>
                    <a:pt x="1878891" y="653339"/>
                  </a:lnTo>
                  <a:lnTo>
                    <a:pt x="2081065" y="651042"/>
                  </a:lnTo>
                  <a:lnTo>
                    <a:pt x="2180712" y="649401"/>
                  </a:lnTo>
                  <a:lnTo>
                    <a:pt x="2239837" y="615973"/>
                  </a:lnTo>
                  <a:lnTo>
                    <a:pt x="2250503" y="583752"/>
                  </a:lnTo>
                  <a:lnTo>
                    <a:pt x="2243297" y="548970"/>
                  </a:lnTo>
                  <a:lnTo>
                    <a:pt x="2216005" y="514045"/>
                  </a:lnTo>
                  <a:lnTo>
                    <a:pt x="2178393" y="494966"/>
                  </a:lnTo>
                  <a:lnTo>
                    <a:pt x="2140262" y="486887"/>
                  </a:lnTo>
                  <a:lnTo>
                    <a:pt x="2088493" y="482435"/>
                  </a:lnTo>
                  <a:lnTo>
                    <a:pt x="2062094" y="481990"/>
                  </a:lnTo>
                  <a:lnTo>
                    <a:pt x="2032085" y="482439"/>
                  </a:lnTo>
                  <a:lnTo>
                    <a:pt x="2003191" y="483489"/>
                  </a:lnTo>
                  <a:lnTo>
                    <a:pt x="2001035" y="440439"/>
                  </a:lnTo>
                  <a:lnTo>
                    <a:pt x="1991918" y="399051"/>
                  </a:lnTo>
                  <a:lnTo>
                    <a:pt x="1975123" y="360572"/>
                  </a:lnTo>
                  <a:lnTo>
                    <a:pt x="1949931" y="326245"/>
                  </a:lnTo>
                  <a:lnTo>
                    <a:pt x="1915627" y="297316"/>
                  </a:lnTo>
                  <a:lnTo>
                    <a:pt x="1871492" y="275031"/>
                  </a:lnTo>
                  <a:lnTo>
                    <a:pt x="1827463" y="263093"/>
                  </a:lnTo>
                  <a:lnTo>
                    <a:pt x="1782033" y="259079"/>
                  </a:lnTo>
                  <a:lnTo>
                    <a:pt x="1739990" y="262598"/>
                  </a:lnTo>
                  <a:lnTo>
                    <a:pt x="1699496" y="273248"/>
                  </a:lnTo>
                  <a:lnTo>
                    <a:pt x="1661879" y="291167"/>
                  </a:lnTo>
                  <a:lnTo>
                    <a:pt x="1628465" y="316496"/>
                  </a:lnTo>
                  <a:lnTo>
                    <a:pt x="1621613" y="265002"/>
                  </a:lnTo>
                  <a:lnTo>
                    <a:pt x="1609208" y="213351"/>
                  </a:lnTo>
                  <a:lnTo>
                    <a:pt x="1589715" y="163218"/>
                  </a:lnTo>
                  <a:lnTo>
                    <a:pt x="1561598" y="116282"/>
                  </a:lnTo>
                  <a:lnTo>
                    <a:pt x="1523322" y="74218"/>
                  </a:lnTo>
                  <a:lnTo>
                    <a:pt x="1478829" y="42980"/>
                  </a:lnTo>
                  <a:lnTo>
                    <a:pt x="1430067" y="19926"/>
                  </a:lnTo>
                  <a:lnTo>
                    <a:pt x="1378098" y="5463"/>
                  </a:lnTo>
                  <a:lnTo>
                    <a:pt x="1323982" y="0"/>
                  </a:lnTo>
                  <a:close/>
                </a:path>
              </a:pathLst>
            </a:custGeom>
            <a:solidFill>
              <a:srgbClr val="A9A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26390" y="2891027"/>
              <a:ext cx="1438275" cy="402590"/>
            </a:xfrm>
            <a:custGeom>
              <a:avLst/>
              <a:gdLst/>
              <a:ahLst/>
              <a:cxnLst/>
              <a:rect l="l" t="t" r="r" b="b"/>
              <a:pathLst>
                <a:path w="1438275" h="402589">
                  <a:moveTo>
                    <a:pt x="875265" y="0"/>
                  </a:moveTo>
                  <a:lnTo>
                    <a:pt x="815558" y="5135"/>
                  </a:lnTo>
                  <a:lnTo>
                    <a:pt x="766982" y="19498"/>
                  </a:lnTo>
                  <a:lnTo>
                    <a:pt x="728445" y="41523"/>
                  </a:lnTo>
                  <a:lnTo>
                    <a:pt x="698856" y="69645"/>
                  </a:lnTo>
                  <a:lnTo>
                    <a:pt x="677122" y="102297"/>
                  </a:lnTo>
                  <a:lnTo>
                    <a:pt x="662153" y="137915"/>
                  </a:lnTo>
                  <a:lnTo>
                    <a:pt x="652856" y="174933"/>
                  </a:lnTo>
                  <a:lnTo>
                    <a:pt x="648138" y="211785"/>
                  </a:lnTo>
                  <a:lnTo>
                    <a:pt x="634887" y="205786"/>
                  </a:lnTo>
                  <a:lnTo>
                    <a:pt x="621060" y="201453"/>
                  </a:lnTo>
                  <a:lnTo>
                    <a:pt x="606889" y="198826"/>
                  </a:lnTo>
                  <a:lnTo>
                    <a:pt x="592601" y="197942"/>
                  </a:lnTo>
                  <a:lnTo>
                    <a:pt x="557925" y="203609"/>
                  </a:lnTo>
                  <a:lnTo>
                    <a:pt x="527647" y="221002"/>
                  </a:lnTo>
                  <a:lnTo>
                    <a:pt x="505408" y="250705"/>
                  </a:lnTo>
                  <a:lnTo>
                    <a:pt x="494849" y="293306"/>
                  </a:lnTo>
                  <a:lnTo>
                    <a:pt x="390095" y="294289"/>
                  </a:lnTo>
                  <a:lnTo>
                    <a:pt x="334481" y="295341"/>
                  </a:lnTo>
                  <a:lnTo>
                    <a:pt x="278332" y="297199"/>
                  </a:lnTo>
                  <a:lnTo>
                    <a:pt x="222866" y="300188"/>
                  </a:lnTo>
                  <a:lnTo>
                    <a:pt x="169300" y="304632"/>
                  </a:lnTo>
                  <a:lnTo>
                    <a:pt x="118852" y="310858"/>
                  </a:lnTo>
                  <a:lnTo>
                    <a:pt x="72740" y="319189"/>
                  </a:lnTo>
                  <a:lnTo>
                    <a:pt x="23008" y="337278"/>
                  </a:lnTo>
                  <a:lnTo>
                    <a:pt x="0" y="366402"/>
                  </a:lnTo>
                  <a:lnTo>
                    <a:pt x="819" y="374992"/>
                  </a:lnTo>
                  <a:lnTo>
                    <a:pt x="42437" y="399835"/>
                  </a:lnTo>
                  <a:lnTo>
                    <a:pt x="84665" y="402259"/>
                  </a:lnTo>
                  <a:lnTo>
                    <a:pt x="183994" y="400372"/>
                  </a:lnTo>
                  <a:lnTo>
                    <a:pt x="330067" y="398676"/>
                  </a:lnTo>
                  <a:lnTo>
                    <a:pt x="528799" y="397767"/>
                  </a:lnTo>
                  <a:lnTo>
                    <a:pt x="1056715" y="397654"/>
                  </a:lnTo>
                  <a:lnTo>
                    <a:pt x="1203746" y="396891"/>
                  </a:lnTo>
                  <a:lnTo>
                    <a:pt x="1348174" y="395238"/>
                  </a:lnTo>
                  <a:lnTo>
                    <a:pt x="1395584" y="394436"/>
                  </a:lnTo>
                  <a:lnTo>
                    <a:pt x="1431594" y="374056"/>
                  </a:lnTo>
                  <a:lnTo>
                    <a:pt x="1438020" y="354442"/>
                  </a:lnTo>
                  <a:lnTo>
                    <a:pt x="1433684" y="333159"/>
                  </a:lnTo>
                  <a:lnTo>
                    <a:pt x="1402234" y="303517"/>
                  </a:lnTo>
                  <a:lnTo>
                    <a:pt x="1355346" y="293852"/>
                  </a:lnTo>
                  <a:lnTo>
                    <a:pt x="1323080" y="292633"/>
                  </a:lnTo>
                  <a:lnTo>
                    <a:pt x="1296368" y="293222"/>
                  </a:lnTo>
                  <a:lnTo>
                    <a:pt x="1287825" y="293611"/>
                  </a:lnTo>
                  <a:lnTo>
                    <a:pt x="1284225" y="254772"/>
                  </a:lnTo>
                  <a:lnTo>
                    <a:pt x="1270667" y="219003"/>
                  </a:lnTo>
                  <a:lnTo>
                    <a:pt x="1245669" y="188928"/>
                  </a:lnTo>
                  <a:lnTo>
                    <a:pt x="1207751" y="167170"/>
                  </a:lnTo>
                  <a:lnTo>
                    <a:pt x="1167096" y="157986"/>
                  </a:lnTo>
                  <a:lnTo>
                    <a:pt x="1153205" y="157365"/>
                  </a:lnTo>
                  <a:lnTo>
                    <a:pt x="1127769" y="159495"/>
                  </a:lnTo>
                  <a:lnTo>
                    <a:pt x="1103251" y="165946"/>
                  </a:lnTo>
                  <a:lnTo>
                    <a:pt x="1080440" y="176809"/>
                  </a:lnTo>
                  <a:lnTo>
                    <a:pt x="1060126" y="192176"/>
                  </a:lnTo>
                  <a:lnTo>
                    <a:pt x="1054513" y="153022"/>
                  </a:lnTo>
                  <a:lnTo>
                    <a:pt x="1043186" y="114123"/>
                  </a:lnTo>
                  <a:lnTo>
                    <a:pt x="1024327" y="77513"/>
                  </a:lnTo>
                  <a:lnTo>
                    <a:pt x="996118" y="45224"/>
                  </a:lnTo>
                  <a:lnTo>
                    <a:pt x="939592" y="12125"/>
                  </a:lnTo>
                  <a:lnTo>
                    <a:pt x="908084" y="3301"/>
                  </a:lnTo>
                  <a:lnTo>
                    <a:pt x="875265" y="0"/>
                  </a:lnTo>
                  <a:close/>
                </a:path>
              </a:pathLst>
            </a:custGeom>
            <a:solidFill>
              <a:srgbClr val="EBE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2698272"/>
              <a:ext cx="1635125" cy="662305"/>
            </a:xfrm>
            <a:custGeom>
              <a:avLst/>
              <a:gdLst/>
              <a:ahLst/>
              <a:cxnLst/>
              <a:rect l="l" t="t" r="r" b="b"/>
              <a:pathLst>
                <a:path w="1635125" h="662304">
                  <a:moveTo>
                    <a:pt x="1614274" y="654850"/>
                  </a:moveTo>
                  <a:lnTo>
                    <a:pt x="708327" y="654850"/>
                  </a:lnTo>
                  <a:lnTo>
                    <a:pt x="1605658" y="662114"/>
                  </a:lnTo>
                  <a:lnTo>
                    <a:pt x="1614274" y="654850"/>
                  </a:lnTo>
                  <a:close/>
                </a:path>
                <a:path w="1635125" h="662304">
                  <a:moveTo>
                    <a:pt x="0" y="311637"/>
                  </a:moveTo>
                  <a:lnTo>
                    <a:pt x="0" y="654706"/>
                  </a:lnTo>
                  <a:lnTo>
                    <a:pt x="321405" y="655083"/>
                  </a:lnTo>
                  <a:lnTo>
                    <a:pt x="1614274" y="654850"/>
                  </a:lnTo>
                  <a:lnTo>
                    <a:pt x="1619445" y="650489"/>
                  </a:lnTo>
                  <a:lnTo>
                    <a:pt x="1629718" y="635617"/>
                  </a:lnTo>
                  <a:lnTo>
                    <a:pt x="1634876" y="618900"/>
                  </a:lnTo>
                  <a:lnTo>
                    <a:pt x="1633319" y="601738"/>
                  </a:lnTo>
                  <a:lnTo>
                    <a:pt x="1610746" y="565897"/>
                  </a:lnTo>
                  <a:lnTo>
                    <a:pt x="1487408" y="562444"/>
                  </a:lnTo>
                  <a:lnTo>
                    <a:pt x="1488280" y="533074"/>
                  </a:lnTo>
                  <a:lnTo>
                    <a:pt x="1480418" y="505142"/>
                  </a:lnTo>
                  <a:lnTo>
                    <a:pt x="1466140" y="478848"/>
                  </a:lnTo>
                  <a:lnTo>
                    <a:pt x="1455414" y="464578"/>
                  </a:lnTo>
                  <a:lnTo>
                    <a:pt x="1102878" y="464578"/>
                  </a:lnTo>
                  <a:lnTo>
                    <a:pt x="1098769" y="444665"/>
                  </a:lnTo>
                  <a:lnTo>
                    <a:pt x="1090970" y="426154"/>
                  </a:lnTo>
                  <a:lnTo>
                    <a:pt x="1088924" y="423113"/>
                  </a:lnTo>
                  <a:lnTo>
                    <a:pt x="889695" y="423113"/>
                  </a:lnTo>
                  <a:lnTo>
                    <a:pt x="877732" y="365255"/>
                  </a:lnTo>
                  <a:lnTo>
                    <a:pt x="852623" y="321120"/>
                  </a:lnTo>
                  <a:lnTo>
                    <a:pt x="847361" y="316496"/>
                  </a:lnTo>
                  <a:lnTo>
                    <a:pt x="6410" y="316496"/>
                  </a:lnTo>
                  <a:lnTo>
                    <a:pt x="0" y="311637"/>
                  </a:lnTo>
                  <a:close/>
                </a:path>
                <a:path w="1635125" h="662304">
                  <a:moveTo>
                    <a:pt x="1548102" y="537603"/>
                  </a:moveTo>
                  <a:lnTo>
                    <a:pt x="1531326" y="539177"/>
                  </a:lnTo>
                  <a:lnTo>
                    <a:pt x="1515178" y="543871"/>
                  </a:lnTo>
                  <a:lnTo>
                    <a:pt x="1500319" y="551641"/>
                  </a:lnTo>
                  <a:lnTo>
                    <a:pt x="1487408" y="562444"/>
                  </a:lnTo>
                  <a:lnTo>
                    <a:pt x="1607455" y="562444"/>
                  </a:lnTo>
                  <a:lnTo>
                    <a:pt x="1562228" y="538730"/>
                  </a:lnTo>
                  <a:lnTo>
                    <a:pt x="1548102" y="537603"/>
                  </a:lnTo>
                  <a:close/>
                </a:path>
                <a:path w="1635125" h="662304">
                  <a:moveTo>
                    <a:pt x="1256687" y="372237"/>
                  </a:moveTo>
                  <a:lnTo>
                    <a:pt x="1207653" y="377977"/>
                  </a:lnTo>
                  <a:lnTo>
                    <a:pt x="1144769" y="409267"/>
                  </a:lnTo>
                  <a:lnTo>
                    <a:pt x="1102878" y="464578"/>
                  </a:lnTo>
                  <a:lnTo>
                    <a:pt x="1455414" y="464578"/>
                  </a:lnTo>
                  <a:lnTo>
                    <a:pt x="1426278" y="432851"/>
                  </a:lnTo>
                  <a:lnTo>
                    <a:pt x="1374725" y="400263"/>
                  </a:lnTo>
                  <a:lnTo>
                    <a:pt x="1324515" y="381720"/>
                  </a:lnTo>
                  <a:lnTo>
                    <a:pt x="1279522" y="373359"/>
                  </a:lnTo>
                  <a:lnTo>
                    <a:pt x="1256687" y="372237"/>
                  </a:lnTo>
                  <a:close/>
                </a:path>
                <a:path w="1635125" h="662304">
                  <a:moveTo>
                    <a:pt x="980970" y="364477"/>
                  </a:moveTo>
                  <a:lnTo>
                    <a:pt x="975649" y="364477"/>
                  </a:lnTo>
                  <a:lnTo>
                    <a:pt x="964633" y="365040"/>
                  </a:lnTo>
                  <a:lnTo>
                    <a:pt x="918608" y="382225"/>
                  </a:lnTo>
                  <a:lnTo>
                    <a:pt x="889695" y="423113"/>
                  </a:lnTo>
                  <a:lnTo>
                    <a:pt x="1088924" y="423113"/>
                  </a:lnTo>
                  <a:lnTo>
                    <a:pt x="1048755" y="383778"/>
                  </a:lnTo>
                  <a:lnTo>
                    <a:pt x="1011492" y="368952"/>
                  </a:lnTo>
                  <a:lnTo>
                    <a:pt x="980970" y="364477"/>
                  </a:lnTo>
                  <a:close/>
                </a:path>
                <a:path w="1635125" h="662304">
                  <a:moveTo>
                    <a:pt x="310893" y="0"/>
                  </a:moveTo>
                  <a:lnTo>
                    <a:pt x="256777" y="5463"/>
                  </a:lnTo>
                  <a:lnTo>
                    <a:pt x="204808" y="19926"/>
                  </a:lnTo>
                  <a:lnTo>
                    <a:pt x="156047" y="42980"/>
                  </a:lnTo>
                  <a:lnTo>
                    <a:pt x="111554" y="74218"/>
                  </a:lnTo>
                  <a:lnTo>
                    <a:pt x="73277" y="116282"/>
                  </a:lnTo>
                  <a:lnTo>
                    <a:pt x="45160" y="163218"/>
                  </a:lnTo>
                  <a:lnTo>
                    <a:pt x="25667" y="213351"/>
                  </a:lnTo>
                  <a:lnTo>
                    <a:pt x="13262" y="265002"/>
                  </a:lnTo>
                  <a:lnTo>
                    <a:pt x="6410" y="316496"/>
                  </a:lnTo>
                  <a:lnTo>
                    <a:pt x="847361" y="316496"/>
                  </a:lnTo>
                  <a:lnTo>
                    <a:pt x="817442" y="290209"/>
                  </a:lnTo>
                  <a:lnTo>
                    <a:pt x="814285" y="288848"/>
                  </a:lnTo>
                  <a:lnTo>
                    <a:pt x="637588" y="288848"/>
                  </a:lnTo>
                  <a:lnTo>
                    <a:pt x="632855" y="246128"/>
                  </a:lnTo>
                  <a:lnTo>
                    <a:pt x="624833" y="205365"/>
                  </a:lnTo>
                  <a:lnTo>
                    <a:pt x="612952" y="167006"/>
                  </a:lnTo>
                  <a:lnTo>
                    <a:pt x="596646" y="131495"/>
                  </a:lnTo>
                  <a:lnTo>
                    <a:pt x="575346" y="99276"/>
                  </a:lnTo>
                  <a:lnTo>
                    <a:pt x="548486" y="70794"/>
                  </a:lnTo>
                  <a:lnTo>
                    <a:pt x="515496" y="46494"/>
                  </a:lnTo>
                  <a:lnTo>
                    <a:pt x="475810" y="26819"/>
                  </a:lnTo>
                  <a:lnTo>
                    <a:pt x="428859" y="12216"/>
                  </a:lnTo>
                  <a:lnTo>
                    <a:pt x="374076" y="3128"/>
                  </a:lnTo>
                  <a:lnTo>
                    <a:pt x="310893" y="0"/>
                  </a:lnTo>
                  <a:close/>
                </a:path>
                <a:path w="1635125" h="662304">
                  <a:moveTo>
                    <a:pt x="729155" y="266077"/>
                  </a:moveTo>
                  <a:lnTo>
                    <a:pt x="705623" y="267533"/>
                  </a:lnTo>
                  <a:lnTo>
                    <a:pt x="682262" y="271857"/>
                  </a:lnTo>
                  <a:lnTo>
                    <a:pt x="659455" y="278984"/>
                  </a:lnTo>
                  <a:lnTo>
                    <a:pt x="637588" y="288848"/>
                  </a:lnTo>
                  <a:lnTo>
                    <a:pt x="814285" y="288848"/>
                  </a:lnTo>
                  <a:lnTo>
                    <a:pt x="775262" y="272027"/>
                  </a:lnTo>
                  <a:lnTo>
                    <a:pt x="729155" y="266077"/>
                  </a:lnTo>
                  <a:close/>
                </a:path>
              </a:pathLst>
            </a:custGeom>
            <a:solidFill>
              <a:srgbClr val="A9A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71004" y="0"/>
              <a:ext cx="1792985" cy="9814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439" y="360425"/>
            <a:ext cx="6370320" cy="1058545"/>
          </a:xfrm>
          <a:prstGeom prst="rect">
            <a:avLst/>
          </a:prstGeom>
          <a:solidFill>
            <a:srgbClr val="FFFFFF"/>
          </a:solidFill>
          <a:ln w="28575">
            <a:solidFill>
              <a:srgbClr val="272727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R="67310" algn="ctr">
              <a:lnSpc>
                <a:spcPct val="100000"/>
              </a:lnSpc>
              <a:spcBef>
                <a:spcPts val="2400"/>
              </a:spcBef>
            </a:pPr>
            <a:r>
              <a:rPr sz="2600" dirty="0"/>
              <a:t>Impact</a:t>
            </a:r>
            <a:r>
              <a:rPr sz="2600" spc="-105" dirty="0"/>
              <a:t> </a:t>
            </a:r>
            <a:r>
              <a:rPr sz="2600" spc="65" dirty="0"/>
              <a:t>on</a:t>
            </a:r>
            <a:r>
              <a:rPr sz="2600" spc="-95" dirty="0"/>
              <a:t> </a:t>
            </a:r>
            <a:r>
              <a:rPr sz="2600" spc="65" dirty="0"/>
              <a:t>Economy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415901" y="1605587"/>
            <a:ext cx="607377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0" marR="5080" indent="-318135" algn="just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Char char="●"/>
              <a:tabLst>
                <a:tab pos="330835" algn="l"/>
              </a:tabLst>
            </a:pP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Climate</a:t>
            </a:r>
            <a:r>
              <a:rPr sz="1400" spc="25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change</a:t>
            </a:r>
            <a:r>
              <a:rPr sz="1400" spc="254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is</a:t>
            </a:r>
            <a:r>
              <a:rPr sz="1400" spc="25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having</a:t>
            </a:r>
            <a:r>
              <a:rPr sz="1400" spc="254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</a:t>
            </a:r>
            <a:r>
              <a:rPr sz="1400" spc="24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significant</a:t>
            </a:r>
            <a:r>
              <a:rPr sz="1400" spc="25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impact</a:t>
            </a:r>
            <a:r>
              <a:rPr sz="1400" spc="24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on</a:t>
            </a:r>
            <a:r>
              <a:rPr sz="1400" spc="254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the</a:t>
            </a:r>
            <a:r>
              <a:rPr sz="1400" spc="24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global</a:t>
            </a:r>
            <a:r>
              <a:rPr sz="1400" spc="26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economy,</a:t>
            </a:r>
            <a:r>
              <a:rPr sz="1400" spc="25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5F5B52"/>
                </a:solidFill>
                <a:latin typeface="Times New Roman"/>
                <a:cs typeface="Times New Roman"/>
              </a:rPr>
              <a:t>with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changes</a:t>
            </a:r>
            <a:r>
              <a:rPr sz="1400" spc="3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in</a:t>
            </a:r>
            <a:r>
              <a:rPr sz="1400" spc="3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GDP,</a:t>
            </a:r>
            <a:r>
              <a:rPr sz="1400" spc="3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trade,</a:t>
            </a:r>
            <a:r>
              <a:rPr sz="1400" spc="3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and</a:t>
            </a:r>
            <a:r>
              <a:rPr sz="1400" spc="4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employment</a:t>
            </a:r>
            <a:r>
              <a:rPr sz="1400" spc="3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being</a:t>
            </a:r>
            <a:r>
              <a:rPr sz="1400" spc="3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felt</a:t>
            </a:r>
            <a:r>
              <a:rPr sz="1400" spc="3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across</a:t>
            </a:r>
            <a:r>
              <a:rPr sz="1400" spc="3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different</a:t>
            </a:r>
            <a:r>
              <a:rPr sz="1400" spc="3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sectors.</a:t>
            </a:r>
            <a:r>
              <a:rPr sz="1400" spc="3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imes New Roman"/>
                <a:cs typeface="Times New Roman"/>
              </a:rPr>
              <a:t>For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example,</a:t>
            </a:r>
            <a:r>
              <a:rPr sz="1400" spc="17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agriculture</a:t>
            </a:r>
            <a:r>
              <a:rPr sz="1400" spc="16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is</a:t>
            </a:r>
            <a:r>
              <a:rPr sz="1400" spc="17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being</a:t>
            </a:r>
            <a:r>
              <a:rPr sz="1400" spc="17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affected</a:t>
            </a:r>
            <a:r>
              <a:rPr sz="1400" spc="17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by</a:t>
            </a:r>
            <a:r>
              <a:rPr sz="1400" spc="17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changes</a:t>
            </a:r>
            <a:r>
              <a:rPr sz="1400" spc="17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in</a:t>
            </a:r>
            <a:r>
              <a:rPr sz="1400" spc="17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temperature</a:t>
            </a:r>
            <a:r>
              <a:rPr sz="1400" spc="17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and</a:t>
            </a:r>
            <a:r>
              <a:rPr sz="1400" spc="18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imes New Roman"/>
                <a:cs typeface="Times New Roman"/>
              </a:rPr>
              <a:t>rainfall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patterns,</a:t>
            </a:r>
            <a:r>
              <a:rPr sz="1400" spc="1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leading</a:t>
            </a:r>
            <a:r>
              <a:rPr sz="1400" spc="2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to</a:t>
            </a:r>
            <a:r>
              <a:rPr sz="1400" spc="1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lower</a:t>
            </a:r>
            <a:r>
              <a:rPr sz="1400" spc="2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crop</a:t>
            </a:r>
            <a:r>
              <a:rPr sz="1400" spc="1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yields</a:t>
            </a:r>
            <a:r>
              <a:rPr sz="1400" spc="2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and</a:t>
            </a:r>
            <a:r>
              <a:rPr sz="1400" spc="2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higher</a:t>
            </a:r>
            <a:r>
              <a:rPr sz="1400" spc="2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food</a:t>
            </a:r>
            <a:r>
              <a:rPr sz="1400" spc="2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prices.</a:t>
            </a:r>
            <a:r>
              <a:rPr sz="1400" spc="2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energy</a:t>
            </a:r>
            <a:r>
              <a:rPr sz="1400" spc="2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imes New Roman"/>
                <a:cs typeface="Times New Roman"/>
              </a:rPr>
              <a:t>sector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is</a:t>
            </a:r>
            <a:r>
              <a:rPr sz="1400" spc="44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also</a:t>
            </a:r>
            <a:r>
              <a:rPr sz="1400" spc="44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feeling</a:t>
            </a:r>
            <a:r>
              <a:rPr sz="1400" spc="44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the</a:t>
            </a:r>
            <a:r>
              <a:rPr sz="1400" spc="434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effects</a:t>
            </a:r>
            <a:r>
              <a:rPr sz="1400" spc="44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of</a:t>
            </a:r>
            <a:r>
              <a:rPr sz="1400" spc="44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climate</a:t>
            </a:r>
            <a:r>
              <a:rPr sz="1400" spc="44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change,</a:t>
            </a:r>
            <a:r>
              <a:rPr sz="1400" spc="44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with</a:t>
            </a:r>
            <a:r>
              <a:rPr sz="1400" spc="44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increased</a:t>
            </a:r>
            <a:r>
              <a:rPr sz="1400" spc="44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demand</a:t>
            </a:r>
            <a:r>
              <a:rPr sz="1400" spc="44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imes New Roman"/>
                <a:cs typeface="Times New Roman"/>
              </a:rPr>
              <a:t>for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renewable</a:t>
            </a:r>
            <a:r>
              <a:rPr sz="1400" spc="-2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energy</a:t>
            </a:r>
            <a:r>
              <a:rPr sz="1400" spc="-3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sources</a:t>
            </a:r>
            <a:r>
              <a:rPr sz="1400" spc="-1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decreased</a:t>
            </a:r>
            <a:r>
              <a:rPr sz="1400" spc="-3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reliance</a:t>
            </a:r>
            <a:r>
              <a:rPr sz="1400" spc="-3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on</a:t>
            </a:r>
            <a:r>
              <a:rPr sz="1400" spc="-2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fossil</a:t>
            </a:r>
            <a:r>
              <a:rPr sz="1400" spc="-3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fuels.</a:t>
            </a:r>
            <a:r>
              <a:rPr sz="1400" spc="-3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In</a:t>
            </a:r>
            <a:r>
              <a:rPr sz="1400" spc="-2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addition,</a:t>
            </a:r>
            <a:r>
              <a:rPr sz="1400" spc="-3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tourism</a:t>
            </a:r>
            <a:r>
              <a:rPr sz="1400" spc="18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industry</a:t>
            </a:r>
            <a:r>
              <a:rPr sz="1400" spc="20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is</a:t>
            </a:r>
            <a:r>
              <a:rPr sz="1400" spc="204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being</a:t>
            </a:r>
            <a:r>
              <a:rPr sz="1400" spc="20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impacted</a:t>
            </a:r>
            <a:r>
              <a:rPr sz="1400" spc="20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by</a:t>
            </a:r>
            <a:r>
              <a:rPr sz="1400" spc="204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changing</a:t>
            </a:r>
            <a:r>
              <a:rPr sz="1400" spc="20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weather</a:t>
            </a:r>
            <a:r>
              <a:rPr sz="1400" spc="20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patterns,</a:t>
            </a:r>
            <a:r>
              <a:rPr sz="1400" spc="19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which</a:t>
            </a:r>
            <a:r>
              <a:rPr sz="1400" spc="204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imes New Roman"/>
                <a:cs typeface="Times New Roman"/>
              </a:rPr>
              <a:t>can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affect</a:t>
            </a:r>
            <a:r>
              <a:rPr sz="1400" spc="-3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travel</a:t>
            </a:r>
            <a:r>
              <a:rPr sz="1400" spc="-4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patterns</a:t>
            </a:r>
            <a:r>
              <a:rPr sz="1400" spc="-4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imes New Roman"/>
                <a:cs typeface="Times New Roman"/>
              </a:rPr>
              <a:t>destinations.</a:t>
            </a:r>
            <a:endParaRPr sz="1400">
              <a:latin typeface="Times New Roman"/>
              <a:cs typeface="Times New Roman"/>
            </a:endParaRPr>
          </a:p>
          <a:p>
            <a:pPr marL="330200" marR="5080" indent="-318135" algn="just">
              <a:lnSpc>
                <a:spcPct val="100000"/>
              </a:lnSpc>
              <a:buClr>
                <a:srgbClr val="FFFFFF"/>
              </a:buClr>
              <a:buChar char="●"/>
              <a:tabLst>
                <a:tab pos="330835" algn="l"/>
              </a:tabLst>
            </a:pP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economic</a:t>
            </a:r>
            <a:r>
              <a:rPr sz="1400" spc="-3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impact</a:t>
            </a:r>
            <a:r>
              <a:rPr sz="1400" spc="-2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climate</a:t>
            </a:r>
            <a:r>
              <a:rPr sz="1400" spc="-2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change</a:t>
            </a:r>
            <a:r>
              <a:rPr sz="1400" spc="-3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is</a:t>
            </a:r>
            <a:r>
              <a:rPr sz="1400" spc="-2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not</a:t>
            </a:r>
            <a:r>
              <a:rPr sz="1400" spc="-2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limited</a:t>
            </a:r>
            <a:r>
              <a:rPr sz="1400" spc="-2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to</a:t>
            </a:r>
            <a:r>
              <a:rPr sz="1400" spc="-2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these</a:t>
            </a:r>
            <a:r>
              <a:rPr sz="1400" spc="-2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sectors,</a:t>
            </a:r>
            <a:r>
              <a:rPr sz="1400" spc="-3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imes New Roman"/>
                <a:cs typeface="Times New Roman"/>
              </a:rPr>
              <a:t>however.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Changes</a:t>
            </a:r>
            <a:r>
              <a:rPr sz="1400" spc="155" dirty="0">
                <a:solidFill>
                  <a:srgbClr val="5F5B52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in</a:t>
            </a:r>
            <a:r>
              <a:rPr sz="1400" spc="155" dirty="0">
                <a:solidFill>
                  <a:srgbClr val="5F5B52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precipitation</a:t>
            </a:r>
            <a:r>
              <a:rPr sz="1400" spc="155" dirty="0">
                <a:solidFill>
                  <a:srgbClr val="5F5B52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patterns</a:t>
            </a:r>
            <a:r>
              <a:rPr sz="1400" spc="155" dirty="0">
                <a:solidFill>
                  <a:srgbClr val="5F5B52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and</a:t>
            </a:r>
            <a:r>
              <a:rPr sz="1400" spc="155" dirty="0">
                <a:solidFill>
                  <a:srgbClr val="5F5B52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sea</a:t>
            </a:r>
            <a:r>
              <a:rPr sz="1400" spc="150" dirty="0">
                <a:solidFill>
                  <a:srgbClr val="5F5B52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level</a:t>
            </a:r>
            <a:r>
              <a:rPr sz="1400" spc="155" dirty="0">
                <a:solidFill>
                  <a:srgbClr val="5F5B52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rise</a:t>
            </a:r>
            <a:r>
              <a:rPr sz="1400" spc="155" dirty="0">
                <a:solidFill>
                  <a:srgbClr val="5F5B52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can</a:t>
            </a:r>
            <a:r>
              <a:rPr sz="1400" spc="160" dirty="0">
                <a:solidFill>
                  <a:srgbClr val="5F5B52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also</a:t>
            </a:r>
            <a:r>
              <a:rPr sz="1400" spc="150" dirty="0">
                <a:solidFill>
                  <a:srgbClr val="5F5B52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lead</a:t>
            </a:r>
            <a:r>
              <a:rPr sz="1400" spc="160" dirty="0">
                <a:solidFill>
                  <a:srgbClr val="5F5B52"/>
                </a:solidFill>
                <a:latin typeface="Times New Roman"/>
                <a:cs typeface="Times New Roman"/>
              </a:rPr>
              <a:t>  </a:t>
            </a:r>
            <a:r>
              <a:rPr sz="1400" spc="-25" dirty="0">
                <a:solidFill>
                  <a:srgbClr val="5F5B52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infrastructure</a:t>
            </a:r>
            <a:r>
              <a:rPr sz="1400" spc="46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damage</a:t>
            </a:r>
            <a:r>
              <a:rPr sz="1400" spc="47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and</a:t>
            </a:r>
            <a:r>
              <a:rPr sz="1400" spc="48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increased</a:t>
            </a:r>
            <a:r>
              <a:rPr sz="1400" spc="47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costs</a:t>
            </a:r>
            <a:r>
              <a:rPr sz="1400" spc="47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for</a:t>
            </a:r>
            <a:r>
              <a:rPr sz="1400" spc="47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transportation</a:t>
            </a:r>
            <a:r>
              <a:rPr sz="1400" spc="47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and</a:t>
            </a:r>
            <a:r>
              <a:rPr sz="1400" spc="48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imes New Roman"/>
                <a:cs typeface="Times New Roman"/>
              </a:rPr>
              <a:t>building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maintenance.</a:t>
            </a:r>
            <a:r>
              <a:rPr sz="1400" spc="36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Furthermore,</a:t>
            </a:r>
            <a:r>
              <a:rPr sz="1400" spc="37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extreme</a:t>
            </a:r>
            <a:r>
              <a:rPr sz="1400" spc="37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weather</a:t>
            </a:r>
            <a:r>
              <a:rPr sz="1400" spc="37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events</a:t>
            </a:r>
            <a:r>
              <a:rPr sz="1400" spc="37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such</a:t>
            </a:r>
            <a:r>
              <a:rPr sz="1400" spc="37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as</a:t>
            </a:r>
            <a:r>
              <a:rPr sz="1400" spc="37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hurricanes</a:t>
            </a:r>
            <a:r>
              <a:rPr sz="1400" spc="37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imes New Roman"/>
                <a:cs typeface="Times New Roman"/>
              </a:rPr>
              <a:t>and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floods</a:t>
            </a:r>
            <a:r>
              <a:rPr sz="1400" spc="5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can</a:t>
            </a:r>
            <a:r>
              <a:rPr sz="1400" spc="6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cause</a:t>
            </a:r>
            <a:r>
              <a:rPr sz="1400" spc="6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widespread</a:t>
            </a:r>
            <a:r>
              <a:rPr sz="1400" spc="7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economic</a:t>
            </a:r>
            <a:r>
              <a:rPr sz="1400" spc="5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damage</a:t>
            </a:r>
            <a:r>
              <a:rPr sz="1400" spc="6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and</a:t>
            </a:r>
            <a:r>
              <a:rPr sz="1400" spc="6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disrupt</a:t>
            </a:r>
            <a:r>
              <a:rPr sz="1400" spc="6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supply</a:t>
            </a:r>
            <a:r>
              <a:rPr sz="1400" spc="6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chains.</a:t>
            </a:r>
            <a:r>
              <a:rPr sz="1400" spc="5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It</a:t>
            </a:r>
            <a:r>
              <a:rPr sz="1400" spc="6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imes New Roman"/>
                <a:cs typeface="Times New Roman"/>
              </a:rPr>
              <a:t>is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clear</a:t>
            </a:r>
            <a:r>
              <a:rPr sz="1400" spc="155" dirty="0">
                <a:solidFill>
                  <a:srgbClr val="5F5B52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that</a:t>
            </a:r>
            <a:r>
              <a:rPr sz="1400" spc="160" dirty="0">
                <a:solidFill>
                  <a:srgbClr val="5F5B52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taking</a:t>
            </a:r>
            <a:r>
              <a:rPr sz="1400" spc="160" dirty="0">
                <a:solidFill>
                  <a:srgbClr val="5F5B52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action</a:t>
            </a:r>
            <a:r>
              <a:rPr sz="1400" spc="160" dirty="0">
                <a:solidFill>
                  <a:srgbClr val="5F5B52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on</a:t>
            </a:r>
            <a:r>
              <a:rPr sz="1400" spc="160" dirty="0">
                <a:solidFill>
                  <a:srgbClr val="5F5B52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climate</a:t>
            </a:r>
            <a:r>
              <a:rPr sz="1400" spc="165" dirty="0">
                <a:solidFill>
                  <a:srgbClr val="5F5B52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change</a:t>
            </a:r>
            <a:r>
              <a:rPr sz="1400" spc="160" dirty="0">
                <a:solidFill>
                  <a:srgbClr val="5F5B52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is</a:t>
            </a:r>
            <a:r>
              <a:rPr sz="1400" spc="160" dirty="0">
                <a:solidFill>
                  <a:srgbClr val="5F5B52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not</a:t>
            </a:r>
            <a:r>
              <a:rPr sz="1400" spc="160" dirty="0">
                <a:solidFill>
                  <a:srgbClr val="5F5B52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only</a:t>
            </a:r>
            <a:r>
              <a:rPr sz="1400" spc="155" dirty="0">
                <a:solidFill>
                  <a:srgbClr val="5F5B52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important</a:t>
            </a:r>
            <a:r>
              <a:rPr sz="1400" spc="160" dirty="0">
                <a:solidFill>
                  <a:srgbClr val="5F5B52"/>
                </a:solidFill>
                <a:latin typeface="Times New Roman"/>
                <a:cs typeface="Times New Roman"/>
              </a:rPr>
              <a:t>  </a:t>
            </a:r>
            <a:r>
              <a:rPr sz="1400" spc="-25" dirty="0">
                <a:solidFill>
                  <a:srgbClr val="5F5B52"/>
                </a:solidFill>
                <a:latin typeface="Times New Roman"/>
                <a:cs typeface="Times New Roman"/>
              </a:rPr>
              <a:t>for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environmental</a:t>
            </a:r>
            <a:r>
              <a:rPr sz="1400" spc="409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reasons,</a:t>
            </a:r>
            <a:r>
              <a:rPr sz="1400" spc="40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but</a:t>
            </a:r>
            <a:r>
              <a:rPr sz="1400" spc="409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also</a:t>
            </a:r>
            <a:r>
              <a:rPr sz="1400" spc="40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for</a:t>
            </a:r>
            <a:r>
              <a:rPr sz="1400" spc="40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the</a:t>
            </a:r>
            <a:r>
              <a:rPr sz="1400" spc="40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health</a:t>
            </a:r>
            <a:r>
              <a:rPr sz="1400" spc="41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and</a:t>
            </a:r>
            <a:r>
              <a:rPr sz="1400" spc="41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stability</a:t>
            </a:r>
            <a:r>
              <a:rPr sz="1400" spc="409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of</a:t>
            </a:r>
            <a:r>
              <a:rPr sz="1400" spc="40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the</a:t>
            </a:r>
            <a:r>
              <a:rPr sz="1400" spc="40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imes New Roman"/>
                <a:cs typeface="Times New Roman"/>
              </a:rPr>
              <a:t>global economy.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04759" y="0"/>
            <a:ext cx="1539240" cy="830580"/>
            <a:chOff x="7604759" y="0"/>
            <a:chExt cx="1539240" cy="830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9787" y="105918"/>
              <a:ext cx="903719" cy="5379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4759" y="0"/>
              <a:ext cx="1539239" cy="8305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439" y="518922"/>
            <a:ext cx="6370320" cy="1058545"/>
          </a:xfrm>
          <a:prstGeom prst="rect">
            <a:avLst/>
          </a:prstGeom>
          <a:solidFill>
            <a:srgbClr val="FFFFFF"/>
          </a:solidFill>
          <a:ln w="28575">
            <a:solidFill>
              <a:srgbClr val="272727"/>
            </a:solidFill>
          </a:ln>
        </p:spPr>
        <p:txBody>
          <a:bodyPr vert="horz" wrap="square" lIns="0" tIns="297180" rIns="0" bIns="0" rtlCol="0">
            <a:spAutoFit/>
          </a:bodyPr>
          <a:lstStyle/>
          <a:p>
            <a:pPr marR="503555" algn="ctr">
              <a:lnSpc>
                <a:spcPct val="100000"/>
              </a:lnSpc>
              <a:spcBef>
                <a:spcPts val="2340"/>
              </a:spcBef>
            </a:pPr>
            <a:r>
              <a:rPr sz="2600" dirty="0"/>
              <a:t>Impact</a:t>
            </a:r>
            <a:r>
              <a:rPr sz="2600" spc="-105" dirty="0"/>
              <a:t> </a:t>
            </a:r>
            <a:r>
              <a:rPr sz="2600" spc="65" dirty="0"/>
              <a:t>on</a:t>
            </a:r>
            <a:r>
              <a:rPr sz="2600" spc="-95" dirty="0"/>
              <a:t> </a:t>
            </a:r>
            <a:r>
              <a:rPr sz="2600" spc="-10" dirty="0"/>
              <a:t>Infrastructure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452610" y="1805190"/>
            <a:ext cx="6074410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0" marR="5715" indent="-318135" algn="just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Times New Roman"/>
              <a:buChar char="●"/>
              <a:tabLst>
                <a:tab pos="330835" algn="l"/>
              </a:tabLst>
            </a:pP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Climate</a:t>
            </a:r>
            <a:r>
              <a:rPr sz="1400" spc="2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change</a:t>
            </a:r>
            <a:r>
              <a:rPr sz="1400" spc="27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is</a:t>
            </a:r>
            <a:r>
              <a:rPr sz="1400" spc="26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having</a:t>
            </a:r>
            <a:r>
              <a:rPr sz="1400" spc="26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</a:t>
            </a:r>
            <a:r>
              <a:rPr sz="1400" spc="26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profound</a:t>
            </a:r>
            <a:r>
              <a:rPr sz="1400" spc="26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impact</a:t>
            </a:r>
            <a:r>
              <a:rPr sz="1400" spc="26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on</a:t>
            </a:r>
            <a:r>
              <a:rPr sz="1400" spc="2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our</a:t>
            </a:r>
            <a:r>
              <a:rPr sz="1400" spc="26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infrastructure,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from</a:t>
            </a:r>
            <a:r>
              <a:rPr sz="1400" spc="1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roads</a:t>
            </a:r>
            <a:r>
              <a:rPr sz="1400" spc="204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19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bridges</a:t>
            </a:r>
            <a:r>
              <a:rPr sz="1400" spc="20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19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airports</a:t>
            </a:r>
            <a:r>
              <a:rPr sz="1400" spc="204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20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ports.</a:t>
            </a:r>
            <a:r>
              <a:rPr sz="1400" spc="20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Rising</a:t>
            </a:r>
            <a:r>
              <a:rPr sz="1400" spc="19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sea</a:t>
            </a:r>
            <a:r>
              <a:rPr sz="1400" spc="204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levels</a:t>
            </a:r>
            <a:r>
              <a:rPr sz="1400" spc="20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are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threatening</a:t>
            </a:r>
            <a:r>
              <a:rPr sz="1400" spc="19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coastal</a:t>
            </a:r>
            <a:r>
              <a:rPr sz="1400" spc="19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cities</a:t>
            </a:r>
            <a:r>
              <a:rPr sz="1400" spc="19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19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low-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lying</a:t>
            </a:r>
            <a:r>
              <a:rPr sz="1400" spc="19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areas,</a:t>
            </a:r>
            <a:r>
              <a:rPr sz="1400" spc="19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while</a:t>
            </a:r>
            <a:r>
              <a:rPr sz="1400" spc="19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extreme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weather</a:t>
            </a:r>
            <a:r>
              <a:rPr sz="1400" spc="1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events</a:t>
            </a:r>
            <a:r>
              <a:rPr sz="1400" spc="16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are</a:t>
            </a:r>
            <a:r>
              <a:rPr sz="1400" spc="1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causing</a:t>
            </a:r>
            <a:r>
              <a:rPr sz="1400" spc="1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5F5B52"/>
                </a:solidFill>
                <a:latin typeface="Trebuchet MS"/>
                <a:cs typeface="Trebuchet MS"/>
              </a:rPr>
              <a:t>damage</a:t>
            </a:r>
            <a:r>
              <a:rPr sz="1400" spc="1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1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buildings</a:t>
            </a:r>
            <a:r>
              <a:rPr sz="1400" spc="1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1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transportation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systems.</a:t>
            </a:r>
            <a:r>
              <a:rPr sz="1400" spc="4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For</a:t>
            </a:r>
            <a:r>
              <a:rPr sz="1400" spc="4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example,</a:t>
            </a:r>
            <a:r>
              <a:rPr sz="1400" spc="409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Hurricane</a:t>
            </a:r>
            <a:r>
              <a:rPr sz="1400" spc="409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Katrina</a:t>
            </a:r>
            <a:r>
              <a:rPr sz="1400" spc="409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caused</a:t>
            </a:r>
            <a:r>
              <a:rPr sz="1400" spc="40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more</a:t>
            </a:r>
            <a:r>
              <a:rPr sz="1400" spc="40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than</a:t>
            </a:r>
            <a:r>
              <a:rPr sz="1400" spc="40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$100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billion</a:t>
            </a:r>
            <a:r>
              <a:rPr sz="1400" spc="114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12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80" dirty="0">
                <a:solidFill>
                  <a:srgbClr val="5F5B52"/>
                </a:solidFill>
                <a:latin typeface="Trebuchet MS"/>
                <a:cs typeface="Trebuchet MS"/>
              </a:rPr>
              <a:t>damage</a:t>
            </a:r>
            <a:r>
              <a:rPr sz="1400" spc="12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114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110" dirty="0">
                <a:solidFill>
                  <a:srgbClr val="5F5B52"/>
                </a:solidFill>
                <a:latin typeface="Trebuchet MS"/>
                <a:cs typeface="Trebuchet MS"/>
              </a:rPr>
              <a:t>New</a:t>
            </a:r>
            <a:r>
              <a:rPr sz="1400" spc="12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Orleans</a:t>
            </a:r>
            <a:r>
              <a:rPr sz="1400" spc="12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12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12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surrounding</a:t>
            </a:r>
            <a:r>
              <a:rPr sz="1400" spc="12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area,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including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5F5B52"/>
                </a:solidFill>
                <a:latin typeface="Trebuchet MS"/>
                <a:cs typeface="Trebuchet MS"/>
              </a:rPr>
              <a:t>damage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levees,</a:t>
            </a:r>
            <a:r>
              <a:rPr sz="1400" spc="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roads,</a:t>
            </a:r>
            <a:r>
              <a:rPr sz="1400" spc="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buildings.</a:t>
            </a:r>
            <a:endParaRPr sz="1400">
              <a:latin typeface="Trebuchet MS"/>
              <a:cs typeface="Trebuchet MS"/>
            </a:endParaRPr>
          </a:p>
          <a:p>
            <a:pPr marL="330200" marR="5080" indent="-318135" algn="just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  <a:tabLst>
                <a:tab pos="330835" algn="l"/>
              </a:tabLst>
            </a:pP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28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addition</a:t>
            </a:r>
            <a:r>
              <a:rPr sz="1400" spc="2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2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physical</a:t>
            </a:r>
            <a:r>
              <a:rPr sz="1400" spc="29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damage,</a:t>
            </a:r>
            <a:r>
              <a:rPr sz="1400" spc="2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infrastructure</a:t>
            </a:r>
            <a:r>
              <a:rPr sz="1400" spc="29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is</a:t>
            </a:r>
            <a:r>
              <a:rPr sz="1400" spc="29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also</a:t>
            </a:r>
            <a:r>
              <a:rPr sz="1400" spc="29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vulnerable</a:t>
            </a:r>
            <a:r>
              <a:rPr sz="1400" spc="29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to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disruption</a:t>
            </a:r>
            <a:r>
              <a:rPr sz="1400" spc="14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due</a:t>
            </a:r>
            <a:r>
              <a:rPr sz="1400" spc="14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15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power</a:t>
            </a:r>
            <a:r>
              <a:rPr sz="1400" spc="15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outages,</a:t>
            </a:r>
            <a:r>
              <a:rPr sz="1400" spc="15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water</a:t>
            </a:r>
            <a:r>
              <a:rPr sz="1400" spc="15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shortages,</a:t>
            </a:r>
            <a:r>
              <a:rPr sz="1400" spc="15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15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other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impacts</a:t>
            </a:r>
            <a:r>
              <a:rPr sz="1400" spc="459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</a:t>
            </a:r>
            <a:r>
              <a:rPr sz="1400" spc="4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climate</a:t>
            </a:r>
            <a:r>
              <a:rPr sz="1400" spc="46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change.</a:t>
            </a:r>
            <a:r>
              <a:rPr sz="1400" spc="459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For</a:t>
            </a:r>
            <a:r>
              <a:rPr sz="1400" spc="4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example,</a:t>
            </a:r>
            <a:r>
              <a:rPr sz="1400" spc="459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heat</a:t>
            </a:r>
            <a:r>
              <a:rPr sz="1400" spc="459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waves</a:t>
            </a:r>
            <a:r>
              <a:rPr sz="1400" spc="4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can</a:t>
            </a:r>
            <a:r>
              <a:rPr sz="1400" spc="459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cause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power</a:t>
            </a:r>
            <a:r>
              <a:rPr sz="1400" spc="19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grids</a:t>
            </a:r>
            <a:r>
              <a:rPr sz="1400" spc="19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18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fail,</a:t>
            </a:r>
            <a:r>
              <a:rPr sz="1400" spc="19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leading</a:t>
            </a:r>
            <a:r>
              <a:rPr sz="1400" spc="19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19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blackouts</a:t>
            </a:r>
            <a:r>
              <a:rPr sz="1400" spc="19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18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disruptions</a:t>
            </a:r>
            <a:r>
              <a:rPr sz="1400" spc="19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to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transportation</a:t>
            </a:r>
            <a:r>
              <a:rPr sz="1400" spc="8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systems.</a:t>
            </a:r>
            <a:r>
              <a:rPr sz="1400" spc="8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These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disruptions</a:t>
            </a:r>
            <a:r>
              <a:rPr sz="1400" spc="8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can</a:t>
            </a:r>
            <a:r>
              <a:rPr sz="1400" spc="8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have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far-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reaching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economic</a:t>
            </a:r>
            <a:r>
              <a:rPr sz="1400" spc="18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18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social</a:t>
            </a:r>
            <a:r>
              <a:rPr sz="1400" spc="18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consequences,</a:t>
            </a:r>
            <a:r>
              <a:rPr sz="1400" spc="18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affecting</a:t>
            </a:r>
            <a:r>
              <a:rPr sz="1400" spc="18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everything</a:t>
            </a:r>
            <a:r>
              <a:rPr sz="1400" spc="18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from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supply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chains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public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health.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04759" y="0"/>
            <a:ext cx="1539240" cy="830580"/>
            <a:chOff x="7604759" y="0"/>
            <a:chExt cx="1539240" cy="830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9787" y="105918"/>
              <a:ext cx="903719" cy="5379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4759" y="0"/>
              <a:ext cx="1539239" cy="8305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9889" y="2427687"/>
            <a:ext cx="32842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0" dirty="0"/>
              <a:t>Case</a:t>
            </a:r>
            <a:r>
              <a:rPr spc="-350" dirty="0"/>
              <a:t> </a:t>
            </a:r>
            <a:r>
              <a:rPr spc="65" dirty="0"/>
              <a:t>Study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8397" y="1438686"/>
            <a:ext cx="8098155" cy="2548255"/>
            <a:chOff x="518397" y="1438686"/>
            <a:chExt cx="8098155" cy="2548255"/>
          </a:xfrm>
        </p:grpSpPr>
        <p:sp>
          <p:nvSpPr>
            <p:cNvPr id="4" name="object 4"/>
            <p:cNvSpPr/>
            <p:nvPr/>
          </p:nvSpPr>
          <p:spPr>
            <a:xfrm>
              <a:off x="6365817" y="1438686"/>
              <a:ext cx="2251075" cy="662305"/>
            </a:xfrm>
            <a:custGeom>
              <a:avLst/>
              <a:gdLst/>
              <a:ahLst/>
              <a:cxnLst/>
              <a:rect l="l" t="t" r="r" b="b"/>
              <a:pathLst>
                <a:path w="2251075" h="662305">
                  <a:moveTo>
                    <a:pt x="926520" y="0"/>
                  </a:moveTo>
                  <a:lnTo>
                    <a:pt x="872404" y="5463"/>
                  </a:lnTo>
                  <a:lnTo>
                    <a:pt x="820435" y="19926"/>
                  </a:lnTo>
                  <a:lnTo>
                    <a:pt x="771674" y="42980"/>
                  </a:lnTo>
                  <a:lnTo>
                    <a:pt x="727180" y="74218"/>
                  </a:lnTo>
                  <a:lnTo>
                    <a:pt x="688904" y="116282"/>
                  </a:lnTo>
                  <a:lnTo>
                    <a:pt x="660787" y="163218"/>
                  </a:lnTo>
                  <a:lnTo>
                    <a:pt x="641294" y="213351"/>
                  </a:lnTo>
                  <a:lnTo>
                    <a:pt x="628889" y="265002"/>
                  </a:lnTo>
                  <a:lnTo>
                    <a:pt x="622037" y="316496"/>
                  </a:lnTo>
                  <a:lnTo>
                    <a:pt x="588623" y="291167"/>
                  </a:lnTo>
                  <a:lnTo>
                    <a:pt x="551006" y="273248"/>
                  </a:lnTo>
                  <a:lnTo>
                    <a:pt x="510513" y="262598"/>
                  </a:lnTo>
                  <a:lnTo>
                    <a:pt x="468469" y="259079"/>
                  </a:lnTo>
                  <a:lnTo>
                    <a:pt x="445688" y="260086"/>
                  </a:lnTo>
                  <a:lnTo>
                    <a:pt x="400741" y="268081"/>
                  </a:lnTo>
                  <a:lnTo>
                    <a:pt x="334875" y="297316"/>
                  </a:lnTo>
                  <a:lnTo>
                    <a:pt x="300571" y="326245"/>
                  </a:lnTo>
                  <a:lnTo>
                    <a:pt x="275380" y="360572"/>
                  </a:lnTo>
                  <a:lnTo>
                    <a:pt x="258584" y="399051"/>
                  </a:lnTo>
                  <a:lnTo>
                    <a:pt x="249467" y="440439"/>
                  </a:lnTo>
                  <a:lnTo>
                    <a:pt x="247311" y="483489"/>
                  </a:lnTo>
                  <a:lnTo>
                    <a:pt x="218417" y="482439"/>
                  </a:lnTo>
                  <a:lnTo>
                    <a:pt x="188408" y="481990"/>
                  </a:lnTo>
                  <a:lnTo>
                    <a:pt x="162009" y="482435"/>
                  </a:lnTo>
                  <a:lnTo>
                    <a:pt x="135797" y="483968"/>
                  </a:lnTo>
                  <a:lnTo>
                    <a:pt x="85805" y="491490"/>
                  </a:lnTo>
                  <a:lnTo>
                    <a:pt x="46350" y="506275"/>
                  </a:lnTo>
                  <a:lnTo>
                    <a:pt x="12953" y="538721"/>
                  </a:lnTo>
                  <a:lnTo>
                    <a:pt x="0" y="583752"/>
                  </a:lnTo>
                  <a:lnTo>
                    <a:pt x="10666" y="615973"/>
                  </a:lnTo>
                  <a:lnTo>
                    <a:pt x="69790" y="649401"/>
                  </a:lnTo>
                  <a:lnTo>
                    <a:pt x="169438" y="651042"/>
                  </a:lnTo>
                  <a:lnTo>
                    <a:pt x="371611" y="653339"/>
                  </a:lnTo>
                  <a:lnTo>
                    <a:pt x="628597" y="654751"/>
                  </a:lnTo>
                  <a:lnTo>
                    <a:pt x="1628734" y="655342"/>
                  </a:lnTo>
                  <a:lnTo>
                    <a:pt x="1879214" y="656945"/>
                  </a:lnTo>
                  <a:lnTo>
                    <a:pt x="2076144" y="659402"/>
                  </a:lnTo>
                  <a:lnTo>
                    <a:pt x="2221285" y="662114"/>
                  </a:lnTo>
                  <a:lnTo>
                    <a:pt x="2235072" y="650489"/>
                  </a:lnTo>
                  <a:lnTo>
                    <a:pt x="2245345" y="635617"/>
                  </a:lnTo>
                  <a:lnTo>
                    <a:pt x="2250503" y="618900"/>
                  </a:lnTo>
                  <a:lnTo>
                    <a:pt x="2248945" y="601738"/>
                  </a:lnTo>
                  <a:lnTo>
                    <a:pt x="2226373" y="565897"/>
                  </a:lnTo>
                  <a:lnTo>
                    <a:pt x="2191568" y="542134"/>
                  </a:lnTo>
                  <a:lnTo>
                    <a:pt x="2163728" y="537603"/>
                  </a:lnTo>
                  <a:lnTo>
                    <a:pt x="2146953" y="539177"/>
                  </a:lnTo>
                  <a:lnTo>
                    <a:pt x="2130805" y="543871"/>
                  </a:lnTo>
                  <a:lnTo>
                    <a:pt x="2115946" y="551641"/>
                  </a:lnTo>
                  <a:lnTo>
                    <a:pt x="2103035" y="562444"/>
                  </a:lnTo>
                  <a:lnTo>
                    <a:pt x="2103907" y="533074"/>
                  </a:lnTo>
                  <a:lnTo>
                    <a:pt x="2081766" y="478848"/>
                  </a:lnTo>
                  <a:lnTo>
                    <a:pt x="2041905" y="432851"/>
                  </a:lnTo>
                  <a:lnTo>
                    <a:pt x="1990346" y="400263"/>
                  </a:lnTo>
                  <a:lnTo>
                    <a:pt x="1940137" y="381720"/>
                  </a:lnTo>
                  <a:lnTo>
                    <a:pt x="1895149" y="373359"/>
                  </a:lnTo>
                  <a:lnTo>
                    <a:pt x="1872314" y="372237"/>
                  </a:lnTo>
                  <a:lnTo>
                    <a:pt x="1859973" y="372580"/>
                  </a:lnTo>
                  <a:lnTo>
                    <a:pt x="1790185" y="390280"/>
                  </a:lnTo>
                  <a:lnTo>
                    <a:pt x="1735854" y="434259"/>
                  </a:lnTo>
                  <a:lnTo>
                    <a:pt x="1718504" y="464578"/>
                  </a:lnTo>
                  <a:lnTo>
                    <a:pt x="1714394" y="444665"/>
                  </a:lnTo>
                  <a:lnTo>
                    <a:pt x="1695380" y="409482"/>
                  </a:lnTo>
                  <a:lnTo>
                    <a:pt x="1664382" y="383778"/>
                  </a:lnTo>
                  <a:lnTo>
                    <a:pt x="1627118" y="368952"/>
                  </a:lnTo>
                  <a:lnTo>
                    <a:pt x="1596584" y="364477"/>
                  </a:lnTo>
                  <a:lnTo>
                    <a:pt x="1591276" y="364477"/>
                  </a:lnTo>
                  <a:lnTo>
                    <a:pt x="1548248" y="373634"/>
                  </a:lnTo>
                  <a:lnTo>
                    <a:pt x="1510556" y="408163"/>
                  </a:lnTo>
                  <a:lnTo>
                    <a:pt x="1505322" y="423113"/>
                  </a:lnTo>
                  <a:lnTo>
                    <a:pt x="1493359" y="365255"/>
                  </a:lnTo>
                  <a:lnTo>
                    <a:pt x="1468250" y="321120"/>
                  </a:lnTo>
                  <a:lnTo>
                    <a:pt x="1433069" y="290209"/>
                  </a:lnTo>
                  <a:lnTo>
                    <a:pt x="1390888" y="272027"/>
                  </a:lnTo>
                  <a:lnTo>
                    <a:pt x="1344781" y="266077"/>
                  </a:lnTo>
                  <a:lnTo>
                    <a:pt x="1321250" y="267533"/>
                  </a:lnTo>
                  <a:lnTo>
                    <a:pt x="1297888" y="271857"/>
                  </a:lnTo>
                  <a:lnTo>
                    <a:pt x="1275082" y="278984"/>
                  </a:lnTo>
                  <a:lnTo>
                    <a:pt x="1253214" y="288848"/>
                  </a:lnTo>
                  <a:lnTo>
                    <a:pt x="1248482" y="246128"/>
                  </a:lnTo>
                  <a:lnTo>
                    <a:pt x="1240459" y="205365"/>
                  </a:lnTo>
                  <a:lnTo>
                    <a:pt x="1228579" y="167006"/>
                  </a:lnTo>
                  <a:lnTo>
                    <a:pt x="1212273" y="131495"/>
                  </a:lnTo>
                  <a:lnTo>
                    <a:pt x="1190973" y="99276"/>
                  </a:lnTo>
                  <a:lnTo>
                    <a:pt x="1164112" y="70794"/>
                  </a:lnTo>
                  <a:lnTo>
                    <a:pt x="1131123" y="46494"/>
                  </a:lnTo>
                  <a:lnTo>
                    <a:pt x="1091436" y="26819"/>
                  </a:lnTo>
                  <a:lnTo>
                    <a:pt x="1044485" y="12216"/>
                  </a:lnTo>
                  <a:lnTo>
                    <a:pt x="989703" y="3128"/>
                  </a:lnTo>
                  <a:lnTo>
                    <a:pt x="926520" y="0"/>
                  </a:lnTo>
                  <a:close/>
                </a:path>
              </a:pathLst>
            </a:custGeom>
            <a:solidFill>
              <a:srgbClr val="A9A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8397" y="3429025"/>
              <a:ext cx="1895475" cy="558165"/>
            </a:xfrm>
            <a:custGeom>
              <a:avLst/>
              <a:gdLst/>
              <a:ahLst/>
              <a:cxnLst/>
              <a:rect l="l" t="t" r="r" b="b"/>
              <a:pathLst>
                <a:path w="1895475" h="558164">
                  <a:moveTo>
                    <a:pt x="1114861" y="0"/>
                  </a:moveTo>
                  <a:lnTo>
                    <a:pt x="1050811" y="3915"/>
                  </a:lnTo>
                  <a:lnTo>
                    <a:pt x="997168" y="15206"/>
                  </a:lnTo>
                  <a:lnTo>
                    <a:pt x="953060" y="33189"/>
                  </a:lnTo>
                  <a:lnTo>
                    <a:pt x="917614" y="57179"/>
                  </a:lnTo>
                  <a:lnTo>
                    <a:pt x="889957" y="86493"/>
                  </a:lnTo>
                  <a:lnTo>
                    <a:pt x="869217" y="120446"/>
                  </a:lnTo>
                  <a:lnTo>
                    <a:pt x="854520" y="158356"/>
                  </a:lnTo>
                  <a:lnTo>
                    <a:pt x="844994" y="199537"/>
                  </a:lnTo>
                  <a:lnTo>
                    <a:pt x="839767" y="243306"/>
                  </a:lnTo>
                  <a:lnTo>
                    <a:pt x="821354" y="235000"/>
                  </a:lnTo>
                  <a:lnTo>
                    <a:pt x="802148" y="228998"/>
                  </a:lnTo>
                  <a:lnTo>
                    <a:pt x="782472" y="225356"/>
                  </a:lnTo>
                  <a:lnTo>
                    <a:pt x="762652" y="224129"/>
                  </a:lnTo>
                  <a:lnTo>
                    <a:pt x="723833" y="229141"/>
                  </a:lnTo>
                  <a:lnTo>
                    <a:pt x="688318" y="244456"/>
                  </a:lnTo>
                  <a:lnTo>
                    <a:pt x="658694" y="270492"/>
                  </a:lnTo>
                  <a:lnTo>
                    <a:pt x="637550" y="307667"/>
                  </a:lnTo>
                  <a:lnTo>
                    <a:pt x="627473" y="356400"/>
                  </a:lnTo>
                  <a:lnTo>
                    <a:pt x="623067" y="343811"/>
                  </a:lnTo>
                  <a:lnTo>
                    <a:pt x="591329" y="314731"/>
                  </a:lnTo>
                  <a:lnTo>
                    <a:pt x="555109" y="307009"/>
                  </a:lnTo>
                  <a:lnTo>
                    <a:pt x="550626" y="307009"/>
                  </a:lnTo>
                  <a:lnTo>
                    <a:pt x="508768" y="315904"/>
                  </a:lnTo>
                  <a:lnTo>
                    <a:pt x="467436" y="344926"/>
                  </a:lnTo>
                  <a:lnTo>
                    <a:pt x="447972" y="391337"/>
                  </a:lnTo>
                  <a:lnTo>
                    <a:pt x="433359" y="365796"/>
                  </a:lnTo>
                  <a:lnTo>
                    <a:pt x="387609" y="328749"/>
                  </a:lnTo>
                  <a:lnTo>
                    <a:pt x="349520" y="316229"/>
                  </a:lnTo>
                  <a:lnTo>
                    <a:pt x="318444" y="313550"/>
                  </a:lnTo>
                  <a:lnTo>
                    <a:pt x="299224" y="314495"/>
                  </a:lnTo>
                  <a:lnTo>
                    <a:pt x="261341" y="321538"/>
                  </a:lnTo>
                  <a:lnTo>
                    <a:pt x="219063" y="337159"/>
                  </a:lnTo>
                  <a:lnTo>
                    <a:pt x="175653" y="364610"/>
                  </a:lnTo>
                  <a:lnTo>
                    <a:pt x="142084" y="403361"/>
                  </a:lnTo>
                  <a:lnTo>
                    <a:pt x="123440" y="449034"/>
                  </a:lnTo>
                  <a:lnTo>
                    <a:pt x="124172" y="473773"/>
                  </a:lnTo>
                  <a:lnTo>
                    <a:pt x="113305" y="464673"/>
                  </a:lnTo>
                  <a:lnTo>
                    <a:pt x="100792" y="458127"/>
                  </a:lnTo>
                  <a:lnTo>
                    <a:pt x="87193" y="454171"/>
                  </a:lnTo>
                  <a:lnTo>
                    <a:pt x="73068" y="452843"/>
                  </a:lnTo>
                  <a:lnTo>
                    <a:pt x="61169" y="453793"/>
                  </a:lnTo>
                  <a:lnTo>
                    <a:pt x="22776" y="473468"/>
                  </a:lnTo>
                  <a:lnTo>
                    <a:pt x="1313" y="506869"/>
                  </a:lnTo>
                  <a:lnTo>
                    <a:pt x="0" y="521326"/>
                  </a:lnTo>
                  <a:lnTo>
                    <a:pt x="4343" y="535411"/>
                  </a:lnTo>
                  <a:lnTo>
                    <a:pt x="12994" y="547940"/>
                  </a:lnTo>
                  <a:lnTo>
                    <a:pt x="24604" y="557733"/>
                  </a:lnTo>
                  <a:lnTo>
                    <a:pt x="171502" y="555067"/>
                  </a:lnTo>
                  <a:lnTo>
                    <a:pt x="321017" y="553296"/>
                  </a:lnTo>
                  <a:lnTo>
                    <a:pt x="574651" y="551859"/>
                  </a:lnTo>
                  <a:lnTo>
                    <a:pt x="1347037" y="551581"/>
                  </a:lnTo>
                  <a:lnTo>
                    <a:pt x="1545278" y="550628"/>
                  </a:lnTo>
                  <a:lnTo>
                    <a:pt x="1691910" y="549215"/>
                  </a:lnTo>
                  <a:lnTo>
                    <a:pt x="1836272" y="547027"/>
                  </a:lnTo>
                  <a:lnTo>
                    <a:pt x="1886054" y="518863"/>
                  </a:lnTo>
                  <a:lnTo>
                    <a:pt x="1895035" y="491721"/>
                  </a:lnTo>
                  <a:lnTo>
                    <a:pt x="1888964" y="462419"/>
                  </a:lnTo>
                  <a:lnTo>
                    <a:pt x="1856009" y="426460"/>
                  </a:lnTo>
                  <a:lnTo>
                    <a:pt x="1802218" y="410131"/>
                  </a:lnTo>
                  <a:lnTo>
                    <a:pt x="1758621" y="406381"/>
                  </a:lnTo>
                  <a:lnTo>
                    <a:pt x="1736399" y="406006"/>
                  </a:lnTo>
                  <a:lnTo>
                    <a:pt x="1711120" y="406382"/>
                  </a:lnTo>
                  <a:lnTo>
                    <a:pt x="1686793" y="407263"/>
                  </a:lnTo>
                  <a:lnTo>
                    <a:pt x="1683931" y="363881"/>
                  </a:lnTo>
                  <a:lnTo>
                    <a:pt x="1672454" y="322818"/>
                  </a:lnTo>
                  <a:lnTo>
                    <a:pt x="1651318" y="285887"/>
                  </a:lnTo>
                  <a:lnTo>
                    <a:pt x="1619480" y="254901"/>
                  </a:lnTo>
                  <a:lnTo>
                    <a:pt x="1575897" y="231673"/>
                  </a:lnTo>
                  <a:lnTo>
                    <a:pt x="1538819" y="221616"/>
                  </a:lnTo>
                  <a:lnTo>
                    <a:pt x="1500560" y="218236"/>
                  </a:lnTo>
                  <a:lnTo>
                    <a:pt x="1465159" y="221199"/>
                  </a:lnTo>
                  <a:lnTo>
                    <a:pt x="1431061" y="230168"/>
                  </a:lnTo>
                  <a:lnTo>
                    <a:pt x="1399385" y="245261"/>
                  </a:lnTo>
                  <a:lnTo>
                    <a:pt x="1371249" y="266598"/>
                  </a:lnTo>
                  <a:lnTo>
                    <a:pt x="1365485" y="223222"/>
                  </a:lnTo>
                  <a:lnTo>
                    <a:pt x="1355042" y="179716"/>
                  </a:lnTo>
                  <a:lnTo>
                    <a:pt x="1338628" y="137489"/>
                  </a:lnTo>
                  <a:lnTo>
                    <a:pt x="1314950" y="97954"/>
                  </a:lnTo>
                  <a:lnTo>
                    <a:pt x="1282717" y="62522"/>
                  </a:lnTo>
                  <a:lnTo>
                    <a:pt x="1245249" y="36204"/>
                  </a:lnTo>
                  <a:lnTo>
                    <a:pt x="1204190" y="16783"/>
                  </a:lnTo>
                  <a:lnTo>
                    <a:pt x="1160430" y="4600"/>
                  </a:lnTo>
                  <a:lnTo>
                    <a:pt x="1114861" y="0"/>
                  </a:lnTo>
                  <a:close/>
                </a:path>
              </a:pathLst>
            </a:custGeom>
            <a:solidFill>
              <a:srgbClr val="EBE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421240" y="461174"/>
            <a:ext cx="701675" cy="676910"/>
          </a:xfrm>
          <a:custGeom>
            <a:avLst/>
            <a:gdLst/>
            <a:ahLst/>
            <a:cxnLst/>
            <a:rect l="l" t="t" r="r" b="b"/>
            <a:pathLst>
              <a:path w="701675" h="676910">
                <a:moveTo>
                  <a:pt x="464121" y="626567"/>
                </a:moveTo>
                <a:lnTo>
                  <a:pt x="420827" y="515518"/>
                </a:lnTo>
                <a:lnTo>
                  <a:pt x="380111" y="451002"/>
                </a:lnTo>
                <a:lnTo>
                  <a:pt x="318325" y="408292"/>
                </a:lnTo>
                <a:lnTo>
                  <a:pt x="211797" y="362648"/>
                </a:lnTo>
                <a:lnTo>
                  <a:pt x="171919" y="351637"/>
                </a:lnTo>
                <a:lnTo>
                  <a:pt x="152971" y="350100"/>
                </a:lnTo>
                <a:lnTo>
                  <a:pt x="134759" y="350951"/>
                </a:lnTo>
                <a:lnTo>
                  <a:pt x="96227" y="361124"/>
                </a:lnTo>
                <a:lnTo>
                  <a:pt x="62953" y="381063"/>
                </a:lnTo>
                <a:lnTo>
                  <a:pt x="35814" y="408698"/>
                </a:lnTo>
                <a:lnTo>
                  <a:pt x="15684" y="441985"/>
                </a:lnTo>
                <a:lnTo>
                  <a:pt x="3454" y="478878"/>
                </a:lnTo>
                <a:lnTo>
                  <a:pt x="0" y="517296"/>
                </a:lnTo>
                <a:lnTo>
                  <a:pt x="6197" y="555193"/>
                </a:lnTo>
                <a:lnTo>
                  <a:pt x="22923" y="590511"/>
                </a:lnTo>
                <a:lnTo>
                  <a:pt x="51054" y="621207"/>
                </a:lnTo>
                <a:lnTo>
                  <a:pt x="91490" y="645198"/>
                </a:lnTo>
                <a:lnTo>
                  <a:pt x="137147" y="661416"/>
                </a:lnTo>
                <a:lnTo>
                  <a:pt x="186664" y="672287"/>
                </a:lnTo>
                <a:lnTo>
                  <a:pt x="240093" y="676833"/>
                </a:lnTo>
                <a:lnTo>
                  <a:pt x="297472" y="674103"/>
                </a:lnTo>
                <a:lnTo>
                  <a:pt x="336613" y="668032"/>
                </a:lnTo>
                <a:lnTo>
                  <a:pt x="377418" y="658253"/>
                </a:lnTo>
                <a:lnTo>
                  <a:pt x="419925" y="644512"/>
                </a:lnTo>
                <a:lnTo>
                  <a:pt x="464121" y="626567"/>
                </a:lnTo>
                <a:close/>
              </a:path>
              <a:path w="701675" h="676910">
                <a:moveTo>
                  <a:pt x="701598" y="276161"/>
                </a:moveTo>
                <a:lnTo>
                  <a:pt x="689025" y="202031"/>
                </a:lnTo>
                <a:lnTo>
                  <a:pt x="647344" y="93726"/>
                </a:lnTo>
                <a:lnTo>
                  <a:pt x="618896" y="46875"/>
                </a:lnTo>
                <a:lnTo>
                  <a:pt x="581291" y="16522"/>
                </a:lnTo>
                <a:lnTo>
                  <a:pt x="537933" y="1346"/>
                </a:lnTo>
                <a:lnTo>
                  <a:pt x="492302" y="0"/>
                </a:lnTo>
                <a:lnTo>
                  <a:pt x="448195" y="11023"/>
                </a:lnTo>
                <a:lnTo>
                  <a:pt x="408546" y="33032"/>
                </a:lnTo>
                <a:lnTo>
                  <a:pt x="376682" y="64731"/>
                </a:lnTo>
                <a:lnTo>
                  <a:pt x="355955" y="104825"/>
                </a:lnTo>
                <a:lnTo>
                  <a:pt x="349694" y="152031"/>
                </a:lnTo>
                <a:lnTo>
                  <a:pt x="361238" y="205041"/>
                </a:lnTo>
                <a:lnTo>
                  <a:pt x="377380" y="241261"/>
                </a:lnTo>
                <a:lnTo>
                  <a:pt x="397891" y="276923"/>
                </a:lnTo>
                <a:lnTo>
                  <a:pt x="423151" y="311670"/>
                </a:lnTo>
                <a:lnTo>
                  <a:pt x="453555" y="345122"/>
                </a:lnTo>
                <a:lnTo>
                  <a:pt x="489508" y="376923"/>
                </a:lnTo>
                <a:lnTo>
                  <a:pt x="531393" y="406717"/>
                </a:lnTo>
                <a:lnTo>
                  <a:pt x="579602" y="434136"/>
                </a:lnTo>
                <a:lnTo>
                  <a:pt x="634555" y="458800"/>
                </a:lnTo>
                <a:lnTo>
                  <a:pt x="683831" y="350342"/>
                </a:lnTo>
                <a:lnTo>
                  <a:pt x="701598" y="276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604759" y="0"/>
            <a:ext cx="1539240" cy="830580"/>
            <a:chOff x="7604759" y="0"/>
            <a:chExt cx="1539240" cy="8305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9787" y="105918"/>
              <a:ext cx="903719" cy="5379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4759" y="0"/>
              <a:ext cx="1539239" cy="8305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439" y="518922"/>
            <a:ext cx="6370320" cy="1058545"/>
          </a:xfrm>
          <a:prstGeom prst="rect">
            <a:avLst/>
          </a:prstGeom>
          <a:solidFill>
            <a:srgbClr val="FFFFFF"/>
          </a:solidFill>
          <a:ln w="28575">
            <a:solidFill>
              <a:srgbClr val="272727"/>
            </a:solidFill>
          </a:ln>
        </p:spPr>
        <p:txBody>
          <a:bodyPr vert="horz" wrap="square" lIns="0" tIns="297180" rIns="0" bIns="0" rtlCol="0">
            <a:spAutoFit/>
          </a:bodyPr>
          <a:lstStyle/>
          <a:p>
            <a:pPr marR="501650" algn="ctr">
              <a:lnSpc>
                <a:spcPct val="100000"/>
              </a:lnSpc>
              <a:spcBef>
                <a:spcPts val="2340"/>
              </a:spcBef>
            </a:pPr>
            <a:r>
              <a:rPr sz="2600" spc="75" dirty="0"/>
              <a:t>Germany's</a:t>
            </a:r>
            <a:r>
              <a:rPr sz="2600" spc="-220" dirty="0"/>
              <a:t> </a:t>
            </a:r>
            <a:r>
              <a:rPr sz="2600" spc="90" dirty="0"/>
              <a:t>Climate</a:t>
            </a:r>
            <a:r>
              <a:rPr sz="2600" spc="-220" dirty="0"/>
              <a:t> </a:t>
            </a:r>
            <a:r>
              <a:rPr sz="2600" spc="-10" dirty="0"/>
              <a:t>Profile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452610" y="1805190"/>
            <a:ext cx="604583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0" marR="22225" indent="-318135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Times New Roman"/>
              <a:buChar char="●"/>
              <a:tabLst>
                <a:tab pos="330200" algn="l"/>
                <a:tab pos="330835" algn="l"/>
              </a:tabLst>
            </a:pP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Germany,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located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central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Europe,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has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temperate</a:t>
            </a:r>
            <a:r>
              <a:rPr sz="1400" spc="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climate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with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mild</a:t>
            </a:r>
            <a:r>
              <a:rPr sz="1400" spc="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winters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cool</a:t>
            </a:r>
            <a:r>
              <a:rPr sz="1400" spc="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summers.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Its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topography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is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characterized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by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lowlands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north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highlands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south,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including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Alps.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country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is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divided</a:t>
            </a:r>
            <a:r>
              <a:rPr sz="1400" spc="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into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five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climate</a:t>
            </a:r>
            <a:r>
              <a:rPr sz="1400" spc="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zones,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ranging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from</a:t>
            </a:r>
            <a:r>
              <a:rPr sz="1400" spc="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maritime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northwest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continental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east.</a:t>
            </a:r>
            <a:endParaRPr sz="1400">
              <a:latin typeface="Trebuchet MS"/>
              <a:cs typeface="Trebuchet MS"/>
            </a:endParaRPr>
          </a:p>
          <a:p>
            <a:pPr marL="330200" marR="5080" indent="-318135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  <a:tabLst>
                <a:tab pos="330200" algn="l"/>
                <a:tab pos="330835" algn="l"/>
              </a:tabLst>
            </a:pP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Germany's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vulnerability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climate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change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is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evident</a:t>
            </a:r>
            <a:r>
              <a:rPr sz="1400" spc="-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its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key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sectors,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including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agriculture,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water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resources,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health,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biodiversity,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energy,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infrastructure.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5F5B52"/>
                </a:solidFill>
                <a:latin typeface="Trebuchet MS"/>
                <a:cs typeface="Trebuchet MS"/>
              </a:rPr>
              <a:t>Changes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 in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temperature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precipitation patterns,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as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well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as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extreme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weather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events,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have</a:t>
            </a:r>
            <a:r>
              <a:rPr sz="1400" spc="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already</a:t>
            </a:r>
            <a:r>
              <a:rPr sz="1400" spc="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impacted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crop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yields,</a:t>
            </a:r>
            <a:r>
              <a:rPr sz="1400" spc="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river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flow,</a:t>
            </a:r>
            <a:r>
              <a:rPr sz="1400" spc="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transportation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systems.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5F5B52"/>
                </a:solidFill>
                <a:latin typeface="Trebuchet MS"/>
                <a:cs typeface="Trebuchet MS"/>
              </a:rPr>
              <a:t>It</a:t>
            </a:r>
            <a:r>
              <a:rPr sz="1400" spc="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is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crucial</a:t>
            </a:r>
            <a:r>
              <a:rPr sz="1400" spc="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for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Germany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 to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take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action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mitigate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adapt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effects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of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climate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change.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04759" y="0"/>
            <a:ext cx="1539240" cy="830580"/>
            <a:chOff x="7604759" y="0"/>
            <a:chExt cx="1539240" cy="830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9787" y="105918"/>
              <a:ext cx="903719" cy="5379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4759" y="0"/>
              <a:ext cx="1539239" cy="8305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439" y="518922"/>
            <a:ext cx="6370320" cy="1058545"/>
          </a:xfrm>
          <a:prstGeom prst="rect">
            <a:avLst/>
          </a:prstGeom>
          <a:solidFill>
            <a:srgbClr val="FFFFFF"/>
          </a:solidFill>
          <a:ln w="28575">
            <a:solidFill>
              <a:srgbClr val="272727"/>
            </a:solidFill>
          </a:ln>
        </p:spPr>
        <p:txBody>
          <a:bodyPr vert="horz" wrap="square" lIns="0" tIns="29718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340"/>
              </a:spcBef>
            </a:pPr>
            <a:r>
              <a:rPr sz="2600" spc="75" dirty="0"/>
              <a:t>Germany's</a:t>
            </a:r>
            <a:r>
              <a:rPr sz="2600" spc="-225" dirty="0"/>
              <a:t> </a:t>
            </a:r>
            <a:r>
              <a:rPr sz="2600" spc="70" dirty="0"/>
              <a:t>Economic</a:t>
            </a:r>
            <a:r>
              <a:rPr sz="2600" spc="-210" dirty="0"/>
              <a:t> </a:t>
            </a:r>
            <a:r>
              <a:rPr sz="2600" spc="85" dirty="0"/>
              <a:t>Consequences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452610" y="1805190"/>
            <a:ext cx="6052820" cy="322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0" marR="5080" indent="-318135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Times New Roman"/>
              <a:buChar char="●"/>
              <a:tabLst>
                <a:tab pos="330200" algn="l"/>
                <a:tab pos="330835" algn="l"/>
              </a:tabLst>
            </a:pP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Climate</a:t>
            </a:r>
            <a:r>
              <a:rPr sz="1400" spc="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change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is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having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significant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economic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consequences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in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Germany.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costs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</a:t>
            </a:r>
            <a:r>
              <a:rPr sz="1400" spc="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adapting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mitigating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impacts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of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climate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change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are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substantial,</a:t>
            </a:r>
            <a:r>
              <a:rPr sz="1400" spc="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with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estimates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suggesting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that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they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could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reach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billions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euros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per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year.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addition,</a:t>
            </a:r>
            <a:r>
              <a:rPr sz="1400" spc="-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loss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productivity 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due</a:t>
            </a:r>
            <a:r>
              <a:rPr sz="1400" spc="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extreme</a:t>
            </a:r>
            <a:r>
              <a:rPr sz="1400" spc="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weather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events,</a:t>
            </a:r>
            <a:r>
              <a:rPr sz="1400" spc="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such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as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heatwaves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floods,</a:t>
            </a:r>
            <a:r>
              <a:rPr sz="1400" spc="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can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also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have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significant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economic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impact.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Furthermore,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5F5B52"/>
                </a:solidFill>
                <a:latin typeface="Trebuchet MS"/>
                <a:cs typeface="Trebuchet MS"/>
              </a:rPr>
              <a:t>damage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to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infrastructure,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including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buildings,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roads,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bridges,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can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result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in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costly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repairs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disruptions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transportation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commerce.</a:t>
            </a:r>
            <a:endParaRPr sz="1400">
              <a:latin typeface="Trebuchet MS"/>
              <a:cs typeface="Trebuchet MS"/>
            </a:endParaRPr>
          </a:p>
          <a:p>
            <a:pPr marL="330200" marR="57150" indent="-318135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  <a:tabLst>
                <a:tab pos="330200" algn="l"/>
                <a:tab pos="330835" algn="l"/>
              </a:tabLst>
            </a:pP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illustrate</a:t>
            </a:r>
            <a:r>
              <a:rPr sz="1400" spc="-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economic</a:t>
            </a:r>
            <a:r>
              <a:rPr sz="1400" spc="-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consequences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</a:t>
            </a:r>
            <a:r>
              <a:rPr sz="1400" spc="-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climate</a:t>
            </a:r>
            <a:r>
              <a:rPr sz="1400" spc="-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change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in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Germany,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presentation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includes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several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charts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graphs.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 These</a:t>
            </a:r>
            <a:r>
              <a:rPr sz="1400" spc="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visual aids 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show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costs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adaptation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mitigation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measures,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economic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impact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extreme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weather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events,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the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cost</a:t>
            </a:r>
            <a:r>
              <a:rPr sz="1400" spc="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 repairing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5F5B52"/>
                </a:solidFill>
                <a:latin typeface="Trebuchet MS"/>
                <a:cs typeface="Trebuchet MS"/>
              </a:rPr>
              <a:t>damage</a:t>
            </a:r>
            <a:r>
              <a:rPr sz="1400" spc="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infrastructure.</a:t>
            </a:r>
            <a:r>
              <a:rPr sz="1400" spc="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Together,</a:t>
            </a:r>
            <a:r>
              <a:rPr sz="1400" spc="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they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provide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5F5B52"/>
                </a:solidFill>
                <a:latin typeface="Trebuchet MS"/>
                <a:cs typeface="Trebuchet MS"/>
              </a:rPr>
              <a:t>a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comprehensive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 picture of the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economic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challenges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facing 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Germany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as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5F5B52"/>
                </a:solidFill>
                <a:latin typeface="Trebuchet MS"/>
                <a:cs typeface="Trebuchet MS"/>
              </a:rPr>
              <a:t>it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works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address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impacts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climate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change.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04759" y="0"/>
            <a:ext cx="1539240" cy="830580"/>
            <a:chOff x="7604759" y="0"/>
            <a:chExt cx="1539240" cy="830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9787" y="105918"/>
              <a:ext cx="903719" cy="5379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4759" y="0"/>
              <a:ext cx="1539239" cy="8305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439" y="518922"/>
            <a:ext cx="6370320" cy="1058545"/>
          </a:xfrm>
          <a:prstGeom prst="rect">
            <a:avLst/>
          </a:prstGeom>
          <a:solidFill>
            <a:srgbClr val="FFFFFF"/>
          </a:solidFill>
          <a:ln w="28575">
            <a:solidFill>
              <a:srgbClr val="272727"/>
            </a:solidFill>
          </a:ln>
        </p:spPr>
        <p:txBody>
          <a:bodyPr vert="horz" wrap="square" lIns="0" tIns="297180" rIns="0" bIns="0" rtlCol="0">
            <a:spAutoFit/>
          </a:bodyPr>
          <a:lstStyle/>
          <a:p>
            <a:pPr marL="624840">
              <a:lnSpc>
                <a:spcPct val="100000"/>
              </a:lnSpc>
              <a:spcBef>
                <a:spcPts val="2340"/>
              </a:spcBef>
            </a:pPr>
            <a:r>
              <a:rPr sz="2600" spc="75" dirty="0"/>
              <a:t>Germany's</a:t>
            </a:r>
            <a:r>
              <a:rPr sz="2600" spc="-110" dirty="0"/>
              <a:t> </a:t>
            </a:r>
            <a:r>
              <a:rPr sz="2600" dirty="0"/>
              <a:t>Policy</a:t>
            </a:r>
            <a:r>
              <a:rPr sz="2600" spc="-100" dirty="0"/>
              <a:t> </a:t>
            </a:r>
            <a:r>
              <a:rPr sz="2600" spc="-10" dirty="0"/>
              <a:t>Frameworks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352829" y="1709444"/>
            <a:ext cx="6250940" cy="3226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0" marR="232410" indent="-318135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Times New Roman"/>
              <a:buChar char="●"/>
              <a:tabLst>
                <a:tab pos="330200" algn="l"/>
                <a:tab pos="330835" algn="l"/>
              </a:tabLst>
            </a:pP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Germany</a:t>
            </a:r>
            <a:r>
              <a:rPr sz="1400" spc="1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has</a:t>
            </a:r>
            <a:r>
              <a:rPr sz="1400" spc="16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implemented</a:t>
            </a:r>
            <a:r>
              <a:rPr sz="1400" spc="1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several</a:t>
            </a:r>
            <a:r>
              <a:rPr sz="1400" spc="1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policy</a:t>
            </a:r>
            <a:r>
              <a:rPr sz="1400" spc="1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frameworks</a:t>
            </a:r>
            <a:r>
              <a:rPr sz="1400" spc="1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1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address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climate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change,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including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Climate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Action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Plan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 2050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the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Renewable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Energy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Sources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Act.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These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policies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aim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reduce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greenhouse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100" dirty="0">
                <a:solidFill>
                  <a:srgbClr val="5F5B52"/>
                </a:solidFill>
                <a:latin typeface="Trebuchet MS"/>
                <a:cs typeface="Trebuchet MS"/>
              </a:rPr>
              <a:t>gas</a:t>
            </a:r>
            <a:r>
              <a:rPr sz="1400" spc="9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emissions,</a:t>
            </a:r>
            <a:r>
              <a:rPr sz="1400" spc="9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increase</a:t>
            </a:r>
            <a:r>
              <a:rPr sz="1400" spc="9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share</a:t>
            </a:r>
            <a:r>
              <a:rPr sz="1400" spc="9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renewable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energy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sources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energy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5F5B52"/>
                </a:solidFill>
                <a:latin typeface="Trebuchet MS"/>
                <a:cs typeface="Trebuchet MS"/>
              </a:rPr>
              <a:t>mix,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promote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energy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efficiency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measures.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Climate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Action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Plan</a:t>
            </a:r>
            <a:r>
              <a:rPr sz="1400" spc="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2050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sets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long-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term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goals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 for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emissions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reduction,</a:t>
            </a:r>
            <a:r>
              <a:rPr sz="1400" spc="-6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with</a:t>
            </a:r>
            <a:r>
              <a:rPr sz="1400" spc="-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</a:t>
            </a:r>
            <a:r>
              <a:rPr sz="1400" spc="-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target</a:t>
            </a:r>
            <a:r>
              <a:rPr sz="1400" spc="-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</a:t>
            </a:r>
            <a:r>
              <a:rPr sz="1400" spc="-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reducing</a:t>
            </a:r>
            <a:r>
              <a:rPr sz="1400" spc="-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emissions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by</a:t>
            </a:r>
            <a:r>
              <a:rPr sz="1400" spc="-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5F5B52"/>
                </a:solidFill>
                <a:latin typeface="Trebuchet MS"/>
                <a:cs typeface="Trebuchet MS"/>
              </a:rPr>
              <a:t>80-</a:t>
            </a:r>
            <a:r>
              <a:rPr sz="1400" spc="95" dirty="0">
                <a:solidFill>
                  <a:srgbClr val="5F5B52"/>
                </a:solidFill>
                <a:latin typeface="Trebuchet MS"/>
                <a:cs typeface="Trebuchet MS"/>
              </a:rPr>
              <a:t>95%</a:t>
            </a:r>
            <a:r>
              <a:rPr sz="1400" spc="-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by</a:t>
            </a:r>
            <a:r>
              <a:rPr sz="1400" spc="-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2050.</a:t>
            </a:r>
            <a:endParaRPr sz="1400">
              <a:latin typeface="Trebuchet MS"/>
              <a:cs typeface="Trebuchet MS"/>
            </a:endParaRPr>
          </a:p>
          <a:p>
            <a:pPr marL="330200" marR="5080" indent="-318135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  <a:tabLst>
                <a:tab pos="330200" algn="l"/>
                <a:tab pos="330835" algn="l"/>
              </a:tabLst>
            </a:pP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Policy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plays</a:t>
            </a:r>
            <a:r>
              <a:rPr sz="1400" spc="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crucial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role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driving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climate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action,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as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5F5B52"/>
                </a:solidFill>
                <a:latin typeface="Trebuchet MS"/>
                <a:cs typeface="Trebuchet MS"/>
              </a:rPr>
              <a:t>it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provides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5F5B52"/>
                </a:solidFill>
                <a:latin typeface="Trebuchet MS"/>
                <a:cs typeface="Trebuchet MS"/>
              </a:rPr>
              <a:t>a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framework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for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businesses</a:t>
            </a:r>
            <a:r>
              <a:rPr sz="1400" spc="8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individuals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make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sustainable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choices. </a:t>
            </a:r>
            <a:r>
              <a:rPr sz="1400" spc="100" dirty="0">
                <a:solidFill>
                  <a:srgbClr val="5F5B52"/>
                </a:solidFill>
                <a:latin typeface="Trebuchet MS"/>
                <a:cs typeface="Trebuchet MS"/>
              </a:rPr>
              <a:t>By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implementing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policies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that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incentivize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clean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energy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discourage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fossil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fuel</a:t>
            </a:r>
            <a:r>
              <a:rPr sz="1400" spc="-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use,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Germany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is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leading</a:t>
            </a:r>
            <a:r>
              <a:rPr sz="1400" spc="-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-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way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transitioning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-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low-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carbon</a:t>
            </a:r>
            <a:r>
              <a:rPr sz="1400" spc="1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economy.</a:t>
            </a:r>
            <a:r>
              <a:rPr sz="1400" spc="16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However,</a:t>
            </a:r>
            <a:r>
              <a:rPr sz="1400" spc="17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effective</a:t>
            </a:r>
            <a:r>
              <a:rPr sz="1400" spc="1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policy</a:t>
            </a:r>
            <a:r>
              <a:rPr sz="1400" spc="17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implementation</a:t>
            </a:r>
            <a:r>
              <a:rPr sz="1400" spc="1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requires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collaboration</a:t>
            </a:r>
            <a:r>
              <a:rPr sz="1400" spc="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between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government,</a:t>
            </a:r>
            <a:r>
              <a:rPr sz="1400" spc="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industry,</a:t>
            </a:r>
            <a:r>
              <a:rPr sz="1400" spc="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civil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society,</a:t>
            </a:r>
            <a:r>
              <a:rPr sz="1400" spc="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and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ongoing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monitoring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evaluation</a:t>
            </a:r>
            <a:r>
              <a:rPr sz="1400" spc="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ensure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progress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towards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climate goals.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04759" y="0"/>
            <a:ext cx="1539240" cy="830580"/>
            <a:chOff x="7604759" y="0"/>
            <a:chExt cx="1539240" cy="830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9787" y="105918"/>
              <a:ext cx="903719" cy="5379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4759" y="0"/>
              <a:ext cx="1539239" cy="8305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935" marR="5080" indent="-1028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International </a:t>
            </a:r>
            <a:r>
              <a:rPr spc="130" dirty="0"/>
              <a:t>Agreements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8397" y="1438686"/>
            <a:ext cx="8098155" cy="2548255"/>
            <a:chOff x="518397" y="1438686"/>
            <a:chExt cx="8098155" cy="2548255"/>
          </a:xfrm>
        </p:grpSpPr>
        <p:sp>
          <p:nvSpPr>
            <p:cNvPr id="4" name="object 4"/>
            <p:cNvSpPr/>
            <p:nvPr/>
          </p:nvSpPr>
          <p:spPr>
            <a:xfrm>
              <a:off x="6365817" y="1438686"/>
              <a:ext cx="2251075" cy="662305"/>
            </a:xfrm>
            <a:custGeom>
              <a:avLst/>
              <a:gdLst/>
              <a:ahLst/>
              <a:cxnLst/>
              <a:rect l="l" t="t" r="r" b="b"/>
              <a:pathLst>
                <a:path w="2251075" h="662305">
                  <a:moveTo>
                    <a:pt x="926520" y="0"/>
                  </a:moveTo>
                  <a:lnTo>
                    <a:pt x="872404" y="5463"/>
                  </a:lnTo>
                  <a:lnTo>
                    <a:pt x="820435" y="19926"/>
                  </a:lnTo>
                  <a:lnTo>
                    <a:pt x="771674" y="42980"/>
                  </a:lnTo>
                  <a:lnTo>
                    <a:pt x="727180" y="74218"/>
                  </a:lnTo>
                  <a:lnTo>
                    <a:pt x="688904" y="116282"/>
                  </a:lnTo>
                  <a:lnTo>
                    <a:pt x="660787" y="163218"/>
                  </a:lnTo>
                  <a:lnTo>
                    <a:pt x="641294" y="213351"/>
                  </a:lnTo>
                  <a:lnTo>
                    <a:pt x="628889" y="265002"/>
                  </a:lnTo>
                  <a:lnTo>
                    <a:pt x="622037" y="316496"/>
                  </a:lnTo>
                  <a:lnTo>
                    <a:pt x="588623" y="291167"/>
                  </a:lnTo>
                  <a:lnTo>
                    <a:pt x="551006" y="273248"/>
                  </a:lnTo>
                  <a:lnTo>
                    <a:pt x="510513" y="262598"/>
                  </a:lnTo>
                  <a:lnTo>
                    <a:pt x="468469" y="259079"/>
                  </a:lnTo>
                  <a:lnTo>
                    <a:pt x="445688" y="260086"/>
                  </a:lnTo>
                  <a:lnTo>
                    <a:pt x="400741" y="268081"/>
                  </a:lnTo>
                  <a:lnTo>
                    <a:pt x="334875" y="297316"/>
                  </a:lnTo>
                  <a:lnTo>
                    <a:pt x="300571" y="326245"/>
                  </a:lnTo>
                  <a:lnTo>
                    <a:pt x="275380" y="360572"/>
                  </a:lnTo>
                  <a:lnTo>
                    <a:pt x="258584" y="399051"/>
                  </a:lnTo>
                  <a:lnTo>
                    <a:pt x="249467" y="440439"/>
                  </a:lnTo>
                  <a:lnTo>
                    <a:pt x="247311" y="483489"/>
                  </a:lnTo>
                  <a:lnTo>
                    <a:pt x="218417" y="482439"/>
                  </a:lnTo>
                  <a:lnTo>
                    <a:pt x="188408" y="481990"/>
                  </a:lnTo>
                  <a:lnTo>
                    <a:pt x="162009" y="482435"/>
                  </a:lnTo>
                  <a:lnTo>
                    <a:pt x="135797" y="483968"/>
                  </a:lnTo>
                  <a:lnTo>
                    <a:pt x="85805" y="491490"/>
                  </a:lnTo>
                  <a:lnTo>
                    <a:pt x="46350" y="506275"/>
                  </a:lnTo>
                  <a:lnTo>
                    <a:pt x="12953" y="538721"/>
                  </a:lnTo>
                  <a:lnTo>
                    <a:pt x="0" y="583752"/>
                  </a:lnTo>
                  <a:lnTo>
                    <a:pt x="10666" y="615973"/>
                  </a:lnTo>
                  <a:lnTo>
                    <a:pt x="69790" y="649401"/>
                  </a:lnTo>
                  <a:lnTo>
                    <a:pt x="169438" y="651042"/>
                  </a:lnTo>
                  <a:lnTo>
                    <a:pt x="371611" y="653339"/>
                  </a:lnTo>
                  <a:lnTo>
                    <a:pt x="628597" y="654751"/>
                  </a:lnTo>
                  <a:lnTo>
                    <a:pt x="1628734" y="655342"/>
                  </a:lnTo>
                  <a:lnTo>
                    <a:pt x="1879214" y="656945"/>
                  </a:lnTo>
                  <a:lnTo>
                    <a:pt x="2076144" y="659402"/>
                  </a:lnTo>
                  <a:lnTo>
                    <a:pt x="2221285" y="662114"/>
                  </a:lnTo>
                  <a:lnTo>
                    <a:pt x="2235072" y="650489"/>
                  </a:lnTo>
                  <a:lnTo>
                    <a:pt x="2245345" y="635617"/>
                  </a:lnTo>
                  <a:lnTo>
                    <a:pt x="2250503" y="618900"/>
                  </a:lnTo>
                  <a:lnTo>
                    <a:pt x="2248945" y="601738"/>
                  </a:lnTo>
                  <a:lnTo>
                    <a:pt x="2226373" y="565897"/>
                  </a:lnTo>
                  <a:lnTo>
                    <a:pt x="2191568" y="542134"/>
                  </a:lnTo>
                  <a:lnTo>
                    <a:pt x="2163728" y="537603"/>
                  </a:lnTo>
                  <a:lnTo>
                    <a:pt x="2146953" y="539177"/>
                  </a:lnTo>
                  <a:lnTo>
                    <a:pt x="2130805" y="543871"/>
                  </a:lnTo>
                  <a:lnTo>
                    <a:pt x="2115946" y="551641"/>
                  </a:lnTo>
                  <a:lnTo>
                    <a:pt x="2103035" y="562444"/>
                  </a:lnTo>
                  <a:lnTo>
                    <a:pt x="2103907" y="533074"/>
                  </a:lnTo>
                  <a:lnTo>
                    <a:pt x="2081766" y="478848"/>
                  </a:lnTo>
                  <a:lnTo>
                    <a:pt x="2041905" y="432851"/>
                  </a:lnTo>
                  <a:lnTo>
                    <a:pt x="1990346" y="400263"/>
                  </a:lnTo>
                  <a:lnTo>
                    <a:pt x="1940137" y="381720"/>
                  </a:lnTo>
                  <a:lnTo>
                    <a:pt x="1895149" y="373359"/>
                  </a:lnTo>
                  <a:lnTo>
                    <a:pt x="1872314" y="372237"/>
                  </a:lnTo>
                  <a:lnTo>
                    <a:pt x="1859973" y="372580"/>
                  </a:lnTo>
                  <a:lnTo>
                    <a:pt x="1790185" y="390280"/>
                  </a:lnTo>
                  <a:lnTo>
                    <a:pt x="1735854" y="434259"/>
                  </a:lnTo>
                  <a:lnTo>
                    <a:pt x="1718504" y="464578"/>
                  </a:lnTo>
                  <a:lnTo>
                    <a:pt x="1714394" y="444665"/>
                  </a:lnTo>
                  <a:lnTo>
                    <a:pt x="1695380" y="409482"/>
                  </a:lnTo>
                  <a:lnTo>
                    <a:pt x="1664382" y="383778"/>
                  </a:lnTo>
                  <a:lnTo>
                    <a:pt x="1627118" y="368952"/>
                  </a:lnTo>
                  <a:lnTo>
                    <a:pt x="1596584" y="364477"/>
                  </a:lnTo>
                  <a:lnTo>
                    <a:pt x="1591276" y="364477"/>
                  </a:lnTo>
                  <a:lnTo>
                    <a:pt x="1548248" y="373634"/>
                  </a:lnTo>
                  <a:lnTo>
                    <a:pt x="1510556" y="408163"/>
                  </a:lnTo>
                  <a:lnTo>
                    <a:pt x="1505322" y="423113"/>
                  </a:lnTo>
                  <a:lnTo>
                    <a:pt x="1493359" y="365255"/>
                  </a:lnTo>
                  <a:lnTo>
                    <a:pt x="1468250" y="321120"/>
                  </a:lnTo>
                  <a:lnTo>
                    <a:pt x="1433069" y="290209"/>
                  </a:lnTo>
                  <a:lnTo>
                    <a:pt x="1390888" y="272027"/>
                  </a:lnTo>
                  <a:lnTo>
                    <a:pt x="1344781" y="266077"/>
                  </a:lnTo>
                  <a:lnTo>
                    <a:pt x="1321250" y="267533"/>
                  </a:lnTo>
                  <a:lnTo>
                    <a:pt x="1297888" y="271857"/>
                  </a:lnTo>
                  <a:lnTo>
                    <a:pt x="1275082" y="278984"/>
                  </a:lnTo>
                  <a:lnTo>
                    <a:pt x="1253214" y="288848"/>
                  </a:lnTo>
                  <a:lnTo>
                    <a:pt x="1248482" y="246128"/>
                  </a:lnTo>
                  <a:lnTo>
                    <a:pt x="1240459" y="205365"/>
                  </a:lnTo>
                  <a:lnTo>
                    <a:pt x="1228579" y="167006"/>
                  </a:lnTo>
                  <a:lnTo>
                    <a:pt x="1212273" y="131495"/>
                  </a:lnTo>
                  <a:lnTo>
                    <a:pt x="1190973" y="99276"/>
                  </a:lnTo>
                  <a:lnTo>
                    <a:pt x="1164112" y="70794"/>
                  </a:lnTo>
                  <a:lnTo>
                    <a:pt x="1131123" y="46494"/>
                  </a:lnTo>
                  <a:lnTo>
                    <a:pt x="1091436" y="26819"/>
                  </a:lnTo>
                  <a:lnTo>
                    <a:pt x="1044485" y="12216"/>
                  </a:lnTo>
                  <a:lnTo>
                    <a:pt x="989703" y="3128"/>
                  </a:lnTo>
                  <a:lnTo>
                    <a:pt x="926520" y="0"/>
                  </a:lnTo>
                  <a:close/>
                </a:path>
              </a:pathLst>
            </a:custGeom>
            <a:solidFill>
              <a:srgbClr val="A9A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8397" y="3429025"/>
              <a:ext cx="1895475" cy="558165"/>
            </a:xfrm>
            <a:custGeom>
              <a:avLst/>
              <a:gdLst/>
              <a:ahLst/>
              <a:cxnLst/>
              <a:rect l="l" t="t" r="r" b="b"/>
              <a:pathLst>
                <a:path w="1895475" h="558164">
                  <a:moveTo>
                    <a:pt x="1114861" y="0"/>
                  </a:moveTo>
                  <a:lnTo>
                    <a:pt x="1050811" y="3915"/>
                  </a:lnTo>
                  <a:lnTo>
                    <a:pt x="997168" y="15206"/>
                  </a:lnTo>
                  <a:lnTo>
                    <a:pt x="953060" y="33189"/>
                  </a:lnTo>
                  <a:lnTo>
                    <a:pt x="917614" y="57179"/>
                  </a:lnTo>
                  <a:lnTo>
                    <a:pt x="889957" y="86493"/>
                  </a:lnTo>
                  <a:lnTo>
                    <a:pt x="869217" y="120446"/>
                  </a:lnTo>
                  <a:lnTo>
                    <a:pt x="854520" y="158356"/>
                  </a:lnTo>
                  <a:lnTo>
                    <a:pt x="844994" y="199537"/>
                  </a:lnTo>
                  <a:lnTo>
                    <a:pt x="839767" y="243306"/>
                  </a:lnTo>
                  <a:lnTo>
                    <a:pt x="821354" y="235000"/>
                  </a:lnTo>
                  <a:lnTo>
                    <a:pt x="802148" y="228998"/>
                  </a:lnTo>
                  <a:lnTo>
                    <a:pt x="782472" y="225356"/>
                  </a:lnTo>
                  <a:lnTo>
                    <a:pt x="762652" y="224129"/>
                  </a:lnTo>
                  <a:lnTo>
                    <a:pt x="723833" y="229141"/>
                  </a:lnTo>
                  <a:lnTo>
                    <a:pt x="688318" y="244456"/>
                  </a:lnTo>
                  <a:lnTo>
                    <a:pt x="658694" y="270492"/>
                  </a:lnTo>
                  <a:lnTo>
                    <a:pt x="637550" y="307667"/>
                  </a:lnTo>
                  <a:lnTo>
                    <a:pt x="627473" y="356400"/>
                  </a:lnTo>
                  <a:lnTo>
                    <a:pt x="623067" y="343811"/>
                  </a:lnTo>
                  <a:lnTo>
                    <a:pt x="591329" y="314731"/>
                  </a:lnTo>
                  <a:lnTo>
                    <a:pt x="555109" y="307009"/>
                  </a:lnTo>
                  <a:lnTo>
                    <a:pt x="550626" y="307009"/>
                  </a:lnTo>
                  <a:lnTo>
                    <a:pt x="508768" y="315904"/>
                  </a:lnTo>
                  <a:lnTo>
                    <a:pt x="467436" y="344926"/>
                  </a:lnTo>
                  <a:lnTo>
                    <a:pt x="447972" y="391337"/>
                  </a:lnTo>
                  <a:lnTo>
                    <a:pt x="433359" y="365796"/>
                  </a:lnTo>
                  <a:lnTo>
                    <a:pt x="387609" y="328749"/>
                  </a:lnTo>
                  <a:lnTo>
                    <a:pt x="349520" y="316229"/>
                  </a:lnTo>
                  <a:lnTo>
                    <a:pt x="318444" y="313550"/>
                  </a:lnTo>
                  <a:lnTo>
                    <a:pt x="299224" y="314495"/>
                  </a:lnTo>
                  <a:lnTo>
                    <a:pt x="261341" y="321538"/>
                  </a:lnTo>
                  <a:lnTo>
                    <a:pt x="219063" y="337159"/>
                  </a:lnTo>
                  <a:lnTo>
                    <a:pt x="175653" y="364610"/>
                  </a:lnTo>
                  <a:lnTo>
                    <a:pt x="142084" y="403361"/>
                  </a:lnTo>
                  <a:lnTo>
                    <a:pt x="123440" y="449034"/>
                  </a:lnTo>
                  <a:lnTo>
                    <a:pt x="124172" y="473773"/>
                  </a:lnTo>
                  <a:lnTo>
                    <a:pt x="113305" y="464673"/>
                  </a:lnTo>
                  <a:lnTo>
                    <a:pt x="100792" y="458127"/>
                  </a:lnTo>
                  <a:lnTo>
                    <a:pt x="87193" y="454171"/>
                  </a:lnTo>
                  <a:lnTo>
                    <a:pt x="73068" y="452843"/>
                  </a:lnTo>
                  <a:lnTo>
                    <a:pt x="61169" y="453793"/>
                  </a:lnTo>
                  <a:lnTo>
                    <a:pt x="22776" y="473468"/>
                  </a:lnTo>
                  <a:lnTo>
                    <a:pt x="1313" y="506869"/>
                  </a:lnTo>
                  <a:lnTo>
                    <a:pt x="0" y="521326"/>
                  </a:lnTo>
                  <a:lnTo>
                    <a:pt x="4343" y="535411"/>
                  </a:lnTo>
                  <a:lnTo>
                    <a:pt x="12994" y="547940"/>
                  </a:lnTo>
                  <a:lnTo>
                    <a:pt x="24604" y="557733"/>
                  </a:lnTo>
                  <a:lnTo>
                    <a:pt x="171502" y="555067"/>
                  </a:lnTo>
                  <a:lnTo>
                    <a:pt x="321017" y="553296"/>
                  </a:lnTo>
                  <a:lnTo>
                    <a:pt x="574651" y="551859"/>
                  </a:lnTo>
                  <a:lnTo>
                    <a:pt x="1347037" y="551581"/>
                  </a:lnTo>
                  <a:lnTo>
                    <a:pt x="1545278" y="550628"/>
                  </a:lnTo>
                  <a:lnTo>
                    <a:pt x="1691910" y="549215"/>
                  </a:lnTo>
                  <a:lnTo>
                    <a:pt x="1836272" y="547027"/>
                  </a:lnTo>
                  <a:lnTo>
                    <a:pt x="1886054" y="518863"/>
                  </a:lnTo>
                  <a:lnTo>
                    <a:pt x="1895035" y="491721"/>
                  </a:lnTo>
                  <a:lnTo>
                    <a:pt x="1888964" y="462419"/>
                  </a:lnTo>
                  <a:lnTo>
                    <a:pt x="1856009" y="426460"/>
                  </a:lnTo>
                  <a:lnTo>
                    <a:pt x="1802218" y="410131"/>
                  </a:lnTo>
                  <a:lnTo>
                    <a:pt x="1758621" y="406381"/>
                  </a:lnTo>
                  <a:lnTo>
                    <a:pt x="1736399" y="406006"/>
                  </a:lnTo>
                  <a:lnTo>
                    <a:pt x="1711120" y="406382"/>
                  </a:lnTo>
                  <a:lnTo>
                    <a:pt x="1686793" y="407263"/>
                  </a:lnTo>
                  <a:lnTo>
                    <a:pt x="1683931" y="363881"/>
                  </a:lnTo>
                  <a:lnTo>
                    <a:pt x="1672454" y="322818"/>
                  </a:lnTo>
                  <a:lnTo>
                    <a:pt x="1651318" y="285887"/>
                  </a:lnTo>
                  <a:lnTo>
                    <a:pt x="1619480" y="254901"/>
                  </a:lnTo>
                  <a:lnTo>
                    <a:pt x="1575897" y="231673"/>
                  </a:lnTo>
                  <a:lnTo>
                    <a:pt x="1538819" y="221616"/>
                  </a:lnTo>
                  <a:lnTo>
                    <a:pt x="1500560" y="218236"/>
                  </a:lnTo>
                  <a:lnTo>
                    <a:pt x="1465159" y="221199"/>
                  </a:lnTo>
                  <a:lnTo>
                    <a:pt x="1431061" y="230168"/>
                  </a:lnTo>
                  <a:lnTo>
                    <a:pt x="1399385" y="245261"/>
                  </a:lnTo>
                  <a:lnTo>
                    <a:pt x="1371249" y="266598"/>
                  </a:lnTo>
                  <a:lnTo>
                    <a:pt x="1365485" y="223222"/>
                  </a:lnTo>
                  <a:lnTo>
                    <a:pt x="1355042" y="179716"/>
                  </a:lnTo>
                  <a:lnTo>
                    <a:pt x="1338628" y="137489"/>
                  </a:lnTo>
                  <a:lnTo>
                    <a:pt x="1314950" y="97954"/>
                  </a:lnTo>
                  <a:lnTo>
                    <a:pt x="1282717" y="62522"/>
                  </a:lnTo>
                  <a:lnTo>
                    <a:pt x="1245249" y="36204"/>
                  </a:lnTo>
                  <a:lnTo>
                    <a:pt x="1204190" y="16783"/>
                  </a:lnTo>
                  <a:lnTo>
                    <a:pt x="1160430" y="4600"/>
                  </a:lnTo>
                  <a:lnTo>
                    <a:pt x="1114861" y="0"/>
                  </a:lnTo>
                  <a:close/>
                </a:path>
              </a:pathLst>
            </a:custGeom>
            <a:solidFill>
              <a:srgbClr val="EBE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421240" y="461174"/>
            <a:ext cx="701675" cy="676910"/>
          </a:xfrm>
          <a:custGeom>
            <a:avLst/>
            <a:gdLst/>
            <a:ahLst/>
            <a:cxnLst/>
            <a:rect l="l" t="t" r="r" b="b"/>
            <a:pathLst>
              <a:path w="701675" h="676910">
                <a:moveTo>
                  <a:pt x="464121" y="626567"/>
                </a:moveTo>
                <a:lnTo>
                  <a:pt x="420827" y="515518"/>
                </a:lnTo>
                <a:lnTo>
                  <a:pt x="380111" y="451002"/>
                </a:lnTo>
                <a:lnTo>
                  <a:pt x="318325" y="408292"/>
                </a:lnTo>
                <a:lnTo>
                  <a:pt x="211797" y="362648"/>
                </a:lnTo>
                <a:lnTo>
                  <a:pt x="171919" y="351637"/>
                </a:lnTo>
                <a:lnTo>
                  <a:pt x="152971" y="350100"/>
                </a:lnTo>
                <a:lnTo>
                  <a:pt x="134759" y="350951"/>
                </a:lnTo>
                <a:lnTo>
                  <a:pt x="96227" y="361124"/>
                </a:lnTo>
                <a:lnTo>
                  <a:pt x="62953" y="381063"/>
                </a:lnTo>
                <a:lnTo>
                  <a:pt x="35814" y="408698"/>
                </a:lnTo>
                <a:lnTo>
                  <a:pt x="15684" y="441985"/>
                </a:lnTo>
                <a:lnTo>
                  <a:pt x="3454" y="478878"/>
                </a:lnTo>
                <a:lnTo>
                  <a:pt x="0" y="517296"/>
                </a:lnTo>
                <a:lnTo>
                  <a:pt x="6197" y="555193"/>
                </a:lnTo>
                <a:lnTo>
                  <a:pt x="22923" y="590511"/>
                </a:lnTo>
                <a:lnTo>
                  <a:pt x="51054" y="621207"/>
                </a:lnTo>
                <a:lnTo>
                  <a:pt x="91490" y="645198"/>
                </a:lnTo>
                <a:lnTo>
                  <a:pt x="137147" y="661416"/>
                </a:lnTo>
                <a:lnTo>
                  <a:pt x="186664" y="672287"/>
                </a:lnTo>
                <a:lnTo>
                  <a:pt x="240093" y="676833"/>
                </a:lnTo>
                <a:lnTo>
                  <a:pt x="297472" y="674103"/>
                </a:lnTo>
                <a:lnTo>
                  <a:pt x="336613" y="668032"/>
                </a:lnTo>
                <a:lnTo>
                  <a:pt x="377418" y="658253"/>
                </a:lnTo>
                <a:lnTo>
                  <a:pt x="419925" y="644512"/>
                </a:lnTo>
                <a:lnTo>
                  <a:pt x="464121" y="626567"/>
                </a:lnTo>
                <a:close/>
              </a:path>
              <a:path w="701675" h="676910">
                <a:moveTo>
                  <a:pt x="701598" y="276161"/>
                </a:moveTo>
                <a:lnTo>
                  <a:pt x="689025" y="202031"/>
                </a:lnTo>
                <a:lnTo>
                  <a:pt x="647344" y="93726"/>
                </a:lnTo>
                <a:lnTo>
                  <a:pt x="618896" y="46875"/>
                </a:lnTo>
                <a:lnTo>
                  <a:pt x="581291" y="16522"/>
                </a:lnTo>
                <a:lnTo>
                  <a:pt x="537933" y="1346"/>
                </a:lnTo>
                <a:lnTo>
                  <a:pt x="492302" y="0"/>
                </a:lnTo>
                <a:lnTo>
                  <a:pt x="448195" y="11023"/>
                </a:lnTo>
                <a:lnTo>
                  <a:pt x="408546" y="33032"/>
                </a:lnTo>
                <a:lnTo>
                  <a:pt x="376682" y="64731"/>
                </a:lnTo>
                <a:lnTo>
                  <a:pt x="355955" y="104825"/>
                </a:lnTo>
                <a:lnTo>
                  <a:pt x="349694" y="152031"/>
                </a:lnTo>
                <a:lnTo>
                  <a:pt x="361238" y="205041"/>
                </a:lnTo>
                <a:lnTo>
                  <a:pt x="377380" y="241261"/>
                </a:lnTo>
                <a:lnTo>
                  <a:pt x="397891" y="276923"/>
                </a:lnTo>
                <a:lnTo>
                  <a:pt x="423151" y="311670"/>
                </a:lnTo>
                <a:lnTo>
                  <a:pt x="453555" y="345122"/>
                </a:lnTo>
                <a:lnTo>
                  <a:pt x="489508" y="376923"/>
                </a:lnTo>
                <a:lnTo>
                  <a:pt x="531393" y="406717"/>
                </a:lnTo>
                <a:lnTo>
                  <a:pt x="579602" y="434136"/>
                </a:lnTo>
                <a:lnTo>
                  <a:pt x="634555" y="458800"/>
                </a:lnTo>
                <a:lnTo>
                  <a:pt x="683831" y="350342"/>
                </a:lnTo>
                <a:lnTo>
                  <a:pt x="701598" y="276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604759" y="0"/>
            <a:ext cx="1539240" cy="830580"/>
            <a:chOff x="7604759" y="0"/>
            <a:chExt cx="1539240" cy="8305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9787" y="105918"/>
              <a:ext cx="903719" cy="5379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4759" y="0"/>
              <a:ext cx="1539239" cy="8305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439" y="518922"/>
            <a:ext cx="6370320" cy="1058545"/>
          </a:xfrm>
          <a:prstGeom prst="rect">
            <a:avLst/>
          </a:prstGeom>
          <a:solidFill>
            <a:srgbClr val="FFFFFF"/>
          </a:solidFill>
          <a:ln w="28575">
            <a:solidFill>
              <a:srgbClr val="272727"/>
            </a:solidFill>
          </a:ln>
        </p:spPr>
        <p:txBody>
          <a:bodyPr vert="horz" wrap="square" lIns="0" tIns="29718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2340"/>
              </a:spcBef>
            </a:pPr>
            <a:r>
              <a:rPr sz="2600" dirty="0"/>
              <a:t>Kyoto</a:t>
            </a:r>
            <a:r>
              <a:rPr sz="2600" spc="-60" dirty="0"/>
              <a:t> </a:t>
            </a:r>
            <a:r>
              <a:rPr sz="2600" spc="-10" dirty="0"/>
              <a:t>Protocol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452610" y="1805190"/>
            <a:ext cx="5939790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0" marR="57785" indent="-318135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Times New Roman"/>
              <a:buChar char="●"/>
              <a:tabLst>
                <a:tab pos="330200" algn="l"/>
                <a:tab pos="330835" algn="l"/>
              </a:tabLst>
            </a:pP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Paris</a:t>
            </a:r>
            <a:r>
              <a:rPr sz="1400" spc="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Agreement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Kyoto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Protocol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are two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most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significant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international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agreements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developed</a:t>
            </a:r>
            <a:r>
              <a:rPr sz="1400" spc="-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-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address</a:t>
            </a:r>
            <a:r>
              <a:rPr sz="1400" spc="-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climate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change.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Kyoto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Protocol,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adopted</a:t>
            </a:r>
            <a:r>
              <a:rPr sz="1400" spc="-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5F5B52"/>
                </a:solidFill>
                <a:latin typeface="Trebuchet MS"/>
                <a:cs typeface="Trebuchet MS"/>
              </a:rPr>
              <a:t>1997,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5F5B52"/>
                </a:solidFill>
                <a:latin typeface="Trebuchet MS"/>
                <a:cs typeface="Trebuchet MS"/>
              </a:rPr>
              <a:t>was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first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global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agreement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that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required countries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reduce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their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greenhouse</a:t>
            </a:r>
            <a:r>
              <a:rPr sz="1400" spc="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gas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emissions.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5F5B52"/>
                </a:solidFill>
                <a:latin typeface="Trebuchet MS"/>
                <a:cs typeface="Trebuchet MS"/>
              </a:rPr>
              <a:t>It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set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binding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targets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for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industrialized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countries,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but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did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not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include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developing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countries.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Times New Roman"/>
              <a:buChar char="●"/>
            </a:pPr>
            <a:endParaRPr sz="1400">
              <a:latin typeface="Trebuchet MS"/>
              <a:cs typeface="Trebuchet MS"/>
            </a:endParaRPr>
          </a:p>
          <a:p>
            <a:pPr marL="330200" marR="5080" indent="-318135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  <a:tabLst>
                <a:tab pos="330200" algn="l"/>
                <a:tab pos="330835" algn="l"/>
              </a:tabLst>
            </a:pP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impact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these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agreements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on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global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emissions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climate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action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has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been</a:t>
            </a:r>
            <a:r>
              <a:rPr sz="1400" spc="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significant.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Kyoto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 Protocol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led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 a</a:t>
            </a:r>
            <a:r>
              <a:rPr sz="1400" spc="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reduction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in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emissions</a:t>
            </a:r>
            <a:r>
              <a:rPr sz="1400" spc="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from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industrialized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countries,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but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its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 impact </a:t>
            </a:r>
            <a:r>
              <a:rPr sz="1400" spc="80" dirty="0">
                <a:solidFill>
                  <a:srgbClr val="5F5B52"/>
                </a:solidFill>
                <a:latin typeface="Trebuchet MS"/>
                <a:cs typeface="Trebuchet MS"/>
              </a:rPr>
              <a:t>was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limited 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due</a:t>
            </a:r>
            <a:r>
              <a:rPr sz="1400" spc="-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lack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participation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from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developing</a:t>
            </a:r>
            <a:r>
              <a:rPr sz="1400" spc="-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countries.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04759" y="0"/>
            <a:ext cx="1539240" cy="830580"/>
            <a:chOff x="7604759" y="0"/>
            <a:chExt cx="1539240" cy="830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9787" y="105918"/>
              <a:ext cx="903719" cy="5379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4759" y="0"/>
              <a:ext cx="1539239" cy="8305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439" y="518922"/>
            <a:ext cx="6370320" cy="1058545"/>
          </a:xfrm>
          <a:prstGeom prst="rect">
            <a:avLst/>
          </a:prstGeom>
          <a:solidFill>
            <a:srgbClr val="FFFFFF"/>
          </a:solidFill>
          <a:ln w="28575">
            <a:solidFill>
              <a:srgbClr val="272727"/>
            </a:solidFill>
          </a:ln>
        </p:spPr>
        <p:txBody>
          <a:bodyPr vert="horz" wrap="square" lIns="0" tIns="297180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2340"/>
              </a:spcBef>
            </a:pPr>
            <a:r>
              <a:rPr sz="2600" dirty="0"/>
              <a:t>Paris</a:t>
            </a:r>
            <a:r>
              <a:rPr sz="2600" spc="-70" dirty="0"/>
              <a:t> </a:t>
            </a:r>
            <a:r>
              <a:rPr sz="2600" spc="65" dirty="0"/>
              <a:t>Agreement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450324" y="1805190"/>
            <a:ext cx="602107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349885" indent="-32004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Times New Roman"/>
              <a:buChar char="●"/>
              <a:tabLst>
                <a:tab pos="332105" algn="l"/>
                <a:tab pos="332740" algn="l"/>
              </a:tabLst>
            </a:pP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 Paris</a:t>
            </a:r>
            <a:r>
              <a:rPr sz="1400" spc="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Agreement,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adopted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2015,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is a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more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comprehensive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agreement</a:t>
            </a:r>
            <a:r>
              <a:rPr sz="1400" spc="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that</a:t>
            </a:r>
            <a:r>
              <a:rPr sz="1400" spc="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includes</a:t>
            </a:r>
            <a:r>
              <a:rPr sz="1400" spc="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all</a:t>
            </a:r>
            <a:r>
              <a:rPr sz="1400" spc="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countries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aims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limit</a:t>
            </a:r>
            <a:r>
              <a:rPr sz="1400" spc="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global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temperature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rise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well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below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2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degrees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Celsius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above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pre-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industrial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levels.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Times New Roman"/>
              <a:buChar char="●"/>
            </a:pPr>
            <a:endParaRPr sz="1400">
              <a:latin typeface="Trebuchet MS"/>
              <a:cs typeface="Trebuchet MS"/>
            </a:endParaRPr>
          </a:p>
          <a:p>
            <a:pPr marL="332105" marR="5080" indent="-318135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  <a:tabLst>
                <a:tab pos="332105" algn="l"/>
                <a:tab pos="332740" algn="l"/>
              </a:tabLst>
            </a:pP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Paris</a:t>
            </a:r>
            <a:r>
              <a:rPr sz="1400" spc="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Agreement,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on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other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hand,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has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been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signed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by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nearly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every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country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world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has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led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increased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commitments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to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reduce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emissions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invest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renewable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energy.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However,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there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are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challenges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implementing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these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agreements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ensuring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compliance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from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all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countries.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04759" y="0"/>
            <a:ext cx="1539240" cy="830580"/>
            <a:chOff x="7604759" y="0"/>
            <a:chExt cx="1539240" cy="830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9787" y="105918"/>
              <a:ext cx="903719" cy="5379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4759" y="0"/>
              <a:ext cx="1539239" cy="8305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8B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1494" y="0"/>
            <a:ext cx="992505" cy="1271270"/>
          </a:xfrm>
          <a:custGeom>
            <a:avLst/>
            <a:gdLst/>
            <a:ahLst/>
            <a:cxnLst/>
            <a:rect l="l" t="t" r="r" b="b"/>
            <a:pathLst>
              <a:path w="992504" h="1271270">
                <a:moveTo>
                  <a:pt x="0" y="318507"/>
                </a:moveTo>
                <a:lnTo>
                  <a:pt x="1314" y="368571"/>
                </a:lnTo>
                <a:lnTo>
                  <a:pt x="5220" y="418132"/>
                </a:lnTo>
                <a:lnTo>
                  <a:pt x="11664" y="467108"/>
                </a:lnTo>
                <a:lnTo>
                  <a:pt x="20592" y="515419"/>
                </a:lnTo>
                <a:lnTo>
                  <a:pt x="31950" y="562984"/>
                </a:lnTo>
                <a:lnTo>
                  <a:pt x="45683" y="609721"/>
                </a:lnTo>
                <a:lnTo>
                  <a:pt x="61738" y="655550"/>
                </a:lnTo>
                <a:lnTo>
                  <a:pt x="80060" y="700389"/>
                </a:lnTo>
                <a:lnTo>
                  <a:pt x="100595" y="744157"/>
                </a:lnTo>
                <a:lnTo>
                  <a:pt x="123290" y="786774"/>
                </a:lnTo>
                <a:lnTo>
                  <a:pt x="148089" y="828158"/>
                </a:lnTo>
                <a:lnTo>
                  <a:pt x="174939" y="868228"/>
                </a:lnTo>
                <a:lnTo>
                  <a:pt x="203785" y="906903"/>
                </a:lnTo>
                <a:lnTo>
                  <a:pt x="234575" y="944102"/>
                </a:lnTo>
                <a:lnTo>
                  <a:pt x="267252" y="979744"/>
                </a:lnTo>
                <a:lnTo>
                  <a:pt x="301764" y="1013748"/>
                </a:lnTo>
                <a:lnTo>
                  <a:pt x="338055" y="1046032"/>
                </a:lnTo>
                <a:lnTo>
                  <a:pt x="376073" y="1076517"/>
                </a:lnTo>
                <a:lnTo>
                  <a:pt x="415762" y="1105120"/>
                </a:lnTo>
                <a:lnTo>
                  <a:pt x="457070" y="1131761"/>
                </a:lnTo>
                <a:lnTo>
                  <a:pt x="499940" y="1156359"/>
                </a:lnTo>
                <a:lnTo>
                  <a:pt x="544320" y="1178832"/>
                </a:lnTo>
                <a:lnTo>
                  <a:pt x="590156" y="1199099"/>
                </a:lnTo>
                <a:lnTo>
                  <a:pt x="636636" y="1216953"/>
                </a:lnTo>
                <a:lnTo>
                  <a:pt x="683675" y="1232246"/>
                </a:lnTo>
                <a:lnTo>
                  <a:pt x="731176" y="1244996"/>
                </a:lnTo>
                <a:lnTo>
                  <a:pt x="779042" y="1255220"/>
                </a:lnTo>
                <a:lnTo>
                  <a:pt x="827177" y="1262934"/>
                </a:lnTo>
                <a:lnTo>
                  <a:pt x="875483" y="1268155"/>
                </a:lnTo>
                <a:lnTo>
                  <a:pt x="923865" y="1270900"/>
                </a:lnTo>
                <a:lnTo>
                  <a:pt x="972225" y="1271187"/>
                </a:lnTo>
                <a:lnTo>
                  <a:pt x="992505" y="1270281"/>
                </a:lnTo>
              </a:path>
              <a:path w="992504" h="1271270">
                <a:moveTo>
                  <a:pt x="54412" y="0"/>
                </a:moveTo>
                <a:lnTo>
                  <a:pt x="40293" y="43157"/>
                </a:lnTo>
                <a:lnTo>
                  <a:pt x="28207" y="87163"/>
                </a:lnTo>
                <a:lnTo>
                  <a:pt x="18197" y="131995"/>
                </a:lnTo>
                <a:lnTo>
                  <a:pt x="10317" y="177600"/>
                </a:lnTo>
                <a:lnTo>
                  <a:pt x="4621" y="223923"/>
                </a:lnTo>
                <a:lnTo>
                  <a:pt x="1164" y="270910"/>
                </a:lnTo>
                <a:lnTo>
                  <a:pt x="0" y="318507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143790"/>
            <a:ext cx="1417320" cy="738505"/>
          </a:xfrm>
          <a:custGeom>
            <a:avLst/>
            <a:gdLst/>
            <a:ahLst/>
            <a:cxnLst/>
            <a:rect l="l" t="t" r="r" b="b"/>
            <a:pathLst>
              <a:path w="1417320" h="738504">
                <a:moveTo>
                  <a:pt x="0" y="323498"/>
                </a:moveTo>
                <a:lnTo>
                  <a:pt x="0" y="737749"/>
                </a:lnTo>
                <a:lnTo>
                  <a:pt x="366049" y="738001"/>
                </a:lnTo>
                <a:lnTo>
                  <a:pt x="1238299" y="733270"/>
                </a:lnTo>
                <a:lnTo>
                  <a:pt x="1338074" y="731608"/>
                </a:lnTo>
                <a:lnTo>
                  <a:pt x="1377002" y="720787"/>
                </a:lnTo>
                <a:lnTo>
                  <a:pt x="1404708" y="693942"/>
                </a:lnTo>
                <a:lnTo>
                  <a:pt x="1416730" y="657640"/>
                </a:lnTo>
                <a:lnTo>
                  <a:pt x="1408610" y="618451"/>
                </a:lnTo>
                <a:lnTo>
                  <a:pt x="1377850" y="579107"/>
                </a:lnTo>
                <a:lnTo>
                  <a:pt x="1335459" y="557620"/>
                </a:lnTo>
                <a:lnTo>
                  <a:pt x="1292483" y="548519"/>
                </a:lnTo>
                <a:lnTo>
                  <a:pt x="1254446" y="544690"/>
                </a:lnTo>
                <a:lnTo>
                  <a:pt x="1137986" y="544690"/>
                </a:lnTo>
                <a:lnTo>
                  <a:pt x="1135557" y="496188"/>
                </a:lnTo>
                <a:lnTo>
                  <a:pt x="1125283" y="449562"/>
                </a:lnTo>
                <a:lnTo>
                  <a:pt x="1106355" y="406212"/>
                </a:lnTo>
                <a:lnTo>
                  <a:pt x="1077963" y="367543"/>
                </a:lnTo>
                <a:lnTo>
                  <a:pt x="1064939" y="356565"/>
                </a:lnTo>
                <a:lnTo>
                  <a:pt x="715634" y="356565"/>
                </a:lnTo>
                <a:lnTo>
                  <a:pt x="711734" y="325412"/>
                </a:lnTo>
                <a:lnTo>
                  <a:pt x="4244" y="325412"/>
                </a:lnTo>
                <a:lnTo>
                  <a:pt x="0" y="323498"/>
                </a:lnTo>
                <a:close/>
              </a:path>
              <a:path w="1417320" h="738504">
                <a:moveTo>
                  <a:pt x="1204381" y="543001"/>
                </a:moveTo>
                <a:lnTo>
                  <a:pt x="1187358" y="543138"/>
                </a:lnTo>
                <a:lnTo>
                  <a:pt x="1170550" y="543507"/>
                </a:lnTo>
                <a:lnTo>
                  <a:pt x="1137986" y="544690"/>
                </a:lnTo>
                <a:lnTo>
                  <a:pt x="1254446" y="544690"/>
                </a:lnTo>
                <a:lnTo>
                  <a:pt x="1234133" y="543502"/>
                </a:lnTo>
                <a:lnTo>
                  <a:pt x="1204381" y="543001"/>
                </a:lnTo>
                <a:close/>
              </a:path>
              <a:path w="1417320" h="738504">
                <a:moveTo>
                  <a:pt x="888723" y="291884"/>
                </a:moveTo>
                <a:lnTo>
                  <a:pt x="841338" y="295846"/>
                </a:lnTo>
                <a:lnTo>
                  <a:pt x="795697" y="307841"/>
                </a:lnTo>
                <a:lnTo>
                  <a:pt x="753297" y="328027"/>
                </a:lnTo>
                <a:lnTo>
                  <a:pt x="715634" y="356565"/>
                </a:lnTo>
                <a:lnTo>
                  <a:pt x="1064939" y="356565"/>
                </a:lnTo>
                <a:lnTo>
                  <a:pt x="989561" y="309854"/>
                </a:lnTo>
                <a:lnTo>
                  <a:pt x="939927" y="296402"/>
                </a:lnTo>
                <a:lnTo>
                  <a:pt x="888723" y="291884"/>
                </a:lnTo>
                <a:close/>
              </a:path>
              <a:path w="1417320" h="738504">
                <a:moveTo>
                  <a:pt x="372455" y="0"/>
                </a:moveTo>
                <a:lnTo>
                  <a:pt x="306804" y="2967"/>
                </a:lnTo>
                <a:lnTo>
                  <a:pt x="249154" y="11610"/>
                </a:lnTo>
                <a:lnTo>
                  <a:pt x="199011" y="25546"/>
                </a:lnTo>
                <a:lnTo>
                  <a:pt x="155883" y="44386"/>
                </a:lnTo>
                <a:lnTo>
                  <a:pt x="119276" y="67746"/>
                </a:lnTo>
                <a:lnTo>
                  <a:pt x="88699" y="95240"/>
                </a:lnTo>
                <a:lnTo>
                  <a:pt x="63657" y="126482"/>
                </a:lnTo>
                <a:lnTo>
                  <a:pt x="43659" y="161086"/>
                </a:lnTo>
                <a:lnTo>
                  <a:pt x="28212" y="198667"/>
                </a:lnTo>
                <a:lnTo>
                  <a:pt x="16822" y="238839"/>
                </a:lnTo>
                <a:lnTo>
                  <a:pt x="8997" y="281216"/>
                </a:lnTo>
                <a:lnTo>
                  <a:pt x="4244" y="325412"/>
                </a:lnTo>
                <a:lnTo>
                  <a:pt x="711734" y="325412"/>
                </a:lnTo>
                <a:lnTo>
                  <a:pt x="699398" y="259661"/>
                </a:lnTo>
                <a:lnTo>
                  <a:pt x="684057" y="211789"/>
                </a:lnTo>
                <a:lnTo>
                  <a:pt x="662567" y="165763"/>
                </a:lnTo>
                <a:lnTo>
                  <a:pt x="633925" y="122674"/>
                </a:lnTo>
                <a:lnTo>
                  <a:pt x="597131" y="83616"/>
                </a:lnTo>
                <a:lnTo>
                  <a:pt x="557438" y="54738"/>
                </a:lnTo>
                <a:lnTo>
                  <a:pt x="514512" y="31702"/>
                </a:lnTo>
                <a:lnTo>
                  <a:pt x="468964" y="14744"/>
                </a:lnTo>
                <a:lnTo>
                  <a:pt x="421407" y="4098"/>
                </a:lnTo>
                <a:lnTo>
                  <a:pt x="372455" y="0"/>
                </a:lnTo>
                <a:close/>
              </a:path>
            </a:pathLst>
          </a:custGeom>
          <a:solidFill>
            <a:srgbClr val="EBE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9525" y="0"/>
            <a:ext cx="8360409" cy="4291330"/>
            <a:chOff x="-9525" y="0"/>
            <a:chExt cx="8360409" cy="429133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443355" cy="1430020"/>
            </a:xfrm>
            <a:custGeom>
              <a:avLst/>
              <a:gdLst/>
              <a:ahLst/>
              <a:cxnLst/>
              <a:rect l="l" t="t" r="r" b="b"/>
              <a:pathLst>
                <a:path w="1443355" h="1430020">
                  <a:moveTo>
                    <a:pt x="1437105" y="0"/>
                  </a:moveTo>
                  <a:lnTo>
                    <a:pt x="1438221" y="10629"/>
                  </a:lnTo>
                  <a:lnTo>
                    <a:pt x="1441419" y="57122"/>
                  </a:lnTo>
                  <a:lnTo>
                    <a:pt x="1442947" y="103442"/>
                  </a:lnTo>
                  <a:lnTo>
                    <a:pt x="1442825" y="149554"/>
                  </a:lnTo>
                  <a:lnTo>
                    <a:pt x="1441077" y="195422"/>
                  </a:lnTo>
                  <a:lnTo>
                    <a:pt x="1437723" y="241011"/>
                  </a:lnTo>
                  <a:lnTo>
                    <a:pt x="1432786" y="286284"/>
                  </a:lnTo>
                  <a:lnTo>
                    <a:pt x="1426289" y="331207"/>
                  </a:lnTo>
                  <a:lnTo>
                    <a:pt x="1418253" y="375743"/>
                  </a:lnTo>
                  <a:lnTo>
                    <a:pt x="1408700" y="419856"/>
                  </a:lnTo>
                  <a:lnTo>
                    <a:pt x="1397652" y="463513"/>
                  </a:lnTo>
                  <a:lnTo>
                    <a:pt x="1385132" y="506675"/>
                  </a:lnTo>
                  <a:lnTo>
                    <a:pt x="1371162" y="549309"/>
                  </a:lnTo>
                  <a:lnTo>
                    <a:pt x="1355763" y="591378"/>
                  </a:lnTo>
                  <a:lnTo>
                    <a:pt x="1338957" y="632846"/>
                  </a:lnTo>
                  <a:lnTo>
                    <a:pt x="1320768" y="673679"/>
                  </a:lnTo>
                  <a:lnTo>
                    <a:pt x="1301216" y="713840"/>
                  </a:lnTo>
                  <a:lnTo>
                    <a:pt x="1280324" y="753293"/>
                  </a:lnTo>
                  <a:lnTo>
                    <a:pt x="1258114" y="792004"/>
                  </a:lnTo>
                  <a:lnTo>
                    <a:pt x="1234608" y="829936"/>
                  </a:lnTo>
                  <a:lnTo>
                    <a:pt x="1209828" y="867054"/>
                  </a:lnTo>
                  <a:lnTo>
                    <a:pt x="1183797" y="903322"/>
                  </a:lnTo>
                  <a:lnTo>
                    <a:pt x="1156535" y="938705"/>
                  </a:lnTo>
                  <a:lnTo>
                    <a:pt x="1128066" y="973166"/>
                  </a:lnTo>
                  <a:lnTo>
                    <a:pt x="1098411" y="1006671"/>
                  </a:lnTo>
                  <a:lnTo>
                    <a:pt x="1067593" y="1039183"/>
                  </a:lnTo>
                  <a:lnTo>
                    <a:pt x="1035633" y="1070667"/>
                  </a:lnTo>
                  <a:lnTo>
                    <a:pt x="1002554" y="1101088"/>
                  </a:lnTo>
                  <a:lnTo>
                    <a:pt x="968378" y="1130409"/>
                  </a:lnTo>
                  <a:lnTo>
                    <a:pt x="933126" y="1158595"/>
                  </a:lnTo>
                  <a:lnTo>
                    <a:pt x="896821" y="1185610"/>
                  </a:lnTo>
                  <a:lnTo>
                    <a:pt x="859485" y="1211419"/>
                  </a:lnTo>
                  <a:lnTo>
                    <a:pt x="821140" y="1235986"/>
                  </a:lnTo>
                  <a:lnTo>
                    <a:pt x="781808" y="1259275"/>
                  </a:lnTo>
                  <a:lnTo>
                    <a:pt x="741512" y="1281252"/>
                  </a:lnTo>
                  <a:lnTo>
                    <a:pt x="700272" y="1301879"/>
                  </a:lnTo>
                  <a:lnTo>
                    <a:pt x="658111" y="1321122"/>
                  </a:lnTo>
                  <a:lnTo>
                    <a:pt x="615052" y="1338945"/>
                  </a:lnTo>
                  <a:lnTo>
                    <a:pt x="571117" y="1355311"/>
                  </a:lnTo>
                  <a:lnTo>
                    <a:pt x="526327" y="1370187"/>
                  </a:lnTo>
                  <a:lnTo>
                    <a:pt x="480704" y="1383535"/>
                  </a:lnTo>
                  <a:lnTo>
                    <a:pt x="434271" y="1395321"/>
                  </a:lnTo>
                  <a:lnTo>
                    <a:pt x="387323" y="1405415"/>
                  </a:lnTo>
                  <a:lnTo>
                    <a:pt x="340417" y="1413750"/>
                  </a:lnTo>
                  <a:lnTo>
                    <a:pt x="293586" y="1420348"/>
                  </a:lnTo>
                  <a:lnTo>
                    <a:pt x="246866" y="1425232"/>
                  </a:lnTo>
                  <a:lnTo>
                    <a:pt x="200293" y="1428422"/>
                  </a:lnTo>
                  <a:lnTo>
                    <a:pt x="153901" y="1429942"/>
                  </a:lnTo>
                  <a:lnTo>
                    <a:pt x="107725" y="1429812"/>
                  </a:lnTo>
                  <a:lnTo>
                    <a:pt x="61801" y="1428056"/>
                  </a:lnTo>
                  <a:lnTo>
                    <a:pt x="16164" y="1424696"/>
                  </a:lnTo>
                  <a:lnTo>
                    <a:pt x="0" y="1422933"/>
                  </a:lnTo>
                </a:path>
              </a:pathLst>
            </a:custGeom>
            <a:ln w="19050">
              <a:solidFill>
                <a:srgbClr val="272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127760" cy="1115695"/>
            </a:xfrm>
            <a:custGeom>
              <a:avLst/>
              <a:gdLst/>
              <a:ahLst/>
              <a:cxnLst/>
              <a:rect l="l" t="t" r="r" b="b"/>
              <a:pathLst>
                <a:path w="1127760" h="1115695">
                  <a:moveTo>
                    <a:pt x="1120127" y="0"/>
                  </a:moveTo>
                  <a:lnTo>
                    <a:pt x="0" y="0"/>
                  </a:lnTo>
                  <a:lnTo>
                    <a:pt x="0" y="1106423"/>
                  </a:lnTo>
                  <a:lnTo>
                    <a:pt x="38416" y="1111017"/>
                  </a:lnTo>
                  <a:lnTo>
                    <a:pt x="85968" y="1114421"/>
                  </a:lnTo>
                  <a:lnTo>
                    <a:pt x="134111" y="1115568"/>
                  </a:lnTo>
                  <a:lnTo>
                    <a:pt x="182255" y="1114421"/>
                  </a:lnTo>
                  <a:lnTo>
                    <a:pt x="229807" y="1111017"/>
                  </a:lnTo>
                  <a:lnTo>
                    <a:pt x="276715" y="1105407"/>
                  </a:lnTo>
                  <a:lnTo>
                    <a:pt x="322929" y="1097644"/>
                  </a:lnTo>
                  <a:lnTo>
                    <a:pt x="368394" y="1087778"/>
                  </a:lnTo>
                  <a:lnTo>
                    <a:pt x="413060" y="1075864"/>
                  </a:lnTo>
                  <a:lnTo>
                    <a:pt x="456875" y="1061951"/>
                  </a:lnTo>
                  <a:lnTo>
                    <a:pt x="499785" y="1046093"/>
                  </a:lnTo>
                  <a:lnTo>
                    <a:pt x="541740" y="1028342"/>
                  </a:lnTo>
                  <a:lnTo>
                    <a:pt x="582687" y="1008750"/>
                  </a:lnTo>
                  <a:lnTo>
                    <a:pt x="622575" y="987368"/>
                  </a:lnTo>
                  <a:lnTo>
                    <a:pt x="661350" y="964250"/>
                  </a:lnTo>
                  <a:lnTo>
                    <a:pt x="698962" y="939446"/>
                  </a:lnTo>
                  <a:lnTo>
                    <a:pt x="735357" y="913009"/>
                  </a:lnTo>
                  <a:lnTo>
                    <a:pt x="770485" y="884991"/>
                  </a:lnTo>
                  <a:lnTo>
                    <a:pt x="804292" y="855445"/>
                  </a:lnTo>
                  <a:lnTo>
                    <a:pt x="836728" y="824422"/>
                  </a:lnTo>
                  <a:lnTo>
                    <a:pt x="867739" y="791974"/>
                  </a:lnTo>
                  <a:lnTo>
                    <a:pt x="897274" y="758153"/>
                  </a:lnTo>
                  <a:lnTo>
                    <a:pt x="925281" y="723012"/>
                  </a:lnTo>
                  <a:lnTo>
                    <a:pt x="951707" y="686602"/>
                  </a:lnTo>
                  <a:lnTo>
                    <a:pt x="976501" y="648976"/>
                  </a:lnTo>
                  <a:lnTo>
                    <a:pt x="999611" y="610186"/>
                  </a:lnTo>
                  <a:lnTo>
                    <a:pt x="1020984" y="570283"/>
                  </a:lnTo>
                  <a:lnTo>
                    <a:pt x="1040569" y="529320"/>
                  </a:lnTo>
                  <a:lnTo>
                    <a:pt x="1058313" y="487350"/>
                  </a:lnTo>
                  <a:lnTo>
                    <a:pt x="1074164" y="444423"/>
                  </a:lnTo>
                  <a:lnTo>
                    <a:pt x="1088071" y="400592"/>
                  </a:lnTo>
                  <a:lnTo>
                    <a:pt x="1099981" y="355909"/>
                  </a:lnTo>
                  <a:lnTo>
                    <a:pt x="1109843" y="310426"/>
                  </a:lnTo>
                  <a:lnTo>
                    <a:pt x="1117603" y="264196"/>
                  </a:lnTo>
                  <a:lnTo>
                    <a:pt x="1123211" y="217270"/>
                  </a:lnTo>
                  <a:lnTo>
                    <a:pt x="1126614" y="169700"/>
                  </a:lnTo>
                  <a:lnTo>
                    <a:pt x="1127759" y="121539"/>
                  </a:lnTo>
                  <a:lnTo>
                    <a:pt x="1126614" y="73377"/>
                  </a:lnTo>
                  <a:lnTo>
                    <a:pt x="1123211" y="25808"/>
                  </a:lnTo>
                  <a:lnTo>
                    <a:pt x="1120127" y="0"/>
                  </a:lnTo>
                  <a:close/>
                </a:path>
              </a:pathLst>
            </a:custGeom>
            <a:solidFill>
              <a:srgbClr val="EB5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4899" y="1166622"/>
              <a:ext cx="7231380" cy="3100705"/>
            </a:xfrm>
            <a:custGeom>
              <a:avLst/>
              <a:gdLst/>
              <a:ahLst/>
              <a:cxnLst/>
              <a:rect l="l" t="t" r="r" b="b"/>
              <a:pathLst>
                <a:path w="7231380" h="3100704">
                  <a:moveTo>
                    <a:pt x="7231380" y="0"/>
                  </a:moveTo>
                  <a:lnTo>
                    <a:pt x="0" y="0"/>
                  </a:lnTo>
                  <a:lnTo>
                    <a:pt x="0" y="3100578"/>
                  </a:lnTo>
                  <a:lnTo>
                    <a:pt x="7231380" y="3100578"/>
                  </a:lnTo>
                  <a:lnTo>
                    <a:pt x="7231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04899" y="1166622"/>
              <a:ext cx="7231380" cy="3100705"/>
            </a:xfrm>
            <a:custGeom>
              <a:avLst/>
              <a:gdLst/>
              <a:ahLst/>
              <a:cxnLst/>
              <a:rect l="l" t="t" r="r" b="b"/>
              <a:pathLst>
                <a:path w="7231380" h="3100704">
                  <a:moveTo>
                    <a:pt x="0" y="0"/>
                  </a:moveTo>
                  <a:lnTo>
                    <a:pt x="7231380" y="0"/>
                  </a:lnTo>
                  <a:lnTo>
                    <a:pt x="7231380" y="3100578"/>
                  </a:lnTo>
                  <a:lnTo>
                    <a:pt x="0" y="310057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272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2623" y="632490"/>
              <a:ext cx="391795" cy="864235"/>
            </a:xfrm>
            <a:custGeom>
              <a:avLst/>
              <a:gdLst/>
              <a:ahLst/>
              <a:cxnLst/>
              <a:rect l="l" t="t" r="r" b="b"/>
              <a:pathLst>
                <a:path w="391795" h="864235">
                  <a:moveTo>
                    <a:pt x="311746" y="0"/>
                  </a:moveTo>
                  <a:lnTo>
                    <a:pt x="305854" y="0"/>
                  </a:lnTo>
                  <a:lnTo>
                    <a:pt x="299897" y="1270"/>
                  </a:lnTo>
                  <a:lnTo>
                    <a:pt x="249070" y="27032"/>
                  </a:lnTo>
                  <a:lnTo>
                    <a:pt x="207535" y="53200"/>
                  </a:lnTo>
                  <a:lnTo>
                    <a:pt x="169770" y="82406"/>
                  </a:lnTo>
                  <a:lnTo>
                    <a:pt x="136004" y="114579"/>
                  </a:lnTo>
                  <a:lnTo>
                    <a:pt x="100068" y="155729"/>
                  </a:lnTo>
                  <a:lnTo>
                    <a:pt x="70396" y="199744"/>
                  </a:lnTo>
                  <a:lnTo>
                    <a:pt x="46857" y="246451"/>
                  </a:lnTo>
                  <a:lnTo>
                    <a:pt x="29324" y="295681"/>
                  </a:lnTo>
                  <a:lnTo>
                    <a:pt x="13243" y="371869"/>
                  </a:lnTo>
                  <a:lnTo>
                    <a:pt x="7508" y="416142"/>
                  </a:lnTo>
                  <a:lnTo>
                    <a:pt x="3363" y="464548"/>
                  </a:lnTo>
                  <a:lnTo>
                    <a:pt x="847" y="517096"/>
                  </a:lnTo>
                  <a:lnTo>
                    <a:pt x="0" y="573798"/>
                  </a:lnTo>
                  <a:lnTo>
                    <a:pt x="0" y="816279"/>
                  </a:lnTo>
                  <a:lnTo>
                    <a:pt x="3469" y="834862"/>
                  </a:lnTo>
                  <a:lnTo>
                    <a:pt x="12917" y="849953"/>
                  </a:lnTo>
                  <a:lnTo>
                    <a:pt x="26901" y="860149"/>
                  </a:lnTo>
                  <a:lnTo>
                    <a:pt x="43980" y="864044"/>
                  </a:lnTo>
                  <a:lnTo>
                    <a:pt x="332333" y="864044"/>
                  </a:lnTo>
                  <a:lnTo>
                    <a:pt x="349404" y="860149"/>
                  </a:lnTo>
                  <a:lnTo>
                    <a:pt x="363385" y="849953"/>
                  </a:lnTo>
                  <a:lnTo>
                    <a:pt x="372831" y="834862"/>
                  </a:lnTo>
                  <a:lnTo>
                    <a:pt x="376301" y="816279"/>
                  </a:lnTo>
                  <a:lnTo>
                    <a:pt x="376301" y="505853"/>
                  </a:lnTo>
                  <a:lnTo>
                    <a:pt x="349404" y="462191"/>
                  </a:lnTo>
                  <a:lnTo>
                    <a:pt x="194297" y="458457"/>
                  </a:lnTo>
                  <a:lnTo>
                    <a:pt x="198498" y="401608"/>
                  </a:lnTo>
                  <a:lnTo>
                    <a:pt x="208521" y="350656"/>
                  </a:lnTo>
                  <a:lnTo>
                    <a:pt x="224297" y="305566"/>
                  </a:lnTo>
                  <a:lnTo>
                    <a:pt x="245757" y="266306"/>
                  </a:lnTo>
                  <a:lnTo>
                    <a:pt x="295354" y="213669"/>
                  </a:lnTo>
                  <a:lnTo>
                    <a:pt x="327817" y="191277"/>
                  </a:lnTo>
                  <a:lnTo>
                    <a:pt x="365391" y="171500"/>
                  </a:lnTo>
                  <a:lnTo>
                    <a:pt x="379779" y="160496"/>
                  </a:lnTo>
                  <a:lnTo>
                    <a:pt x="388697" y="144870"/>
                  </a:lnTo>
                  <a:lnTo>
                    <a:pt x="391418" y="126761"/>
                  </a:lnTo>
                  <a:lnTo>
                    <a:pt x="387210" y="108305"/>
                  </a:lnTo>
                  <a:lnTo>
                    <a:pt x="351421" y="27127"/>
                  </a:lnTo>
                  <a:lnTo>
                    <a:pt x="344349" y="15687"/>
                  </a:lnTo>
                  <a:lnTo>
                    <a:pt x="334922" y="7162"/>
                  </a:lnTo>
                  <a:lnTo>
                    <a:pt x="323827" y="1838"/>
                  </a:lnTo>
                  <a:lnTo>
                    <a:pt x="311746" y="0"/>
                  </a:lnTo>
                  <a:close/>
                </a:path>
              </a:pathLst>
            </a:custGeom>
            <a:solidFill>
              <a:srgbClr val="EB5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62623" y="632490"/>
              <a:ext cx="391795" cy="864235"/>
            </a:xfrm>
            <a:custGeom>
              <a:avLst/>
              <a:gdLst/>
              <a:ahLst/>
              <a:cxnLst/>
              <a:rect l="l" t="t" r="r" b="b"/>
              <a:pathLst>
                <a:path w="391795" h="864235">
                  <a:moveTo>
                    <a:pt x="311746" y="0"/>
                  </a:moveTo>
                  <a:lnTo>
                    <a:pt x="305854" y="0"/>
                  </a:lnTo>
                  <a:lnTo>
                    <a:pt x="299897" y="1270"/>
                  </a:lnTo>
                  <a:lnTo>
                    <a:pt x="249070" y="27032"/>
                  </a:lnTo>
                  <a:lnTo>
                    <a:pt x="207535" y="53200"/>
                  </a:lnTo>
                  <a:lnTo>
                    <a:pt x="169770" y="82406"/>
                  </a:lnTo>
                  <a:lnTo>
                    <a:pt x="136004" y="114579"/>
                  </a:lnTo>
                  <a:lnTo>
                    <a:pt x="100068" y="155729"/>
                  </a:lnTo>
                  <a:lnTo>
                    <a:pt x="70396" y="199744"/>
                  </a:lnTo>
                  <a:lnTo>
                    <a:pt x="46857" y="246451"/>
                  </a:lnTo>
                  <a:lnTo>
                    <a:pt x="29324" y="295681"/>
                  </a:lnTo>
                  <a:lnTo>
                    <a:pt x="13243" y="371869"/>
                  </a:lnTo>
                  <a:lnTo>
                    <a:pt x="7508" y="416142"/>
                  </a:lnTo>
                  <a:lnTo>
                    <a:pt x="3363" y="464548"/>
                  </a:lnTo>
                  <a:lnTo>
                    <a:pt x="847" y="517096"/>
                  </a:lnTo>
                  <a:lnTo>
                    <a:pt x="0" y="573798"/>
                  </a:lnTo>
                  <a:lnTo>
                    <a:pt x="0" y="816279"/>
                  </a:lnTo>
                  <a:lnTo>
                    <a:pt x="3469" y="834862"/>
                  </a:lnTo>
                  <a:lnTo>
                    <a:pt x="12917" y="849953"/>
                  </a:lnTo>
                  <a:lnTo>
                    <a:pt x="26901" y="860149"/>
                  </a:lnTo>
                  <a:lnTo>
                    <a:pt x="43980" y="864044"/>
                  </a:lnTo>
                  <a:lnTo>
                    <a:pt x="332333" y="864044"/>
                  </a:lnTo>
                  <a:lnTo>
                    <a:pt x="349404" y="860149"/>
                  </a:lnTo>
                  <a:lnTo>
                    <a:pt x="363385" y="849953"/>
                  </a:lnTo>
                  <a:lnTo>
                    <a:pt x="372831" y="834862"/>
                  </a:lnTo>
                  <a:lnTo>
                    <a:pt x="376301" y="816279"/>
                  </a:lnTo>
                  <a:lnTo>
                    <a:pt x="376301" y="505853"/>
                  </a:lnTo>
                  <a:lnTo>
                    <a:pt x="349404" y="462191"/>
                  </a:lnTo>
                  <a:lnTo>
                    <a:pt x="194297" y="458457"/>
                  </a:lnTo>
                  <a:lnTo>
                    <a:pt x="198498" y="401608"/>
                  </a:lnTo>
                  <a:lnTo>
                    <a:pt x="208521" y="350656"/>
                  </a:lnTo>
                  <a:lnTo>
                    <a:pt x="224297" y="305566"/>
                  </a:lnTo>
                  <a:lnTo>
                    <a:pt x="245757" y="266306"/>
                  </a:lnTo>
                  <a:lnTo>
                    <a:pt x="295354" y="213669"/>
                  </a:lnTo>
                  <a:lnTo>
                    <a:pt x="327817" y="191277"/>
                  </a:lnTo>
                  <a:lnTo>
                    <a:pt x="365391" y="171500"/>
                  </a:lnTo>
                  <a:lnTo>
                    <a:pt x="379779" y="160496"/>
                  </a:lnTo>
                  <a:lnTo>
                    <a:pt x="388697" y="144870"/>
                  </a:lnTo>
                  <a:lnTo>
                    <a:pt x="391418" y="126761"/>
                  </a:lnTo>
                  <a:lnTo>
                    <a:pt x="387210" y="108305"/>
                  </a:lnTo>
                  <a:lnTo>
                    <a:pt x="351421" y="27127"/>
                  </a:lnTo>
                  <a:lnTo>
                    <a:pt x="344349" y="15687"/>
                  </a:lnTo>
                  <a:lnTo>
                    <a:pt x="334922" y="7162"/>
                  </a:lnTo>
                  <a:lnTo>
                    <a:pt x="323827" y="1838"/>
                  </a:lnTo>
                  <a:lnTo>
                    <a:pt x="311746" y="0"/>
                  </a:lnTo>
                  <a:close/>
                </a:path>
              </a:pathLst>
            </a:custGeom>
            <a:ln w="28575">
              <a:solidFill>
                <a:srgbClr val="272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81572" y="633222"/>
              <a:ext cx="391795" cy="863600"/>
            </a:xfrm>
            <a:custGeom>
              <a:avLst/>
              <a:gdLst/>
              <a:ahLst/>
              <a:cxnLst/>
              <a:rect l="l" t="t" r="r" b="b"/>
              <a:pathLst>
                <a:path w="391795" h="863600">
                  <a:moveTo>
                    <a:pt x="311403" y="0"/>
                  </a:moveTo>
                  <a:lnTo>
                    <a:pt x="305523" y="0"/>
                  </a:lnTo>
                  <a:lnTo>
                    <a:pt x="299592" y="1295"/>
                  </a:lnTo>
                  <a:lnTo>
                    <a:pt x="251095" y="25819"/>
                  </a:lnTo>
                  <a:lnTo>
                    <a:pt x="210297" y="51487"/>
                  </a:lnTo>
                  <a:lnTo>
                    <a:pt x="171803" y="80881"/>
                  </a:lnTo>
                  <a:lnTo>
                    <a:pt x="135864" y="113868"/>
                  </a:lnTo>
                  <a:lnTo>
                    <a:pt x="99774" y="155651"/>
                  </a:lnTo>
                  <a:lnTo>
                    <a:pt x="69859" y="199953"/>
                  </a:lnTo>
                  <a:lnTo>
                    <a:pt x="46149" y="246672"/>
                  </a:lnTo>
                  <a:lnTo>
                    <a:pt x="28676" y="295706"/>
                  </a:lnTo>
                  <a:lnTo>
                    <a:pt x="12741" y="370806"/>
                  </a:lnTo>
                  <a:lnTo>
                    <a:pt x="7165" y="414835"/>
                  </a:lnTo>
                  <a:lnTo>
                    <a:pt x="3184" y="463211"/>
                  </a:lnTo>
                  <a:lnTo>
                    <a:pt x="795" y="515951"/>
                  </a:lnTo>
                  <a:lnTo>
                    <a:pt x="0" y="573074"/>
                  </a:lnTo>
                  <a:lnTo>
                    <a:pt x="0" y="815924"/>
                  </a:lnTo>
                  <a:lnTo>
                    <a:pt x="3470" y="834286"/>
                  </a:lnTo>
                  <a:lnTo>
                    <a:pt x="12925" y="849266"/>
                  </a:lnTo>
                  <a:lnTo>
                    <a:pt x="26928" y="859424"/>
                  </a:lnTo>
                  <a:lnTo>
                    <a:pt x="44043" y="863320"/>
                  </a:lnTo>
                  <a:lnTo>
                    <a:pt x="332854" y="863320"/>
                  </a:lnTo>
                  <a:lnTo>
                    <a:pt x="349969" y="859424"/>
                  </a:lnTo>
                  <a:lnTo>
                    <a:pt x="363972" y="849266"/>
                  </a:lnTo>
                  <a:lnTo>
                    <a:pt x="373427" y="834286"/>
                  </a:lnTo>
                  <a:lnTo>
                    <a:pt x="376897" y="815924"/>
                  </a:lnTo>
                  <a:lnTo>
                    <a:pt x="376897" y="505129"/>
                  </a:lnTo>
                  <a:lnTo>
                    <a:pt x="349969" y="461467"/>
                  </a:lnTo>
                  <a:lnTo>
                    <a:pt x="193928" y="457733"/>
                  </a:lnTo>
                  <a:lnTo>
                    <a:pt x="197988" y="400890"/>
                  </a:lnTo>
                  <a:lnTo>
                    <a:pt x="208037" y="349937"/>
                  </a:lnTo>
                  <a:lnTo>
                    <a:pt x="223913" y="304844"/>
                  </a:lnTo>
                  <a:lnTo>
                    <a:pt x="245452" y="265582"/>
                  </a:lnTo>
                  <a:lnTo>
                    <a:pt x="294959" y="212956"/>
                  </a:lnTo>
                  <a:lnTo>
                    <a:pt x="327368" y="190565"/>
                  </a:lnTo>
                  <a:lnTo>
                    <a:pt x="364972" y="170789"/>
                  </a:lnTo>
                  <a:lnTo>
                    <a:pt x="379420" y="159784"/>
                  </a:lnTo>
                  <a:lnTo>
                    <a:pt x="388469" y="144159"/>
                  </a:lnTo>
                  <a:lnTo>
                    <a:pt x="391309" y="126050"/>
                  </a:lnTo>
                  <a:lnTo>
                    <a:pt x="387134" y="107594"/>
                  </a:lnTo>
                  <a:lnTo>
                    <a:pt x="351294" y="27152"/>
                  </a:lnTo>
                  <a:lnTo>
                    <a:pt x="344193" y="15709"/>
                  </a:lnTo>
                  <a:lnTo>
                    <a:pt x="334692" y="7175"/>
                  </a:lnTo>
                  <a:lnTo>
                    <a:pt x="323519" y="1842"/>
                  </a:lnTo>
                  <a:lnTo>
                    <a:pt x="311403" y="0"/>
                  </a:lnTo>
                  <a:close/>
                </a:path>
              </a:pathLst>
            </a:custGeom>
            <a:solidFill>
              <a:srgbClr val="EB5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81572" y="633222"/>
              <a:ext cx="391795" cy="863600"/>
            </a:xfrm>
            <a:custGeom>
              <a:avLst/>
              <a:gdLst/>
              <a:ahLst/>
              <a:cxnLst/>
              <a:rect l="l" t="t" r="r" b="b"/>
              <a:pathLst>
                <a:path w="391795" h="863600">
                  <a:moveTo>
                    <a:pt x="311403" y="0"/>
                  </a:moveTo>
                  <a:lnTo>
                    <a:pt x="305523" y="0"/>
                  </a:lnTo>
                  <a:lnTo>
                    <a:pt x="299592" y="1295"/>
                  </a:lnTo>
                  <a:lnTo>
                    <a:pt x="251095" y="25819"/>
                  </a:lnTo>
                  <a:lnTo>
                    <a:pt x="210297" y="51487"/>
                  </a:lnTo>
                  <a:lnTo>
                    <a:pt x="171803" y="80881"/>
                  </a:lnTo>
                  <a:lnTo>
                    <a:pt x="135864" y="113868"/>
                  </a:lnTo>
                  <a:lnTo>
                    <a:pt x="99774" y="155651"/>
                  </a:lnTo>
                  <a:lnTo>
                    <a:pt x="69859" y="199953"/>
                  </a:lnTo>
                  <a:lnTo>
                    <a:pt x="46149" y="246672"/>
                  </a:lnTo>
                  <a:lnTo>
                    <a:pt x="28676" y="295706"/>
                  </a:lnTo>
                  <a:lnTo>
                    <a:pt x="12741" y="370806"/>
                  </a:lnTo>
                  <a:lnTo>
                    <a:pt x="7165" y="414835"/>
                  </a:lnTo>
                  <a:lnTo>
                    <a:pt x="3184" y="463211"/>
                  </a:lnTo>
                  <a:lnTo>
                    <a:pt x="795" y="515951"/>
                  </a:lnTo>
                  <a:lnTo>
                    <a:pt x="0" y="573074"/>
                  </a:lnTo>
                  <a:lnTo>
                    <a:pt x="0" y="815924"/>
                  </a:lnTo>
                  <a:lnTo>
                    <a:pt x="3470" y="834286"/>
                  </a:lnTo>
                  <a:lnTo>
                    <a:pt x="12925" y="849266"/>
                  </a:lnTo>
                  <a:lnTo>
                    <a:pt x="26928" y="859424"/>
                  </a:lnTo>
                  <a:lnTo>
                    <a:pt x="44043" y="863320"/>
                  </a:lnTo>
                  <a:lnTo>
                    <a:pt x="332854" y="863320"/>
                  </a:lnTo>
                  <a:lnTo>
                    <a:pt x="349969" y="859424"/>
                  </a:lnTo>
                  <a:lnTo>
                    <a:pt x="363972" y="849266"/>
                  </a:lnTo>
                  <a:lnTo>
                    <a:pt x="373427" y="834286"/>
                  </a:lnTo>
                  <a:lnTo>
                    <a:pt x="376897" y="815924"/>
                  </a:lnTo>
                  <a:lnTo>
                    <a:pt x="376897" y="505129"/>
                  </a:lnTo>
                  <a:lnTo>
                    <a:pt x="349969" y="461467"/>
                  </a:lnTo>
                  <a:lnTo>
                    <a:pt x="193928" y="457733"/>
                  </a:lnTo>
                  <a:lnTo>
                    <a:pt x="197988" y="400890"/>
                  </a:lnTo>
                  <a:lnTo>
                    <a:pt x="208037" y="349937"/>
                  </a:lnTo>
                  <a:lnTo>
                    <a:pt x="223913" y="304844"/>
                  </a:lnTo>
                  <a:lnTo>
                    <a:pt x="245452" y="265582"/>
                  </a:lnTo>
                  <a:lnTo>
                    <a:pt x="294959" y="212956"/>
                  </a:lnTo>
                  <a:lnTo>
                    <a:pt x="327368" y="190565"/>
                  </a:lnTo>
                  <a:lnTo>
                    <a:pt x="364972" y="170789"/>
                  </a:lnTo>
                  <a:lnTo>
                    <a:pt x="379420" y="159784"/>
                  </a:lnTo>
                  <a:lnTo>
                    <a:pt x="388469" y="144159"/>
                  </a:lnTo>
                  <a:lnTo>
                    <a:pt x="391309" y="126050"/>
                  </a:lnTo>
                  <a:lnTo>
                    <a:pt x="387134" y="107594"/>
                  </a:lnTo>
                  <a:lnTo>
                    <a:pt x="351294" y="27152"/>
                  </a:lnTo>
                  <a:lnTo>
                    <a:pt x="344193" y="15709"/>
                  </a:lnTo>
                  <a:lnTo>
                    <a:pt x="334692" y="7175"/>
                  </a:lnTo>
                  <a:lnTo>
                    <a:pt x="323519" y="1842"/>
                  </a:lnTo>
                  <a:lnTo>
                    <a:pt x="311403" y="0"/>
                  </a:lnTo>
                  <a:close/>
                </a:path>
              </a:pathLst>
            </a:custGeom>
            <a:ln w="28575">
              <a:solidFill>
                <a:srgbClr val="272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0789" y="3349752"/>
            <a:ext cx="156641" cy="15849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6044" y="3190494"/>
            <a:ext cx="104877" cy="10591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09483" y="3508273"/>
            <a:ext cx="105527" cy="10662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8620506" y="2742438"/>
            <a:ext cx="319405" cy="315595"/>
            <a:chOff x="8620506" y="2742438"/>
            <a:chExt cx="319405" cy="31559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33867" y="2951988"/>
              <a:ext cx="105527" cy="10591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0506" y="2742438"/>
              <a:ext cx="181233" cy="182880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6526148" y="4376546"/>
            <a:ext cx="2134235" cy="0"/>
          </a:xfrm>
          <a:custGeom>
            <a:avLst/>
            <a:gdLst/>
            <a:ahLst/>
            <a:cxnLst/>
            <a:rect l="l" t="t" r="r" b="b"/>
            <a:pathLst>
              <a:path w="2134234">
                <a:moveTo>
                  <a:pt x="0" y="0"/>
                </a:moveTo>
                <a:lnTo>
                  <a:pt x="2133739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6038469" y="3004566"/>
            <a:ext cx="3105785" cy="2139315"/>
            <a:chOff x="6038469" y="3004566"/>
            <a:chExt cx="3105785" cy="2139315"/>
          </a:xfrm>
        </p:grpSpPr>
        <p:sp>
          <p:nvSpPr>
            <p:cNvPr id="22" name="object 22"/>
            <p:cNvSpPr/>
            <p:nvPr/>
          </p:nvSpPr>
          <p:spPr>
            <a:xfrm>
              <a:off x="6038469" y="4617338"/>
              <a:ext cx="2620645" cy="0"/>
            </a:xfrm>
            <a:custGeom>
              <a:avLst/>
              <a:gdLst/>
              <a:ahLst/>
              <a:cxnLst/>
              <a:rect l="l" t="t" r="r" b="b"/>
              <a:pathLst>
                <a:path w="2620645">
                  <a:moveTo>
                    <a:pt x="0" y="0"/>
                  </a:moveTo>
                  <a:lnTo>
                    <a:pt x="2620632" y="0"/>
                  </a:lnTo>
                </a:path>
              </a:pathLst>
            </a:custGeom>
            <a:ln w="19050">
              <a:solidFill>
                <a:srgbClr val="27272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40296" y="3004566"/>
              <a:ext cx="2204085" cy="2139315"/>
            </a:xfrm>
            <a:custGeom>
              <a:avLst/>
              <a:gdLst/>
              <a:ahLst/>
              <a:cxnLst/>
              <a:rect l="l" t="t" r="r" b="b"/>
              <a:pathLst>
                <a:path w="2204084" h="2139315">
                  <a:moveTo>
                    <a:pt x="1371600" y="0"/>
                  </a:moveTo>
                  <a:lnTo>
                    <a:pt x="1324446" y="817"/>
                  </a:lnTo>
                  <a:lnTo>
                    <a:pt x="1277691" y="3253"/>
                  </a:lnTo>
                  <a:lnTo>
                    <a:pt x="1231361" y="7280"/>
                  </a:lnTo>
                  <a:lnTo>
                    <a:pt x="1185481" y="12872"/>
                  </a:lnTo>
                  <a:lnTo>
                    <a:pt x="1140077" y="20003"/>
                  </a:lnTo>
                  <a:lnTo>
                    <a:pt x="1095173" y="28647"/>
                  </a:lnTo>
                  <a:lnTo>
                    <a:pt x="1050797" y="38778"/>
                  </a:lnTo>
                  <a:lnTo>
                    <a:pt x="1006973" y="50369"/>
                  </a:lnTo>
                  <a:lnTo>
                    <a:pt x="963726" y="63394"/>
                  </a:lnTo>
                  <a:lnTo>
                    <a:pt x="921083" y="77827"/>
                  </a:lnTo>
                  <a:lnTo>
                    <a:pt x="879069" y="93641"/>
                  </a:lnTo>
                  <a:lnTo>
                    <a:pt x="837710" y="110811"/>
                  </a:lnTo>
                  <a:lnTo>
                    <a:pt x="797030" y="129310"/>
                  </a:lnTo>
                  <a:lnTo>
                    <a:pt x="757055" y="149111"/>
                  </a:lnTo>
                  <a:lnTo>
                    <a:pt x="717812" y="170189"/>
                  </a:lnTo>
                  <a:lnTo>
                    <a:pt x="679325" y="192517"/>
                  </a:lnTo>
                  <a:lnTo>
                    <a:pt x="641621" y="216070"/>
                  </a:lnTo>
                  <a:lnTo>
                    <a:pt x="604724" y="240820"/>
                  </a:lnTo>
                  <a:lnTo>
                    <a:pt x="568660" y="266741"/>
                  </a:lnTo>
                  <a:lnTo>
                    <a:pt x="533454" y="293808"/>
                  </a:lnTo>
                  <a:lnTo>
                    <a:pt x="499133" y="321994"/>
                  </a:lnTo>
                  <a:lnTo>
                    <a:pt x="465722" y="351273"/>
                  </a:lnTo>
                  <a:lnTo>
                    <a:pt x="433246" y="381618"/>
                  </a:lnTo>
                  <a:lnTo>
                    <a:pt x="401731" y="413004"/>
                  </a:lnTo>
                  <a:lnTo>
                    <a:pt x="371202" y="445403"/>
                  </a:lnTo>
                  <a:lnTo>
                    <a:pt x="341685" y="478790"/>
                  </a:lnTo>
                  <a:lnTo>
                    <a:pt x="313205" y="513139"/>
                  </a:lnTo>
                  <a:lnTo>
                    <a:pt x="285789" y="548423"/>
                  </a:lnTo>
                  <a:lnTo>
                    <a:pt x="259461" y="584616"/>
                  </a:lnTo>
                  <a:lnTo>
                    <a:pt x="234246" y="621692"/>
                  </a:lnTo>
                  <a:lnTo>
                    <a:pt x="210172" y="659624"/>
                  </a:lnTo>
                  <a:lnTo>
                    <a:pt x="187262" y="698387"/>
                  </a:lnTo>
                  <a:lnTo>
                    <a:pt x="165544" y="737953"/>
                  </a:lnTo>
                  <a:lnTo>
                    <a:pt x="145041" y="778297"/>
                  </a:lnTo>
                  <a:lnTo>
                    <a:pt x="125780" y="819393"/>
                  </a:lnTo>
                  <a:lnTo>
                    <a:pt x="107786" y="861214"/>
                  </a:lnTo>
                  <a:lnTo>
                    <a:pt x="91085" y="903734"/>
                  </a:lnTo>
                  <a:lnTo>
                    <a:pt x="75703" y="946927"/>
                  </a:lnTo>
                  <a:lnTo>
                    <a:pt x="61664" y="990766"/>
                  </a:lnTo>
                  <a:lnTo>
                    <a:pt x="48994" y="1035226"/>
                  </a:lnTo>
                  <a:lnTo>
                    <a:pt x="37720" y="1080279"/>
                  </a:lnTo>
                  <a:lnTo>
                    <a:pt x="27865" y="1125901"/>
                  </a:lnTo>
                  <a:lnTo>
                    <a:pt x="19457" y="1172063"/>
                  </a:lnTo>
                  <a:lnTo>
                    <a:pt x="12521" y="1218741"/>
                  </a:lnTo>
                  <a:lnTo>
                    <a:pt x="7081" y="1265908"/>
                  </a:lnTo>
                  <a:lnTo>
                    <a:pt x="3164" y="1313538"/>
                  </a:lnTo>
                  <a:lnTo>
                    <a:pt x="795" y="1361604"/>
                  </a:lnTo>
                  <a:lnTo>
                    <a:pt x="0" y="1410081"/>
                  </a:lnTo>
                  <a:lnTo>
                    <a:pt x="795" y="1458557"/>
                  </a:lnTo>
                  <a:lnTo>
                    <a:pt x="3164" y="1506623"/>
                  </a:lnTo>
                  <a:lnTo>
                    <a:pt x="7081" y="1554253"/>
                  </a:lnTo>
                  <a:lnTo>
                    <a:pt x="12521" y="1601420"/>
                  </a:lnTo>
                  <a:lnTo>
                    <a:pt x="19457" y="1648098"/>
                  </a:lnTo>
                  <a:lnTo>
                    <a:pt x="27865" y="1694260"/>
                  </a:lnTo>
                  <a:lnTo>
                    <a:pt x="37720" y="1739882"/>
                  </a:lnTo>
                  <a:lnTo>
                    <a:pt x="48994" y="1784935"/>
                  </a:lnTo>
                  <a:lnTo>
                    <a:pt x="61664" y="1829395"/>
                  </a:lnTo>
                  <a:lnTo>
                    <a:pt x="75703" y="1873234"/>
                  </a:lnTo>
                  <a:lnTo>
                    <a:pt x="91085" y="1916427"/>
                  </a:lnTo>
                  <a:lnTo>
                    <a:pt x="107786" y="1958947"/>
                  </a:lnTo>
                  <a:lnTo>
                    <a:pt x="125780" y="2000768"/>
                  </a:lnTo>
                  <a:lnTo>
                    <a:pt x="145041" y="2041864"/>
                  </a:lnTo>
                  <a:lnTo>
                    <a:pt x="165544" y="2082208"/>
                  </a:lnTo>
                  <a:lnTo>
                    <a:pt x="187262" y="2121774"/>
                  </a:lnTo>
                  <a:lnTo>
                    <a:pt x="197404" y="2138933"/>
                  </a:lnTo>
                  <a:lnTo>
                    <a:pt x="2203704" y="2138933"/>
                  </a:lnTo>
                  <a:lnTo>
                    <a:pt x="2203704" y="289164"/>
                  </a:lnTo>
                  <a:lnTo>
                    <a:pt x="2174539" y="266741"/>
                  </a:lnTo>
                  <a:lnTo>
                    <a:pt x="2138475" y="240820"/>
                  </a:lnTo>
                  <a:lnTo>
                    <a:pt x="2101578" y="216070"/>
                  </a:lnTo>
                  <a:lnTo>
                    <a:pt x="2063874" y="192517"/>
                  </a:lnTo>
                  <a:lnTo>
                    <a:pt x="2025387" y="170189"/>
                  </a:lnTo>
                  <a:lnTo>
                    <a:pt x="1986144" y="149111"/>
                  </a:lnTo>
                  <a:lnTo>
                    <a:pt x="1946169" y="129310"/>
                  </a:lnTo>
                  <a:lnTo>
                    <a:pt x="1905489" y="110811"/>
                  </a:lnTo>
                  <a:lnTo>
                    <a:pt x="1864130" y="93641"/>
                  </a:lnTo>
                  <a:lnTo>
                    <a:pt x="1822116" y="77827"/>
                  </a:lnTo>
                  <a:lnTo>
                    <a:pt x="1779473" y="63394"/>
                  </a:lnTo>
                  <a:lnTo>
                    <a:pt x="1736226" y="50369"/>
                  </a:lnTo>
                  <a:lnTo>
                    <a:pt x="1692402" y="38778"/>
                  </a:lnTo>
                  <a:lnTo>
                    <a:pt x="1648026" y="28647"/>
                  </a:lnTo>
                  <a:lnTo>
                    <a:pt x="1603122" y="20003"/>
                  </a:lnTo>
                  <a:lnTo>
                    <a:pt x="1557718" y="12872"/>
                  </a:lnTo>
                  <a:lnTo>
                    <a:pt x="1511838" y="7280"/>
                  </a:lnTo>
                  <a:lnTo>
                    <a:pt x="1465508" y="3253"/>
                  </a:lnTo>
                  <a:lnTo>
                    <a:pt x="1418753" y="817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7D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139678" y="1383417"/>
            <a:ext cx="3248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204" dirty="0">
                <a:latin typeface="Trebuchet MS"/>
                <a:cs typeface="Trebuchet MS"/>
              </a:rPr>
              <a:t>Challenges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74124" y="2181231"/>
            <a:ext cx="6783705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Climate</a:t>
            </a:r>
            <a:r>
              <a:rPr sz="1200" spc="229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272727"/>
                </a:solidFill>
                <a:latin typeface="Trebuchet MS"/>
                <a:cs typeface="Trebuchet MS"/>
              </a:rPr>
              <a:t>change</a:t>
            </a:r>
            <a:r>
              <a:rPr sz="1200" spc="229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is</a:t>
            </a:r>
            <a:r>
              <a:rPr sz="1200" spc="21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a</a:t>
            </a:r>
            <a:r>
              <a:rPr sz="1200" spc="22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272727"/>
                </a:solidFill>
                <a:latin typeface="Trebuchet MS"/>
                <a:cs typeface="Trebuchet MS"/>
              </a:rPr>
              <a:t>complex</a:t>
            </a:r>
            <a:r>
              <a:rPr sz="1200" spc="22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issue</a:t>
            </a:r>
            <a:r>
              <a:rPr sz="1200" spc="229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that</a:t>
            </a:r>
            <a:r>
              <a:rPr sz="1200" spc="22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presents</a:t>
            </a:r>
            <a:r>
              <a:rPr sz="1200" spc="229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272727"/>
                </a:solidFill>
                <a:latin typeface="Trebuchet MS"/>
                <a:cs typeface="Trebuchet MS"/>
              </a:rPr>
              <a:t>numerous</a:t>
            </a:r>
            <a:r>
              <a:rPr sz="1200" spc="22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challenges.</a:t>
            </a:r>
            <a:r>
              <a:rPr sz="1200" spc="22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272727"/>
                </a:solidFill>
                <a:latin typeface="Trebuchet MS"/>
                <a:cs typeface="Trebuchet MS"/>
              </a:rPr>
              <a:t>One</a:t>
            </a:r>
            <a:r>
              <a:rPr sz="1200" spc="229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of</a:t>
            </a:r>
            <a:r>
              <a:rPr sz="1200" spc="22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the</a:t>
            </a:r>
            <a:r>
              <a:rPr sz="1200" spc="229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272727"/>
                </a:solidFill>
                <a:latin typeface="Trebuchet MS"/>
                <a:cs typeface="Trebuchet MS"/>
              </a:rPr>
              <a:t>biggest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obstacles</a:t>
            </a:r>
            <a:r>
              <a:rPr sz="1200" spc="18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to</a:t>
            </a:r>
            <a:r>
              <a:rPr sz="1200" spc="20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272727"/>
                </a:solidFill>
                <a:latin typeface="Trebuchet MS"/>
                <a:cs typeface="Trebuchet MS"/>
              </a:rPr>
              <a:t>addressing</a:t>
            </a:r>
            <a:r>
              <a:rPr sz="1200" spc="19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climate</a:t>
            </a:r>
            <a:r>
              <a:rPr sz="1200" spc="19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272727"/>
                </a:solidFill>
                <a:latin typeface="Trebuchet MS"/>
                <a:cs typeface="Trebuchet MS"/>
              </a:rPr>
              <a:t>change</a:t>
            </a:r>
            <a:r>
              <a:rPr sz="1200" spc="18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is</a:t>
            </a:r>
            <a:r>
              <a:rPr sz="1200" spc="19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political</a:t>
            </a:r>
            <a:r>
              <a:rPr sz="1200" spc="18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barriers.</a:t>
            </a:r>
            <a:r>
              <a:rPr sz="1200" spc="17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272727"/>
                </a:solidFill>
                <a:latin typeface="Trebuchet MS"/>
                <a:cs typeface="Trebuchet MS"/>
              </a:rPr>
              <a:t>Many</a:t>
            </a:r>
            <a:r>
              <a:rPr sz="1200" spc="18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countries</a:t>
            </a:r>
            <a:r>
              <a:rPr sz="1200" spc="19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are</a:t>
            </a:r>
            <a:r>
              <a:rPr sz="1200" spc="17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reluctant</a:t>
            </a:r>
            <a:r>
              <a:rPr sz="1200" spc="19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272727"/>
                </a:solidFill>
                <a:latin typeface="Trebuchet MS"/>
                <a:cs typeface="Trebuchet MS"/>
              </a:rPr>
              <a:t>to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take</a:t>
            </a:r>
            <a:r>
              <a:rPr sz="1200" spc="5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action</a:t>
            </a:r>
            <a:r>
              <a:rPr sz="1200" spc="6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272727"/>
                </a:solidFill>
                <a:latin typeface="Trebuchet MS"/>
                <a:cs typeface="Trebuchet MS"/>
              </a:rPr>
              <a:t>on</a:t>
            </a:r>
            <a:r>
              <a:rPr sz="1200" spc="6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climate</a:t>
            </a:r>
            <a:r>
              <a:rPr sz="1200" spc="65" dirty="0">
                <a:solidFill>
                  <a:srgbClr val="272727"/>
                </a:solidFill>
                <a:latin typeface="Trebuchet MS"/>
                <a:cs typeface="Trebuchet MS"/>
              </a:rPr>
              <a:t> change</a:t>
            </a:r>
            <a:r>
              <a:rPr sz="1200" spc="60" dirty="0">
                <a:solidFill>
                  <a:srgbClr val="272727"/>
                </a:solidFill>
                <a:latin typeface="Trebuchet MS"/>
                <a:cs typeface="Trebuchet MS"/>
              </a:rPr>
              <a:t> due</a:t>
            </a:r>
            <a:r>
              <a:rPr sz="1200" spc="6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to</a:t>
            </a:r>
            <a:r>
              <a:rPr sz="1200" spc="7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272727"/>
                </a:solidFill>
                <a:latin typeface="Trebuchet MS"/>
                <a:cs typeface="Trebuchet MS"/>
              </a:rPr>
              <a:t>concerns</a:t>
            </a:r>
            <a:r>
              <a:rPr sz="1200" spc="7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about</a:t>
            </a:r>
            <a:r>
              <a:rPr sz="1200" spc="6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272727"/>
                </a:solidFill>
                <a:latin typeface="Trebuchet MS"/>
                <a:cs typeface="Trebuchet MS"/>
              </a:rPr>
              <a:t>economic</a:t>
            </a:r>
            <a:r>
              <a:rPr sz="1200" spc="6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growth</a:t>
            </a:r>
            <a:r>
              <a:rPr sz="1200" spc="6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272727"/>
                </a:solidFill>
                <a:latin typeface="Trebuchet MS"/>
                <a:cs typeface="Trebuchet MS"/>
              </a:rPr>
              <a:t>and</a:t>
            </a:r>
            <a:r>
              <a:rPr sz="1200" spc="5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72727"/>
                </a:solidFill>
                <a:latin typeface="Trebuchet MS"/>
                <a:cs typeface="Trebuchet MS"/>
              </a:rPr>
              <a:t>competitiveness.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In</a:t>
            </a:r>
            <a:r>
              <a:rPr sz="1200" spc="114" dirty="0">
                <a:solidFill>
                  <a:srgbClr val="272727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addition,</a:t>
            </a:r>
            <a:r>
              <a:rPr sz="1200" spc="120" dirty="0">
                <a:solidFill>
                  <a:srgbClr val="272727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there</a:t>
            </a:r>
            <a:r>
              <a:rPr sz="1200" spc="120" dirty="0">
                <a:solidFill>
                  <a:srgbClr val="272727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is</a:t>
            </a:r>
            <a:r>
              <a:rPr sz="1200" spc="114" dirty="0">
                <a:solidFill>
                  <a:srgbClr val="272727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often</a:t>
            </a:r>
            <a:r>
              <a:rPr sz="1200" spc="120" dirty="0">
                <a:solidFill>
                  <a:srgbClr val="272727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a</a:t>
            </a:r>
            <a:r>
              <a:rPr sz="1200" spc="114" dirty="0">
                <a:solidFill>
                  <a:srgbClr val="272727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lack</a:t>
            </a:r>
            <a:r>
              <a:rPr sz="1200" spc="114" dirty="0">
                <a:solidFill>
                  <a:srgbClr val="272727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of</a:t>
            </a:r>
            <a:r>
              <a:rPr sz="1200" spc="120" dirty="0">
                <a:solidFill>
                  <a:srgbClr val="272727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political</a:t>
            </a:r>
            <a:r>
              <a:rPr sz="1200" spc="114" dirty="0">
                <a:solidFill>
                  <a:srgbClr val="272727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will</a:t>
            </a:r>
            <a:r>
              <a:rPr sz="1200" spc="114" dirty="0">
                <a:solidFill>
                  <a:srgbClr val="272727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to</a:t>
            </a:r>
            <a:r>
              <a:rPr sz="1200" spc="114" dirty="0">
                <a:solidFill>
                  <a:srgbClr val="272727"/>
                </a:solidFill>
                <a:latin typeface="Trebuchet MS"/>
                <a:cs typeface="Trebuchet MS"/>
              </a:rPr>
              <a:t>  </a:t>
            </a:r>
            <a:r>
              <a:rPr sz="1200" spc="55" dirty="0">
                <a:solidFill>
                  <a:srgbClr val="272727"/>
                </a:solidFill>
                <a:latin typeface="Trebuchet MS"/>
                <a:cs typeface="Trebuchet MS"/>
              </a:rPr>
              <a:t>make</a:t>
            </a:r>
            <a:r>
              <a:rPr sz="1200" spc="120" dirty="0">
                <a:solidFill>
                  <a:srgbClr val="272727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the</a:t>
            </a:r>
            <a:r>
              <a:rPr sz="1200" spc="120" dirty="0">
                <a:solidFill>
                  <a:srgbClr val="272727"/>
                </a:solidFill>
                <a:latin typeface="Trebuchet MS"/>
                <a:cs typeface="Trebuchet MS"/>
              </a:rPr>
              <a:t>  </a:t>
            </a:r>
            <a:r>
              <a:rPr sz="1200" spc="50" dirty="0">
                <a:solidFill>
                  <a:srgbClr val="272727"/>
                </a:solidFill>
                <a:latin typeface="Trebuchet MS"/>
                <a:cs typeface="Trebuchet MS"/>
              </a:rPr>
              <a:t>necessary</a:t>
            </a:r>
            <a:r>
              <a:rPr sz="1200" spc="120" dirty="0">
                <a:solidFill>
                  <a:srgbClr val="272727"/>
                </a:solidFill>
                <a:latin typeface="Trebuchet MS"/>
                <a:cs typeface="Trebuchet MS"/>
              </a:rPr>
              <a:t>  </a:t>
            </a:r>
            <a:r>
              <a:rPr sz="1200" spc="-10" dirty="0">
                <a:solidFill>
                  <a:srgbClr val="272727"/>
                </a:solidFill>
                <a:latin typeface="Trebuchet MS"/>
                <a:cs typeface="Trebuchet MS"/>
              </a:rPr>
              <a:t>changes.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Another</a:t>
            </a:r>
            <a:r>
              <a:rPr sz="1200" spc="28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272727"/>
                </a:solidFill>
                <a:latin typeface="Trebuchet MS"/>
                <a:cs typeface="Trebuchet MS"/>
              </a:rPr>
              <a:t>challenge</a:t>
            </a:r>
            <a:r>
              <a:rPr sz="1200" spc="28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is</a:t>
            </a:r>
            <a:r>
              <a:rPr sz="1200" spc="28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272727"/>
                </a:solidFill>
                <a:latin typeface="Trebuchet MS"/>
                <a:cs typeface="Trebuchet MS"/>
              </a:rPr>
              <a:t>economic</a:t>
            </a:r>
            <a:r>
              <a:rPr sz="1200" spc="28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barriers.</a:t>
            </a:r>
            <a:r>
              <a:rPr sz="1200" spc="27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The</a:t>
            </a:r>
            <a:r>
              <a:rPr sz="1200" spc="28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transition</a:t>
            </a:r>
            <a:r>
              <a:rPr sz="1200" spc="28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to</a:t>
            </a:r>
            <a:r>
              <a:rPr sz="1200" spc="28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a</a:t>
            </a:r>
            <a:r>
              <a:rPr sz="1200" spc="27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272727"/>
                </a:solidFill>
                <a:latin typeface="Trebuchet MS"/>
                <a:cs typeface="Trebuchet MS"/>
              </a:rPr>
              <a:t>low-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carbon</a:t>
            </a:r>
            <a:r>
              <a:rPr sz="1200" spc="28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272727"/>
                </a:solidFill>
                <a:latin typeface="Trebuchet MS"/>
                <a:cs typeface="Trebuchet MS"/>
              </a:rPr>
              <a:t>economy</a:t>
            </a:r>
            <a:r>
              <a:rPr sz="1200" spc="29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72727"/>
                </a:solidFill>
                <a:latin typeface="Trebuchet MS"/>
                <a:cs typeface="Trebuchet MS"/>
              </a:rPr>
              <a:t>requires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significant</a:t>
            </a:r>
            <a:r>
              <a:rPr sz="1200" spc="11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investments</a:t>
            </a:r>
            <a:r>
              <a:rPr sz="1200" spc="11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in</a:t>
            </a:r>
            <a:r>
              <a:rPr sz="1200" spc="11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renewable</a:t>
            </a:r>
            <a:r>
              <a:rPr sz="1200" spc="114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272727"/>
                </a:solidFill>
                <a:latin typeface="Trebuchet MS"/>
                <a:cs typeface="Trebuchet MS"/>
              </a:rPr>
              <a:t>energy</a:t>
            </a:r>
            <a:r>
              <a:rPr sz="1200" spc="10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272727"/>
                </a:solidFill>
                <a:latin typeface="Trebuchet MS"/>
                <a:cs typeface="Trebuchet MS"/>
              </a:rPr>
              <a:t>and</a:t>
            </a:r>
            <a:r>
              <a:rPr sz="1200" spc="10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272727"/>
                </a:solidFill>
                <a:latin typeface="Trebuchet MS"/>
                <a:cs typeface="Trebuchet MS"/>
              </a:rPr>
              <a:t>energy</a:t>
            </a:r>
            <a:r>
              <a:rPr sz="1200" spc="114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72727"/>
                </a:solidFill>
                <a:latin typeface="Trebuchet MS"/>
                <a:cs typeface="Trebuchet MS"/>
              </a:rPr>
              <a:t>efficiency.</a:t>
            </a:r>
            <a:r>
              <a:rPr sz="1200" spc="9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272727"/>
                </a:solidFill>
                <a:latin typeface="Trebuchet MS"/>
                <a:cs typeface="Trebuchet MS"/>
              </a:rPr>
              <a:t>These</a:t>
            </a:r>
            <a:r>
              <a:rPr sz="1200" spc="114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investments</a:t>
            </a:r>
            <a:r>
              <a:rPr sz="1200" spc="11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272727"/>
                </a:solidFill>
                <a:latin typeface="Trebuchet MS"/>
                <a:cs typeface="Trebuchet MS"/>
              </a:rPr>
              <a:t>can</a:t>
            </a:r>
            <a:r>
              <a:rPr sz="1200" spc="11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272727"/>
                </a:solidFill>
                <a:latin typeface="Trebuchet MS"/>
                <a:cs typeface="Trebuchet MS"/>
              </a:rPr>
              <a:t>be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difficult</a:t>
            </a:r>
            <a:r>
              <a:rPr sz="1200" spc="125" dirty="0">
                <a:solidFill>
                  <a:srgbClr val="272727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to</a:t>
            </a:r>
            <a:r>
              <a:rPr sz="1200" spc="130" dirty="0">
                <a:solidFill>
                  <a:srgbClr val="272727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finance,</a:t>
            </a:r>
            <a:r>
              <a:rPr sz="1200" spc="125" dirty="0">
                <a:solidFill>
                  <a:srgbClr val="272727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particularly</a:t>
            </a:r>
            <a:r>
              <a:rPr sz="1200" spc="125" dirty="0">
                <a:solidFill>
                  <a:srgbClr val="272727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in</a:t>
            </a:r>
            <a:r>
              <a:rPr sz="1200" spc="125" dirty="0">
                <a:solidFill>
                  <a:srgbClr val="272727"/>
                </a:solidFill>
                <a:latin typeface="Trebuchet MS"/>
                <a:cs typeface="Trebuchet MS"/>
              </a:rPr>
              <a:t>  </a:t>
            </a:r>
            <a:r>
              <a:rPr sz="1200" spc="45" dirty="0">
                <a:solidFill>
                  <a:srgbClr val="272727"/>
                </a:solidFill>
                <a:latin typeface="Trebuchet MS"/>
                <a:cs typeface="Trebuchet MS"/>
              </a:rPr>
              <a:t>developing</a:t>
            </a:r>
            <a:r>
              <a:rPr sz="1200" spc="130" dirty="0">
                <a:solidFill>
                  <a:srgbClr val="272727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countries</a:t>
            </a:r>
            <a:r>
              <a:rPr sz="1200" spc="130" dirty="0">
                <a:solidFill>
                  <a:srgbClr val="272727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where</a:t>
            </a:r>
            <a:r>
              <a:rPr sz="1200" spc="130" dirty="0">
                <a:solidFill>
                  <a:srgbClr val="272727"/>
                </a:solidFill>
                <a:latin typeface="Trebuchet MS"/>
                <a:cs typeface="Trebuchet MS"/>
              </a:rPr>
              <a:t>  </a:t>
            </a:r>
            <a:r>
              <a:rPr sz="1200" spc="45" dirty="0">
                <a:solidFill>
                  <a:srgbClr val="272727"/>
                </a:solidFill>
                <a:latin typeface="Trebuchet MS"/>
                <a:cs typeface="Trebuchet MS"/>
              </a:rPr>
              <a:t>resources</a:t>
            </a:r>
            <a:r>
              <a:rPr sz="1200" spc="130" dirty="0">
                <a:solidFill>
                  <a:srgbClr val="272727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are</a:t>
            </a:r>
            <a:r>
              <a:rPr sz="1200" spc="120" dirty="0">
                <a:solidFill>
                  <a:srgbClr val="272727"/>
                </a:solidFill>
                <a:latin typeface="Trebuchet MS"/>
                <a:cs typeface="Trebuchet MS"/>
              </a:rPr>
              <a:t>  </a:t>
            </a:r>
            <a:r>
              <a:rPr sz="1200" spc="-10" dirty="0">
                <a:solidFill>
                  <a:srgbClr val="272727"/>
                </a:solidFill>
                <a:latin typeface="Trebuchet MS"/>
                <a:cs typeface="Trebuchet MS"/>
              </a:rPr>
              <a:t>limited.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Additionally,</a:t>
            </a:r>
            <a:r>
              <a:rPr sz="1200" spc="459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there</a:t>
            </a:r>
            <a:r>
              <a:rPr sz="1200" spc="46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272727"/>
                </a:solidFill>
                <a:latin typeface="Trebuchet MS"/>
                <a:cs typeface="Trebuchet MS"/>
              </a:rPr>
              <a:t>may</a:t>
            </a:r>
            <a:r>
              <a:rPr sz="1200" spc="459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272727"/>
                </a:solidFill>
                <a:latin typeface="Trebuchet MS"/>
                <a:cs typeface="Trebuchet MS"/>
              </a:rPr>
              <a:t>be</a:t>
            </a:r>
            <a:r>
              <a:rPr sz="1200" spc="46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resistance</a:t>
            </a:r>
            <a:r>
              <a:rPr sz="1200" spc="46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from</a:t>
            </a:r>
            <a:r>
              <a:rPr sz="1200" spc="46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industries</a:t>
            </a:r>
            <a:r>
              <a:rPr sz="1200" spc="47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that</a:t>
            </a:r>
            <a:r>
              <a:rPr sz="1200" spc="47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rely</a:t>
            </a:r>
            <a:r>
              <a:rPr sz="1200" spc="46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272727"/>
                </a:solidFill>
                <a:latin typeface="Trebuchet MS"/>
                <a:cs typeface="Trebuchet MS"/>
              </a:rPr>
              <a:t>on</a:t>
            </a:r>
            <a:r>
              <a:rPr sz="1200" spc="459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fossil</a:t>
            </a:r>
            <a:r>
              <a:rPr sz="1200" spc="459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fuels</a:t>
            </a:r>
            <a:r>
              <a:rPr sz="1200" spc="47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for</a:t>
            </a:r>
            <a:r>
              <a:rPr sz="1200" spc="47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72727"/>
                </a:solidFill>
                <a:latin typeface="Trebuchet MS"/>
                <a:cs typeface="Trebuchet MS"/>
              </a:rPr>
              <a:t>their livelihoods.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181129" y="0"/>
            <a:ext cx="1960880" cy="1466215"/>
            <a:chOff x="7181129" y="0"/>
            <a:chExt cx="1960880" cy="1466215"/>
          </a:xfrm>
        </p:grpSpPr>
        <p:sp>
          <p:nvSpPr>
            <p:cNvPr id="27" name="object 27"/>
            <p:cNvSpPr/>
            <p:nvPr/>
          </p:nvSpPr>
          <p:spPr>
            <a:xfrm>
              <a:off x="7181129" y="931951"/>
              <a:ext cx="1816100" cy="534670"/>
            </a:xfrm>
            <a:custGeom>
              <a:avLst/>
              <a:gdLst/>
              <a:ahLst/>
              <a:cxnLst/>
              <a:rect l="l" t="t" r="r" b="b"/>
              <a:pathLst>
                <a:path w="1816100" h="534669">
                  <a:moveTo>
                    <a:pt x="1068238" y="0"/>
                  </a:moveTo>
                  <a:lnTo>
                    <a:pt x="1006866" y="3749"/>
                  </a:lnTo>
                  <a:lnTo>
                    <a:pt x="955467" y="14562"/>
                  </a:lnTo>
                  <a:lnTo>
                    <a:pt x="913204" y="31783"/>
                  </a:lnTo>
                  <a:lnTo>
                    <a:pt x="879241" y="54757"/>
                  </a:lnTo>
                  <a:lnTo>
                    <a:pt x="852742" y="82830"/>
                  </a:lnTo>
                  <a:lnTo>
                    <a:pt x="832869" y="115346"/>
                  </a:lnTo>
                  <a:lnTo>
                    <a:pt x="818787" y="151650"/>
                  </a:lnTo>
                  <a:lnTo>
                    <a:pt x="809660" y="191089"/>
                  </a:lnTo>
                  <a:lnTo>
                    <a:pt x="804649" y="233006"/>
                  </a:lnTo>
                  <a:lnTo>
                    <a:pt x="787004" y="225052"/>
                  </a:lnTo>
                  <a:lnTo>
                    <a:pt x="768601" y="219305"/>
                  </a:lnTo>
                  <a:lnTo>
                    <a:pt x="749750" y="215817"/>
                  </a:lnTo>
                  <a:lnTo>
                    <a:pt x="730761" y="214642"/>
                  </a:lnTo>
                  <a:lnTo>
                    <a:pt x="684660" y="222167"/>
                  </a:lnTo>
                  <a:lnTo>
                    <a:pt x="644475" y="245263"/>
                  </a:lnTo>
                  <a:lnTo>
                    <a:pt x="615052" y="284717"/>
                  </a:lnTo>
                  <a:lnTo>
                    <a:pt x="601234" y="341312"/>
                  </a:lnTo>
                  <a:lnTo>
                    <a:pt x="597012" y="329255"/>
                  </a:lnTo>
                  <a:lnTo>
                    <a:pt x="566601" y="301409"/>
                  </a:lnTo>
                  <a:lnTo>
                    <a:pt x="531892" y="294005"/>
                  </a:lnTo>
                  <a:lnTo>
                    <a:pt x="527599" y="294005"/>
                  </a:lnTo>
                  <a:lnTo>
                    <a:pt x="487492" y="302525"/>
                  </a:lnTo>
                  <a:lnTo>
                    <a:pt x="447884" y="330315"/>
                  </a:lnTo>
                  <a:lnTo>
                    <a:pt x="429237" y="374764"/>
                  </a:lnTo>
                  <a:lnTo>
                    <a:pt x="415235" y="350307"/>
                  </a:lnTo>
                  <a:lnTo>
                    <a:pt x="371398" y="314828"/>
                  </a:lnTo>
                  <a:lnTo>
                    <a:pt x="334899" y="302837"/>
                  </a:lnTo>
                  <a:lnTo>
                    <a:pt x="305133" y="300266"/>
                  </a:lnTo>
                  <a:lnTo>
                    <a:pt x="286707" y="301171"/>
                  </a:lnTo>
                  <a:lnTo>
                    <a:pt x="232845" y="313436"/>
                  </a:lnTo>
                  <a:lnTo>
                    <a:pt x="188163" y="334705"/>
                  </a:lnTo>
                  <a:lnTo>
                    <a:pt x="150968" y="366547"/>
                  </a:lnTo>
                  <a:lnTo>
                    <a:pt x="124618" y="407489"/>
                  </a:lnTo>
                  <a:lnTo>
                    <a:pt x="118274" y="430019"/>
                  </a:lnTo>
                  <a:lnTo>
                    <a:pt x="118976" y="453707"/>
                  </a:lnTo>
                  <a:lnTo>
                    <a:pt x="108562" y="444993"/>
                  </a:lnTo>
                  <a:lnTo>
                    <a:pt x="96574" y="438724"/>
                  </a:lnTo>
                  <a:lnTo>
                    <a:pt x="83547" y="434937"/>
                  </a:lnTo>
                  <a:lnTo>
                    <a:pt x="70018" y="433666"/>
                  </a:lnTo>
                  <a:lnTo>
                    <a:pt x="58612" y="434578"/>
                  </a:lnTo>
                  <a:lnTo>
                    <a:pt x="21809" y="453415"/>
                  </a:lnTo>
                  <a:lnTo>
                    <a:pt x="0" y="499247"/>
                  </a:lnTo>
                  <a:lnTo>
                    <a:pt x="4157" y="512735"/>
                  </a:lnTo>
                  <a:lnTo>
                    <a:pt x="12442" y="524734"/>
                  </a:lnTo>
                  <a:lnTo>
                    <a:pt x="23561" y="534111"/>
                  </a:lnTo>
                  <a:lnTo>
                    <a:pt x="174472" y="531412"/>
                  </a:lnTo>
                  <a:lnTo>
                    <a:pt x="328223" y="529679"/>
                  </a:lnTo>
                  <a:lnTo>
                    <a:pt x="589166" y="528389"/>
                  </a:lnTo>
                  <a:lnTo>
                    <a:pt x="1305403" y="528181"/>
                  </a:lnTo>
                  <a:lnTo>
                    <a:pt x="1509636" y="527084"/>
                  </a:lnTo>
                  <a:lnTo>
                    <a:pt x="1660416" y="525447"/>
                  </a:lnTo>
                  <a:lnTo>
                    <a:pt x="1759486" y="523862"/>
                  </a:lnTo>
                  <a:lnTo>
                    <a:pt x="1807187" y="496889"/>
                  </a:lnTo>
                  <a:lnTo>
                    <a:pt x="1815790" y="470896"/>
                  </a:lnTo>
                  <a:lnTo>
                    <a:pt x="1809969" y="442836"/>
                  </a:lnTo>
                  <a:lnTo>
                    <a:pt x="1778394" y="408400"/>
                  </a:lnTo>
                  <a:lnTo>
                    <a:pt x="1726855" y="392759"/>
                  </a:lnTo>
                  <a:lnTo>
                    <a:pt x="1685081" y="389169"/>
                  </a:lnTo>
                  <a:lnTo>
                    <a:pt x="1663779" y="388810"/>
                  </a:lnTo>
                  <a:lnTo>
                    <a:pt x="1639565" y="389170"/>
                  </a:lnTo>
                  <a:lnTo>
                    <a:pt x="1616256" y="390017"/>
                  </a:lnTo>
                  <a:lnTo>
                    <a:pt x="1613507" y="348472"/>
                  </a:lnTo>
                  <a:lnTo>
                    <a:pt x="1602507" y="309150"/>
                  </a:lnTo>
                  <a:lnTo>
                    <a:pt x="1582256" y="273785"/>
                  </a:lnTo>
                  <a:lnTo>
                    <a:pt x="1551751" y="244113"/>
                  </a:lnTo>
                  <a:lnTo>
                    <a:pt x="1509995" y="221869"/>
                  </a:lnTo>
                  <a:lnTo>
                    <a:pt x="1456193" y="209803"/>
                  </a:lnTo>
                  <a:lnTo>
                    <a:pt x="1437808" y="208991"/>
                  </a:lnTo>
                  <a:lnTo>
                    <a:pt x="1403889" y="211829"/>
                  </a:lnTo>
                  <a:lnTo>
                    <a:pt x="1371219" y="220419"/>
                  </a:lnTo>
                  <a:lnTo>
                    <a:pt x="1340867" y="234874"/>
                  </a:lnTo>
                  <a:lnTo>
                    <a:pt x="1313907" y="255308"/>
                  </a:lnTo>
                  <a:lnTo>
                    <a:pt x="1306350" y="203310"/>
                  </a:lnTo>
                  <a:lnTo>
                    <a:pt x="1291306" y="151644"/>
                  </a:lnTo>
                  <a:lnTo>
                    <a:pt x="1266353" y="102949"/>
                  </a:lnTo>
                  <a:lnTo>
                    <a:pt x="1229071" y="59867"/>
                  </a:lnTo>
                  <a:lnTo>
                    <a:pt x="1193173" y="34666"/>
                  </a:lnTo>
                  <a:lnTo>
                    <a:pt x="1153831" y="16070"/>
                  </a:lnTo>
                  <a:lnTo>
                    <a:pt x="1111901" y="4405"/>
                  </a:lnTo>
                  <a:lnTo>
                    <a:pt x="1068238" y="0"/>
                  </a:lnTo>
                  <a:close/>
                </a:path>
              </a:pathLst>
            </a:custGeom>
            <a:solidFill>
              <a:srgbClr val="EBE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48728" y="0"/>
              <a:ext cx="1792985" cy="91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8B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525" y="0"/>
            <a:ext cx="765175" cy="1313180"/>
            <a:chOff x="-9525" y="0"/>
            <a:chExt cx="765175" cy="13131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46125" cy="1294130"/>
            </a:xfrm>
            <a:custGeom>
              <a:avLst/>
              <a:gdLst/>
              <a:ahLst/>
              <a:cxnLst/>
              <a:rect l="l" t="t" r="r" b="b"/>
              <a:pathLst>
                <a:path w="746125" h="1294130">
                  <a:moveTo>
                    <a:pt x="719312" y="91464"/>
                  </a:moveTo>
                  <a:lnTo>
                    <a:pt x="729314" y="139174"/>
                  </a:lnTo>
                  <a:lnTo>
                    <a:pt x="736953" y="186828"/>
                  </a:lnTo>
                  <a:lnTo>
                    <a:pt x="742269" y="234362"/>
                  </a:lnTo>
                  <a:lnTo>
                    <a:pt x="745301" y="281713"/>
                  </a:lnTo>
                  <a:lnTo>
                    <a:pt x="746089" y="328817"/>
                  </a:lnTo>
                  <a:lnTo>
                    <a:pt x="744672" y="375611"/>
                  </a:lnTo>
                  <a:lnTo>
                    <a:pt x="741090" y="422030"/>
                  </a:lnTo>
                  <a:lnTo>
                    <a:pt x="735381" y="468012"/>
                  </a:lnTo>
                  <a:lnTo>
                    <a:pt x="727586" y="513492"/>
                  </a:lnTo>
                  <a:lnTo>
                    <a:pt x="717744" y="558407"/>
                  </a:lnTo>
                  <a:lnTo>
                    <a:pt x="705893" y="602694"/>
                  </a:lnTo>
                  <a:lnTo>
                    <a:pt x="692074" y="646288"/>
                  </a:lnTo>
                  <a:lnTo>
                    <a:pt x="676326" y="689126"/>
                  </a:lnTo>
                  <a:lnTo>
                    <a:pt x="658688" y="731145"/>
                  </a:lnTo>
                  <a:lnTo>
                    <a:pt x="639199" y="772281"/>
                  </a:lnTo>
                  <a:lnTo>
                    <a:pt x="617900" y="812469"/>
                  </a:lnTo>
                  <a:lnTo>
                    <a:pt x="594828" y="851648"/>
                  </a:lnTo>
                  <a:lnTo>
                    <a:pt x="570025" y="889752"/>
                  </a:lnTo>
                  <a:lnTo>
                    <a:pt x="543529" y="926718"/>
                  </a:lnTo>
                  <a:lnTo>
                    <a:pt x="515379" y="962484"/>
                  </a:lnTo>
                  <a:lnTo>
                    <a:pt x="485615" y="996984"/>
                  </a:lnTo>
                  <a:lnTo>
                    <a:pt x="454276" y="1030156"/>
                  </a:lnTo>
                  <a:lnTo>
                    <a:pt x="421402" y="1061935"/>
                  </a:lnTo>
                  <a:lnTo>
                    <a:pt x="387032" y="1092259"/>
                  </a:lnTo>
                  <a:lnTo>
                    <a:pt x="351206" y="1121064"/>
                  </a:lnTo>
                  <a:lnTo>
                    <a:pt x="313962" y="1148285"/>
                  </a:lnTo>
                  <a:lnTo>
                    <a:pt x="275341" y="1173860"/>
                  </a:lnTo>
                  <a:lnTo>
                    <a:pt x="235381" y="1197724"/>
                  </a:lnTo>
                  <a:lnTo>
                    <a:pt x="194122" y="1219814"/>
                  </a:lnTo>
                  <a:lnTo>
                    <a:pt x="151603" y="1240067"/>
                  </a:lnTo>
                  <a:lnTo>
                    <a:pt x="107864" y="1258419"/>
                  </a:lnTo>
                  <a:lnTo>
                    <a:pt x="62945" y="1274806"/>
                  </a:lnTo>
                  <a:lnTo>
                    <a:pt x="16883" y="1289164"/>
                  </a:lnTo>
                  <a:lnTo>
                    <a:pt x="0" y="1293556"/>
                  </a:lnTo>
                </a:path>
                <a:path w="746125" h="1294130">
                  <a:moveTo>
                    <a:pt x="693329" y="0"/>
                  </a:moveTo>
                  <a:lnTo>
                    <a:pt x="707050" y="44160"/>
                  </a:lnTo>
                  <a:lnTo>
                    <a:pt x="719312" y="91464"/>
                  </a:lnTo>
                </a:path>
              </a:pathLst>
            </a:custGeom>
            <a:ln w="19050">
              <a:solidFill>
                <a:srgbClr val="272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504190" cy="1039494"/>
            </a:xfrm>
            <a:custGeom>
              <a:avLst/>
              <a:gdLst/>
              <a:ahLst/>
              <a:cxnLst/>
              <a:rect l="l" t="t" r="r" b="b"/>
              <a:pathLst>
                <a:path w="504190" h="1039494">
                  <a:moveTo>
                    <a:pt x="433683" y="0"/>
                  </a:moveTo>
                  <a:lnTo>
                    <a:pt x="0" y="1038942"/>
                  </a:lnTo>
                  <a:lnTo>
                    <a:pt x="15145" y="1033592"/>
                  </a:lnTo>
                  <a:lnTo>
                    <a:pt x="57385" y="1015728"/>
                  </a:lnTo>
                  <a:lnTo>
                    <a:pt x="98288" y="995451"/>
                  </a:lnTo>
                  <a:lnTo>
                    <a:pt x="137765" y="972851"/>
                  </a:lnTo>
                  <a:lnTo>
                    <a:pt x="175724" y="948018"/>
                  </a:lnTo>
                  <a:lnTo>
                    <a:pt x="212077" y="921040"/>
                  </a:lnTo>
                  <a:lnTo>
                    <a:pt x="246734" y="892009"/>
                  </a:lnTo>
                  <a:lnTo>
                    <a:pt x="279606" y="861012"/>
                  </a:lnTo>
                  <a:lnTo>
                    <a:pt x="310602" y="828140"/>
                  </a:lnTo>
                  <a:lnTo>
                    <a:pt x="339634" y="793483"/>
                  </a:lnTo>
                  <a:lnTo>
                    <a:pt x="366612" y="757130"/>
                  </a:lnTo>
                  <a:lnTo>
                    <a:pt x="391445" y="719171"/>
                  </a:lnTo>
                  <a:lnTo>
                    <a:pt x="414045" y="679695"/>
                  </a:lnTo>
                  <a:lnTo>
                    <a:pt x="434322" y="638792"/>
                  </a:lnTo>
                  <a:lnTo>
                    <a:pt x="452186" y="596551"/>
                  </a:lnTo>
                  <a:lnTo>
                    <a:pt x="467547" y="553063"/>
                  </a:lnTo>
                  <a:lnTo>
                    <a:pt x="480317" y="508416"/>
                  </a:lnTo>
                  <a:lnTo>
                    <a:pt x="490404" y="462701"/>
                  </a:lnTo>
                  <a:lnTo>
                    <a:pt x="497721" y="416007"/>
                  </a:lnTo>
                  <a:lnTo>
                    <a:pt x="502176" y="368423"/>
                  </a:lnTo>
                  <a:lnTo>
                    <a:pt x="503682" y="320040"/>
                  </a:lnTo>
                  <a:lnTo>
                    <a:pt x="502176" y="271656"/>
                  </a:lnTo>
                  <a:lnTo>
                    <a:pt x="497721" y="224073"/>
                  </a:lnTo>
                  <a:lnTo>
                    <a:pt x="490404" y="177379"/>
                  </a:lnTo>
                  <a:lnTo>
                    <a:pt x="480317" y="131663"/>
                  </a:lnTo>
                  <a:lnTo>
                    <a:pt x="467547" y="87017"/>
                  </a:lnTo>
                  <a:lnTo>
                    <a:pt x="452186" y="43528"/>
                  </a:lnTo>
                  <a:lnTo>
                    <a:pt x="433683" y="0"/>
                  </a:lnTo>
                  <a:close/>
                </a:path>
              </a:pathLst>
            </a:custGeom>
            <a:solidFill>
              <a:srgbClr val="EB5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049593" y="3506023"/>
            <a:ext cx="1094740" cy="1637664"/>
          </a:xfrm>
          <a:custGeom>
            <a:avLst/>
            <a:gdLst/>
            <a:ahLst/>
            <a:cxnLst/>
            <a:rect l="l" t="t" r="r" b="b"/>
            <a:pathLst>
              <a:path w="1094740" h="1637664">
                <a:moveTo>
                  <a:pt x="1094406" y="0"/>
                </a:moveTo>
                <a:lnTo>
                  <a:pt x="1024592" y="16047"/>
                </a:lnTo>
                <a:lnTo>
                  <a:pt x="982844" y="28099"/>
                </a:lnTo>
                <a:lnTo>
                  <a:pt x="941463" y="41802"/>
                </a:lnTo>
                <a:lnTo>
                  <a:pt x="900486" y="57130"/>
                </a:lnTo>
                <a:lnTo>
                  <a:pt x="859950" y="74059"/>
                </a:lnTo>
                <a:lnTo>
                  <a:pt x="819889" y="92560"/>
                </a:lnTo>
                <a:lnTo>
                  <a:pt x="780340" y="112609"/>
                </a:lnTo>
                <a:lnTo>
                  <a:pt x="741339" y="134178"/>
                </a:lnTo>
                <a:lnTo>
                  <a:pt x="702922" y="157243"/>
                </a:lnTo>
                <a:lnTo>
                  <a:pt x="665126" y="181776"/>
                </a:lnTo>
                <a:lnTo>
                  <a:pt x="627986" y="207752"/>
                </a:lnTo>
                <a:lnTo>
                  <a:pt x="591537" y="235144"/>
                </a:lnTo>
                <a:lnTo>
                  <a:pt x="555817" y="263927"/>
                </a:lnTo>
                <a:lnTo>
                  <a:pt x="520862" y="294073"/>
                </a:lnTo>
                <a:lnTo>
                  <a:pt x="486707" y="325558"/>
                </a:lnTo>
                <a:lnTo>
                  <a:pt x="453388" y="358355"/>
                </a:lnTo>
                <a:lnTo>
                  <a:pt x="420941" y="392437"/>
                </a:lnTo>
                <a:lnTo>
                  <a:pt x="389403" y="427779"/>
                </a:lnTo>
                <a:lnTo>
                  <a:pt x="358810" y="464355"/>
                </a:lnTo>
                <a:lnTo>
                  <a:pt x="329197" y="502138"/>
                </a:lnTo>
                <a:lnTo>
                  <a:pt x="300601" y="541101"/>
                </a:lnTo>
                <a:lnTo>
                  <a:pt x="273057" y="581221"/>
                </a:lnTo>
                <a:lnTo>
                  <a:pt x="246602" y="622468"/>
                </a:lnTo>
                <a:lnTo>
                  <a:pt x="221272" y="664819"/>
                </a:lnTo>
                <a:lnTo>
                  <a:pt x="197102" y="708246"/>
                </a:lnTo>
                <a:lnTo>
                  <a:pt x="174130" y="752724"/>
                </a:lnTo>
                <a:lnTo>
                  <a:pt x="152390" y="798226"/>
                </a:lnTo>
                <a:lnTo>
                  <a:pt x="131919" y="844727"/>
                </a:lnTo>
                <a:lnTo>
                  <a:pt x="112753" y="892199"/>
                </a:lnTo>
                <a:lnTo>
                  <a:pt x="94928" y="940617"/>
                </a:lnTo>
                <a:lnTo>
                  <a:pt x="78480" y="989955"/>
                </a:lnTo>
                <a:lnTo>
                  <a:pt x="63445" y="1040187"/>
                </a:lnTo>
                <a:lnTo>
                  <a:pt x="49859" y="1091286"/>
                </a:lnTo>
                <a:lnTo>
                  <a:pt x="37860" y="1142781"/>
                </a:lnTo>
                <a:lnTo>
                  <a:pt x="27547" y="1194190"/>
                </a:lnTo>
                <a:lnTo>
                  <a:pt x="18902" y="1245474"/>
                </a:lnTo>
                <a:lnTo>
                  <a:pt x="11904" y="1296592"/>
                </a:lnTo>
                <a:lnTo>
                  <a:pt x="6535" y="1347505"/>
                </a:lnTo>
                <a:lnTo>
                  <a:pt x="2774" y="1398173"/>
                </a:lnTo>
                <a:lnTo>
                  <a:pt x="602" y="1448555"/>
                </a:lnTo>
                <a:lnTo>
                  <a:pt x="0" y="1498611"/>
                </a:lnTo>
                <a:lnTo>
                  <a:pt x="947" y="1548302"/>
                </a:lnTo>
                <a:lnTo>
                  <a:pt x="3425" y="1597588"/>
                </a:lnTo>
                <a:lnTo>
                  <a:pt x="6682" y="1637476"/>
                </a:lnTo>
                <a:lnTo>
                  <a:pt x="1094406" y="1637476"/>
                </a:lnTo>
                <a:lnTo>
                  <a:pt x="1094406" y="0"/>
                </a:lnTo>
                <a:close/>
              </a:path>
            </a:pathLst>
          </a:custGeom>
          <a:solidFill>
            <a:srgbClr val="7D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5661" y="355854"/>
            <a:ext cx="157284" cy="1577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0902" y="196595"/>
            <a:ext cx="105527" cy="10591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65109" y="514375"/>
            <a:ext cx="105527" cy="105867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0" y="3039998"/>
            <a:ext cx="302260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663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756535"/>
            <a:ext cx="578485" cy="0"/>
          </a:xfrm>
          <a:custGeom>
            <a:avLst/>
            <a:gdLst/>
            <a:ahLst/>
            <a:cxnLst/>
            <a:rect l="l" t="t" r="r" b="b"/>
            <a:pathLst>
              <a:path w="578485">
                <a:moveTo>
                  <a:pt x="0" y="0"/>
                </a:moveTo>
                <a:lnTo>
                  <a:pt x="578383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4229134"/>
            <a:ext cx="1504950" cy="739775"/>
          </a:xfrm>
          <a:custGeom>
            <a:avLst/>
            <a:gdLst/>
            <a:ahLst/>
            <a:cxnLst/>
            <a:rect l="l" t="t" r="r" b="b"/>
            <a:pathLst>
              <a:path w="1504950" h="739775">
                <a:moveTo>
                  <a:pt x="0" y="301194"/>
                </a:moveTo>
                <a:lnTo>
                  <a:pt x="0" y="739243"/>
                </a:lnTo>
                <a:lnTo>
                  <a:pt x="501467" y="739521"/>
                </a:lnTo>
                <a:lnTo>
                  <a:pt x="1325688" y="734772"/>
                </a:lnTo>
                <a:lnTo>
                  <a:pt x="1425582" y="733107"/>
                </a:lnTo>
                <a:lnTo>
                  <a:pt x="1464560" y="722265"/>
                </a:lnTo>
                <a:lnTo>
                  <a:pt x="1492298" y="695364"/>
                </a:lnTo>
                <a:lnTo>
                  <a:pt x="1504335" y="658989"/>
                </a:lnTo>
                <a:lnTo>
                  <a:pt x="1496207" y="619721"/>
                </a:lnTo>
                <a:lnTo>
                  <a:pt x="1465409" y="580288"/>
                </a:lnTo>
                <a:lnTo>
                  <a:pt x="1422974" y="558755"/>
                </a:lnTo>
                <a:lnTo>
                  <a:pt x="1379948" y="549640"/>
                </a:lnTo>
                <a:lnTo>
                  <a:pt x="1341760" y="545795"/>
                </a:lnTo>
                <a:lnTo>
                  <a:pt x="1225265" y="545795"/>
                </a:lnTo>
                <a:lnTo>
                  <a:pt x="1222833" y="497198"/>
                </a:lnTo>
                <a:lnTo>
                  <a:pt x="1212545" y="450479"/>
                </a:lnTo>
                <a:lnTo>
                  <a:pt x="1193593" y="407042"/>
                </a:lnTo>
                <a:lnTo>
                  <a:pt x="1165168" y="368293"/>
                </a:lnTo>
                <a:lnTo>
                  <a:pt x="1152125" y="357289"/>
                </a:lnTo>
                <a:lnTo>
                  <a:pt x="802406" y="357289"/>
                </a:lnTo>
                <a:lnTo>
                  <a:pt x="798500" y="326072"/>
                </a:lnTo>
                <a:lnTo>
                  <a:pt x="90164" y="326072"/>
                </a:lnTo>
                <a:lnTo>
                  <a:pt x="65492" y="314942"/>
                </a:lnTo>
                <a:lnTo>
                  <a:pt x="39753" y="306901"/>
                </a:lnTo>
                <a:lnTo>
                  <a:pt x="13389" y="302023"/>
                </a:lnTo>
                <a:lnTo>
                  <a:pt x="0" y="301194"/>
                </a:lnTo>
                <a:close/>
              </a:path>
              <a:path w="1504950" h="739775">
                <a:moveTo>
                  <a:pt x="1291737" y="544106"/>
                </a:moveTo>
                <a:lnTo>
                  <a:pt x="1274694" y="544245"/>
                </a:lnTo>
                <a:lnTo>
                  <a:pt x="1257868" y="544617"/>
                </a:lnTo>
                <a:lnTo>
                  <a:pt x="1225265" y="545795"/>
                </a:lnTo>
                <a:lnTo>
                  <a:pt x="1341760" y="545795"/>
                </a:lnTo>
                <a:lnTo>
                  <a:pt x="1321526" y="544609"/>
                </a:lnTo>
                <a:lnTo>
                  <a:pt x="1291737" y="544106"/>
                </a:lnTo>
                <a:close/>
              </a:path>
              <a:path w="1504950" h="739775">
                <a:moveTo>
                  <a:pt x="975697" y="292481"/>
                </a:moveTo>
                <a:lnTo>
                  <a:pt x="928255" y="296451"/>
                </a:lnTo>
                <a:lnTo>
                  <a:pt x="882560" y="308468"/>
                </a:lnTo>
                <a:lnTo>
                  <a:pt x="840111" y="328694"/>
                </a:lnTo>
                <a:lnTo>
                  <a:pt x="802406" y="357289"/>
                </a:lnTo>
                <a:lnTo>
                  <a:pt x="1152125" y="357289"/>
                </a:lnTo>
                <a:lnTo>
                  <a:pt x="1076662" y="310476"/>
                </a:lnTo>
                <a:lnTo>
                  <a:pt x="1026970" y="297006"/>
                </a:lnTo>
                <a:lnTo>
                  <a:pt x="975697" y="292481"/>
                </a:lnTo>
                <a:close/>
              </a:path>
              <a:path w="1504950" h="739775">
                <a:moveTo>
                  <a:pt x="458820" y="0"/>
                </a:moveTo>
                <a:lnTo>
                  <a:pt x="393092" y="2973"/>
                </a:lnTo>
                <a:lnTo>
                  <a:pt x="335373" y="11635"/>
                </a:lnTo>
                <a:lnTo>
                  <a:pt x="285171" y="25599"/>
                </a:lnTo>
                <a:lnTo>
                  <a:pt x="241992" y="44478"/>
                </a:lnTo>
                <a:lnTo>
                  <a:pt x="205341" y="67886"/>
                </a:lnTo>
                <a:lnTo>
                  <a:pt x="174727" y="95437"/>
                </a:lnTo>
                <a:lnTo>
                  <a:pt x="149656" y="126743"/>
                </a:lnTo>
                <a:lnTo>
                  <a:pt x="129633" y="161417"/>
                </a:lnTo>
                <a:lnTo>
                  <a:pt x="114166" y="199074"/>
                </a:lnTo>
                <a:lnTo>
                  <a:pt x="102761" y="239327"/>
                </a:lnTo>
                <a:lnTo>
                  <a:pt x="94925" y="281788"/>
                </a:lnTo>
                <a:lnTo>
                  <a:pt x="90164" y="326072"/>
                </a:lnTo>
                <a:lnTo>
                  <a:pt x="798500" y="326072"/>
                </a:lnTo>
                <a:lnTo>
                  <a:pt x="786150" y="260189"/>
                </a:lnTo>
                <a:lnTo>
                  <a:pt x="770792" y="212220"/>
                </a:lnTo>
                <a:lnTo>
                  <a:pt x="749278" y="166098"/>
                </a:lnTo>
                <a:lnTo>
                  <a:pt x="720602" y="122920"/>
                </a:lnTo>
                <a:lnTo>
                  <a:pt x="683762" y="83781"/>
                </a:lnTo>
                <a:lnTo>
                  <a:pt x="644023" y="54842"/>
                </a:lnTo>
                <a:lnTo>
                  <a:pt x="601046" y="31759"/>
                </a:lnTo>
                <a:lnTo>
                  <a:pt x="555445" y="14769"/>
                </a:lnTo>
                <a:lnTo>
                  <a:pt x="507832" y="4104"/>
                </a:lnTo>
                <a:lnTo>
                  <a:pt x="458820" y="0"/>
                </a:lnTo>
                <a:close/>
              </a:path>
            </a:pathLst>
          </a:custGeom>
          <a:solidFill>
            <a:srgbClr val="A9A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00264" y="2636148"/>
            <a:ext cx="544195" cy="1160780"/>
          </a:xfrm>
          <a:custGeom>
            <a:avLst/>
            <a:gdLst/>
            <a:ahLst/>
            <a:cxnLst/>
            <a:rect l="l" t="t" r="r" b="b"/>
            <a:pathLst>
              <a:path w="544195" h="1160779">
                <a:moveTo>
                  <a:pt x="15448" y="447795"/>
                </a:moveTo>
                <a:lnTo>
                  <a:pt x="6437" y="494622"/>
                </a:lnTo>
                <a:lnTo>
                  <a:pt x="1325" y="541282"/>
                </a:lnTo>
                <a:lnTo>
                  <a:pt x="0" y="587594"/>
                </a:lnTo>
                <a:lnTo>
                  <a:pt x="2350" y="633377"/>
                </a:lnTo>
                <a:lnTo>
                  <a:pt x="8263" y="678450"/>
                </a:lnTo>
                <a:lnTo>
                  <a:pt x="17628" y="722634"/>
                </a:lnTo>
                <a:lnTo>
                  <a:pt x="30333" y="765746"/>
                </a:lnTo>
                <a:lnTo>
                  <a:pt x="46266" y="807608"/>
                </a:lnTo>
                <a:lnTo>
                  <a:pt x="65314" y="848038"/>
                </a:lnTo>
                <a:lnTo>
                  <a:pt x="87368" y="886856"/>
                </a:lnTo>
                <a:lnTo>
                  <a:pt x="112314" y="923881"/>
                </a:lnTo>
                <a:lnTo>
                  <a:pt x="140040" y="958932"/>
                </a:lnTo>
                <a:lnTo>
                  <a:pt x="170436" y="991830"/>
                </a:lnTo>
                <a:lnTo>
                  <a:pt x="203388" y="1022393"/>
                </a:lnTo>
                <a:lnTo>
                  <a:pt x="238786" y="1050441"/>
                </a:lnTo>
                <a:lnTo>
                  <a:pt x="276518" y="1075794"/>
                </a:lnTo>
                <a:lnTo>
                  <a:pt x="316471" y="1098270"/>
                </a:lnTo>
                <a:lnTo>
                  <a:pt x="358534" y="1117690"/>
                </a:lnTo>
                <a:lnTo>
                  <a:pt x="402595" y="1133873"/>
                </a:lnTo>
                <a:lnTo>
                  <a:pt x="448543" y="1146637"/>
                </a:lnTo>
                <a:lnTo>
                  <a:pt x="495484" y="1155637"/>
                </a:lnTo>
                <a:lnTo>
                  <a:pt x="542235" y="1160740"/>
                </a:lnTo>
                <a:lnTo>
                  <a:pt x="543735" y="1160782"/>
                </a:lnTo>
              </a:path>
              <a:path w="544195" h="1160779">
                <a:moveTo>
                  <a:pt x="543735" y="0"/>
                </a:moveTo>
                <a:lnTo>
                  <a:pt x="483578" y="6697"/>
                </a:lnTo>
                <a:lnTo>
                  <a:pt x="439398" y="16072"/>
                </a:lnTo>
                <a:lnTo>
                  <a:pt x="396290" y="28791"/>
                </a:lnTo>
                <a:lnTo>
                  <a:pt x="354434" y="44742"/>
                </a:lnTo>
                <a:lnTo>
                  <a:pt x="314010" y="63814"/>
                </a:lnTo>
                <a:lnTo>
                  <a:pt x="275198" y="85895"/>
                </a:lnTo>
                <a:lnTo>
                  <a:pt x="238178" y="110876"/>
                </a:lnTo>
                <a:lnTo>
                  <a:pt x="203132" y="138644"/>
                </a:lnTo>
                <a:lnTo>
                  <a:pt x="170240" y="169088"/>
                </a:lnTo>
                <a:lnTo>
                  <a:pt x="139681" y="202097"/>
                </a:lnTo>
                <a:lnTo>
                  <a:pt x="111637" y="237560"/>
                </a:lnTo>
                <a:lnTo>
                  <a:pt x="86288" y="275366"/>
                </a:lnTo>
                <a:lnTo>
                  <a:pt x="63814" y="315404"/>
                </a:lnTo>
                <a:lnTo>
                  <a:pt x="44396" y="357562"/>
                </a:lnTo>
                <a:lnTo>
                  <a:pt x="28214" y="401729"/>
                </a:lnTo>
                <a:lnTo>
                  <a:pt x="15448" y="44779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64823" y="1958025"/>
            <a:ext cx="551815" cy="551180"/>
          </a:xfrm>
          <a:custGeom>
            <a:avLst/>
            <a:gdLst/>
            <a:ahLst/>
            <a:cxnLst/>
            <a:rect l="l" t="t" r="r" b="b"/>
            <a:pathLst>
              <a:path w="551815" h="551180">
                <a:moveTo>
                  <a:pt x="551363" y="275640"/>
                </a:moveTo>
                <a:lnTo>
                  <a:pt x="547323" y="322652"/>
                </a:lnTo>
                <a:lnTo>
                  <a:pt x="535575" y="367513"/>
                </a:lnTo>
                <a:lnTo>
                  <a:pt x="516674" y="409391"/>
                </a:lnTo>
                <a:lnTo>
                  <a:pt x="491174" y="447454"/>
                </a:lnTo>
                <a:lnTo>
                  <a:pt x="459631" y="480869"/>
                </a:lnTo>
                <a:lnTo>
                  <a:pt x="422600" y="508804"/>
                </a:lnTo>
                <a:lnTo>
                  <a:pt x="380637" y="530428"/>
                </a:lnTo>
                <a:lnTo>
                  <a:pt x="335898" y="544627"/>
                </a:lnTo>
                <a:lnTo>
                  <a:pt x="290103" y="550949"/>
                </a:lnTo>
                <a:lnTo>
                  <a:pt x="244246" y="549568"/>
                </a:lnTo>
                <a:lnTo>
                  <a:pt x="199318" y="540659"/>
                </a:lnTo>
                <a:lnTo>
                  <a:pt x="156313" y="524394"/>
                </a:lnTo>
                <a:lnTo>
                  <a:pt x="116223" y="500949"/>
                </a:lnTo>
                <a:lnTo>
                  <a:pt x="80040" y="470496"/>
                </a:lnTo>
                <a:lnTo>
                  <a:pt x="49846" y="434354"/>
                </a:lnTo>
                <a:lnTo>
                  <a:pt x="26509" y="394364"/>
                </a:lnTo>
                <a:lnTo>
                  <a:pt x="10265" y="351476"/>
                </a:lnTo>
                <a:lnTo>
                  <a:pt x="1350" y="306636"/>
                </a:lnTo>
                <a:lnTo>
                  <a:pt x="0" y="260793"/>
                </a:lnTo>
                <a:lnTo>
                  <a:pt x="6449" y="214894"/>
                </a:lnTo>
                <a:lnTo>
                  <a:pt x="20934" y="169887"/>
                </a:lnTo>
                <a:lnTo>
                  <a:pt x="42559" y="127950"/>
                </a:lnTo>
                <a:lnTo>
                  <a:pt x="70488" y="91031"/>
                </a:lnTo>
                <a:lnTo>
                  <a:pt x="103895" y="59653"/>
                </a:lnTo>
                <a:lnTo>
                  <a:pt x="141951" y="34338"/>
                </a:lnTo>
                <a:lnTo>
                  <a:pt x="183828" y="15610"/>
                </a:lnTo>
                <a:lnTo>
                  <a:pt x="228699" y="3989"/>
                </a:lnTo>
                <a:lnTo>
                  <a:pt x="275735" y="0"/>
                </a:lnTo>
                <a:lnTo>
                  <a:pt x="325325" y="4435"/>
                </a:lnTo>
                <a:lnTo>
                  <a:pt x="371981" y="17225"/>
                </a:lnTo>
                <a:lnTo>
                  <a:pt x="414927" y="37595"/>
                </a:lnTo>
                <a:lnTo>
                  <a:pt x="453390" y="64772"/>
                </a:lnTo>
                <a:lnTo>
                  <a:pt x="486596" y="97979"/>
                </a:lnTo>
                <a:lnTo>
                  <a:pt x="513770" y="136445"/>
                </a:lnTo>
                <a:lnTo>
                  <a:pt x="534139" y="179393"/>
                </a:lnTo>
                <a:lnTo>
                  <a:pt x="546928" y="226049"/>
                </a:lnTo>
                <a:lnTo>
                  <a:pt x="551363" y="27564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13742" y="1548764"/>
            <a:ext cx="261620" cy="260985"/>
          </a:xfrm>
          <a:custGeom>
            <a:avLst/>
            <a:gdLst/>
            <a:ahLst/>
            <a:cxnLst/>
            <a:rect l="l" t="t" r="r" b="b"/>
            <a:pathLst>
              <a:path w="261620" h="260985">
                <a:moveTo>
                  <a:pt x="0" y="129882"/>
                </a:moveTo>
                <a:lnTo>
                  <a:pt x="10227" y="180848"/>
                </a:lnTo>
                <a:lnTo>
                  <a:pt x="38158" y="222367"/>
                </a:lnTo>
                <a:lnTo>
                  <a:pt x="79665" y="250308"/>
                </a:lnTo>
                <a:lnTo>
                  <a:pt x="130619" y="260540"/>
                </a:lnTo>
                <a:lnTo>
                  <a:pt x="181212" y="250308"/>
                </a:lnTo>
                <a:lnTo>
                  <a:pt x="222754" y="222367"/>
                </a:lnTo>
                <a:lnTo>
                  <a:pt x="250880" y="180848"/>
                </a:lnTo>
                <a:lnTo>
                  <a:pt x="261226" y="129882"/>
                </a:lnTo>
                <a:lnTo>
                  <a:pt x="250880" y="79392"/>
                </a:lnTo>
                <a:lnTo>
                  <a:pt x="222754" y="38099"/>
                </a:lnTo>
                <a:lnTo>
                  <a:pt x="181212" y="10228"/>
                </a:lnTo>
                <a:lnTo>
                  <a:pt x="130619" y="0"/>
                </a:lnTo>
                <a:lnTo>
                  <a:pt x="79665" y="10228"/>
                </a:lnTo>
                <a:lnTo>
                  <a:pt x="38158" y="38099"/>
                </a:lnTo>
                <a:lnTo>
                  <a:pt x="10227" y="79392"/>
                </a:lnTo>
                <a:lnTo>
                  <a:pt x="0" y="129882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745742" y="470916"/>
            <a:ext cx="5721985" cy="525145"/>
          </a:xfrm>
          <a:prstGeom prst="rect">
            <a:avLst/>
          </a:prstGeom>
          <a:solidFill>
            <a:srgbClr val="FFFFFF"/>
          </a:solidFill>
          <a:ln w="28575">
            <a:solidFill>
              <a:srgbClr val="272727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R="62230" algn="ctr">
              <a:lnSpc>
                <a:spcPct val="100000"/>
              </a:lnSpc>
              <a:spcBef>
                <a:spcPts val="295"/>
              </a:spcBef>
            </a:pPr>
            <a:r>
              <a:rPr sz="2600" spc="-100" dirty="0"/>
              <a:t>TABLE</a:t>
            </a:r>
            <a:r>
              <a:rPr sz="2600" spc="-190" dirty="0"/>
              <a:t> </a:t>
            </a:r>
            <a:r>
              <a:rPr sz="2600" spc="-45" dirty="0"/>
              <a:t>OF</a:t>
            </a:r>
            <a:r>
              <a:rPr sz="2600" spc="-185" dirty="0"/>
              <a:t> </a:t>
            </a:r>
            <a:r>
              <a:rPr sz="2600" spc="-10" dirty="0"/>
              <a:t>CONTENTS</a:t>
            </a:r>
            <a:endParaRPr sz="2600"/>
          </a:p>
        </p:txBody>
      </p:sp>
      <p:sp>
        <p:nvSpPr>
          <p:cNvPr id="17" name="object 17"/>
          <p:cNvSpPr txBox="1"/>
          <p:nvPr/>
        </p:nvSpPr>
        <p:spPr>
          <a:xfrm>
            <a:off x="1060192" y="1533862"/>
            <a:ext cx="4718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5" dirty="0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4649" y="1791763"/>
            <a:ext cx="1651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272727"/>
                </a:solidFill>
                <a:latin typeface="Tahoma"/>
                <a:cs typeface="Tahoma"/>
              </a:rPr>
              <a:t>Introduction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64591" y="1533862"/>
            <a:ext cx="5073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135" dirty="0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46525" y="1807002"/>
            <a:ext cx="215709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70" dirty="0">
                <a:solidFill>
                  <a:srgbClr val="272727"/>
                </a:solidFill>
                <a:latin typeface="Tahoma"/>
                <a:cs typeface="Tahoma"/>
              </a:rPr>
              <a:t>CLIMATE</a:t>
            </a:r>
            <a:r>
              <a:rPr sz="1900" b="1" spc="-100" dirty="0">
                <a:solidFill>
                  <a:srgbClr val="272727"/>
                </a:solidFill>
                <a:latin typeface="Tahoma"/>
                <a:cs typeface="Tahoma"/>
              </a:rPr>
              <a:t> </a:t>
            </a:r>
            <a:r>
              <a:rPr sz="1900" b="1" spc="-10" dirty="0">
                <a:solidFill>
                  <a:srgbClr val="272727"/>
                </a:solidFill>
                <a:latin typeface="Tahoma"/>
                <a:cs typeface="Tahoma"/>
              </a:rPr>
              <a:t>CHANGE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1142" y="3047362"/>
            <a:ext cx="5092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135" dirty="0">
                <a:solidFill>
                  <a:srgbClr val="FFFFFF"/>
                </a:solidFill>
                <a:latin typeface="Trebuchet MS"/>
                <a:cs typeface="Trebuchet MS"/>
              </a:rPr>
              <a:t>03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24649" y="3000438"/>
            <a:ext cx="1620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95"/>
              </a:spcBef>
            </a:pPr>
            <a:r>
              <a:rPr sz="2000" b="1" spc="105" dirty="0">
                <a:solidFill>
                  <a:srgbClr val="272727"/>
                </a:solidFill>
                <a:latin typeface="Tahoma"/>
                <a:cs typeface="Tahoma"/>
              </a:rPr>
              <a:t>Case</a:t>
            </a:r>
            <a:r>
              <a:rPr sz="2000" b="1" spc="-140" dirty="0">
                <a:solidFill>
                  <a:srgbClr val="272727"/>
                </a:solidFill>
                <a:latin typeface="Tahoma"/>
                <a:cs typeface="Tahoma"/>
              </a:rPr>
              <a:t> </a:t>
            </a:r>
            <a:r>
              <a:rPr sz="2000" b="1" spc="60" dirty="0">
                <a:solidFill>
                  <a:srgbClr val="272727"/>
                </a:solidFill>
                <a:latin typeface="Tahoma"/>
                <a:cs typeface="Tahoma"/>
              </a:rPr>
              <a:t>study</a:t>
            </a:r>
            <a:r>
              <a:rPr sz="2000" b="1" spc="-145" dirty="0">
                <a:solidFill>
                  <a:srgbClr val="272727"/>
                </a:solidFill>
                <a:latin typeface="Tahoma"/>
                <a:cs typeface="Tahoma"/>
              </a:rPr>
              <a:t> </a:t>
            </a:r>
            <a:r>
              <a:rPr sz="2000" b="1" spc="-114" dirty="0">
                <a:solidFill>
                  <a:srgbClr val="272727"/>
                </a:solidFill>
                <a:latin typeface="Tahoma"/>
                <a:cs typeface="Tahoma"/>
              </a:rPr>
              <a:t>: </a:t>
            </a:r>
            <a:r>
              <a:rPr sz="2000" b="1" spc="60" dirty="0">
                <a:solidFill>
                  <a:srgbClr val="272727"/>
                </a:solidFill>
                <a:latin typeface="Tahoma"/>
                <a:cs typeface="Tahoma"/>
              </a:rPr>
              <a:t>Germany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59257" y="3047362"/>
            <a:ext cx="5168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170" dirty="0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46525" y="3000438"/>
            <a:ext cx="1875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272727"/>
                </a:solidFill>
                <a:latin typeface="Tahoma"/>
                <a:cs typeface="Tahoma"/>
              </a:rPr>
              <a:t>International </a:t>
            </a:r>
            <a:r>
              <a:rPr sz="2000" b="1" spc="45" dirty="0">
                <a:solidFill>
                  <a:srgbClr val="272727"/>
                </a:solidFill>
                <a:latin typeface="Tahoma"/>
                <a:cs typeface="Tahoma"/>
              </a:rPr>
              <a:t>Agreements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53709" y="1504593"/>
            <a:ext cx="685165" cy="685165"/>
          </a:xfrm>
          <a:custGeom>
            <a:avLst/>
            <a:gdLst/>
            <a:ahLst/>
            <a:cxnLst/>
            <a:rect l="l" t="t" r="r" b="b"/>
            <a:pathLst>
              <a:path w="685164" h="685164">
                <a:moveTo>
                  <a:pt x="676078" y="264471"/>
                </a:moveTo>
                <a:lnTo>
                  <a:pt x="683643" y="310395"/>
                </a:lnTo>
                <a:lnTo>
                  <a:pt x="684951" y="355848"/>
                </a:lnTo>
                <a:lnTo>
                  <a:pt x="680307" y="400337"/>
                </a:lnTo>
                <a:lnTo>
                  <a:pt x="670016" y="443369"/>
                </a:lnTo>
                <a:lnTo>
                  <a:pt x="654383" y="484452"/>
                </a:lnTo>
                <a:lnTo>
                  <a:pt x="633712" y="523095"/>
                </a:lnTo>
                <a:lnTo>
                  <a:pt x="608309" y="558804"/>
                </a:lnTo>
                <a:lnTo>
                  <a:pt x="578478" y="591087"/>
                </a:lnTo>
                <a:lnTo>
                  <a:pt x="544524" y="619452"/>
                </a:lnTo>
                <a:lnTo>
                  <a:pt x="506752" y="643407"/>
                </a:lnTo>
                <a:lnTo>
                  <a:pt x="465466" y="662459"/>
                </a:lnTo>
                <a:lnTo>
                  <a:pt x="420973" y="676116"/>
                </a:lnTo>
                <a:lnTo>
                  <a:pt x="374944" y="683672"/>
                </a:lnTo>
                <a:lnTo>
                  <a:pt x="329421" y="684973"/>
                </a:lnTo>
                <a:lnTo>
                  <a:pt x="284891" y="680323"/>
                </a:lnTo>
                <a:lnTo>
                  <a:pt x="241837" y="670027"/>
                </a:lnTo>
                <a:lnTo>
                  <a:pt x="200747" y="654390"/>
                </a:lnTo>
                <a:lnTo>
                  <a:pt x="162105" y="633717"/>
                </a:lnTo>
                <a:lnTo>
                  <a:pt x="126398" y="608311"/>
                </a:lnTo>
                <a:lnTo>
                  <a:pt x="94110" y="578479"/>
                </a:lnTo>
                <a:lnTo>
                  <a:pt x="65728" y="544524"/>
                </a:lnTo>
                <a:lnTo>
                  <a:pt x="41737" y="506752"/>
                </a:lnTo>
                <a:lnTo>
                  <a:pt x="22623" y="465466"/>
                </a:lnTo>
                <a:lnTo>
                  <a:pt x="8870" y="420973"/>
                </a:lnTo>
                <a:lnTo>
                  <a:pt x="1306" y="374953"/>
                </a:lnTo>
                <a:lnTo>
                  <a:pt x="0" y="329437"/>
                </a:lnTo>
                <a:lnTo>
                  <a:pt x="4649" y="284912"/>
                </a:lnTo>
                <a:lnTo>
                  <a:pt x="14950" y="241863"/>
                </a:lnTo>
                <a:lnTo>
                  <a:pt x="30601" y="200775"/>
                </a:lnTo>
                <a:lnTo>
                  <a:pt x="51298" y="162134"/>
                </a:lnTo>
                <a:lnTo>
                  <a:pt x="76738" y="126426"/>
                </a:lnTo>
                <a:lnTo>
                  <a:pt x="106617" y="94136"/>
                </a:lnTo>
                <a:lnTo>
                  <a:pt x="140633" y="65750"/>
                </a:lnTo>
                <a:lnTo>
                  <a:pt x="178483" y="41753"/>
                </a:lnTo>
                <a:lnTo>
                  <a:pt x="219863" y="22631"/>
                </a:lnTo>
                <a:lnTo>
                  <a:pt x="264471" y="8870"/>
                </a:lnTo>
                <a:lnTo>
                  <a:pt x="310394" y="1306"/>
                </a:lnTo>
                <a:lnTo>
                  <a:pt x="355845" y="0"/>
                </a:lnTo>
                <a:lnTo>
                  <a:pt x="400331" y="4649"/>
                </a:lnTo>
                <a:lnTo>
                  <a:pt x="443359" y="14950"/>
                </a:lnTo>
                <a:lnTo>
                  <a:pt x="484438" y="30601"/>
                </a:lnTo>
                <a:lnTo>
                  <a:pt x="523076" y="51298"/>
                </a:lnTo>
                <a:lnTo>
                  <a:pt x="558780" y="76738"/>
                </a:lnTo>
                <a:lnTo>
                  <a:pt x="591059" y="106617"/>
                </a:lnTo>
                <a:lnTo>
                  <a:pt x="619420" y="140633"/>
                </a:lnTo>
                <a:lnTo>
                  <a:pt x="643372" y="178483"/>
                </a:lnTo>
                <a:lnTo>
                  <a:pt x="662422" y="219863"/>
                </a:lnTo>
                <a:lnTo>
                  <a:pt x="676078" y="264471"/>
                </a:lnTo>
                <a:close/>
              </a:path>
            </a:pathLst>
          </a:custGeom>
          <a:ln w="19050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76079" y="1504593"/>
            <a:ext cx="685165" cy="685165"/>
          </a:xfrm>
          <a:custGeom>
            <a:avLst/>
            <a:gdLst/>
            <a:ahLst/>
            <a:cxnLst/>
            <a:rect l="l" t="t" r="r" b="b"/>
            <a:pathLst>
              <a:path w="685164" h="685164">
                <a:moveTo>
                  <a:pt x="676078" y="264471"/>
                </a:moveTo>
                <a:lnTo>
                  <a:pt x="683643" y="310395"/>
                </a:lnTo>
                <a:lnTo>
                  <a:pt x="684951" y="355848"/>
                </a:lnTo>
                <a:lnTo>
                  <a:pt x="680307" y="400337"/>
                </a:lnTo>
                <a:lnTo>
                  <a:pt x="670016" y="443369"/>
                </a:lnTo>
                <a:lnTo>
                  <a:pt x="654383" y="484452"/>
                </a:lnTo>
                <a:lnTo>
                  <a:pt x="633712" y="523095"/>
                </a:lnTo>
                <a:lnTo>
                  <a:pt x="608309" y="558804"/>
                </a:lnTo>
                <a:lnTo>
                  <a:pt x="578478" y="591087"/>
                </a:lnTo>
                <a:lnTo>
                  <a:pt x="544524" y="619452"/>
                </a:lnTo>
                <a:lnTo>
                  <a:pt x="506752" y="643407"/>
                </a:lnTo>
                <a:lnTo>
                  <a:pt x="465466" y="662459"/>
                </a:lnTo>
                <a:lnTo>
                  <a:pt x="420973" y="676116"/>
                </a:lnTo>
                <a:lnTo>
                  <a:pt x="374944" y="683672"/>
                </a:lnTo>
                <a:lnTo>
                  <a:pt x="329421" y="684973"/>
                </a:lnTo>
                <a:lnTo>
                  <a:pt x="284891" y="680323"/>
                </a:lnTo>
                <a:lnTo>
                  <a:pt x="241837" y="670027"/>
                </a:lnTo>
                <a:lnTo>
                  <a:pt x="200747" y="654390"/>
                </a:lnTo>
                <a:lnTo>
                  <a:pt x="162105" y="633717"/>
                </a:lnTo>
                <a:lnTo>
                  <a:pt x="126398" y="608311"/>
                </a:lnTo>
                <a:lnTo>
                  <a:pt x="94110" y="578479"/>
                </a:lnTo>
                <a:lnTo>
                  <a:pt x="65728" y="544524"/>
                </a:lnTo>
                <a:lnTo>
                  <a:pt x="41737" y="506752"/>
                </a:lnTo>
                <a:lnTo>
                  <a:pt x="22623" y="465466"/>
                </a:lnTo>
                <a:lnTo>
                  <a:pt x="8870" y="420973"/>
                </a:lnTo>
                <a:lnTo>
                  <a:pt x="1306" y="374953"/>
                </a:lnTo>
                <a:lnTo>
                  <a:pt x="0" y="329437"/>
                </a:lnTo>
                <a:lnTo>
                  <a:pt x="4649" y="284912"/>
                </a:lnTo>
                <a:lnTo>
                  <a:pt x="14950" y="241863"/>
                </a:lnTo>
                <a:lnTo>
                  <a:pt x="30601" y="200775"/>
                </a:lnTo>
                <a:lnTo>
                  <a:pt x="51298" y="162134"/>
                </a:lnTo>
                <a:lnTo>
                  <a:pt x="76738" y="126426"/>
                </a:lnTo>
                <a:lnTo>
                  <a:pt x="106617" y="94136"/>
                </a:lnTo>
                <a:lnTo>
                  <a:pt x="140633" y="65750"/>
                </a:lnTo>
                <a:lnTo>
                  <a:pt x="178483" y="41753"/>
                </a:lnTo>
                <a:lnTo>
                  <a:pt x="219863" y="22631"/>
                </a:lnTo>
                <a:lnTo>
                  <a:pt x="264471" y="8870"/>
                </a:lnTo>
                <a:lnTo>
                  <a:pt x="310394" y="1306"/>
                </a:lnTo>
                <a:lnTo>
                  <a:pt x="355845" y="0"/>
                </a:lnTo>
                <a:lnTo>
                  <a:pt x="400331" y="4649"/>
                </a:lnTo>
                <a:lnTo>
                  <a:pt x="443359" y="14950"/>
                </a:lnTo>
                <a:lnTo>
                  <a:pt x="484438" y="30601"/>
                </a:lnTo>
                <a:lnTo>
                  <a:pt x="523076" y="51298"/>
                </a:lnTo>
                <a:lnTo>
                  <a:pt x="558780" y="76738"/>
                </a:lnTo>
                <a:lnTo>
                  <a:pt x="591059" y="106617"/>
                </a:lnTo>
                <a:lnTo>
                  <a:pt x="619420" y="140633"/>
                </a:lnTo>
                <a:lnTo>
                  <a:pt x="643372" y="178483"/>
                </a:lnTo>
                <a:lnTo>
                  <a:pt x="662422" y="219863"/>
                </a:lnTo>
                <a:lnTo>
                  <a:pt x="676078" y="264471"/>
                </a:lnTo>
                <a:close/>
              </a:path>
            </a:pathLst>
          </a:custGeom>
          <a:ln w="19050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3709" y="3027069"/>
            <a:ext cx="685165" cy="685165"/>
          </a:xfrm>
          <a:custGeom>
            <a:avLst/>
            <a:gdLst/>
            <a:ahLst/>
            <a:cxnLst/>
            <a:rect l="l" t="t" r="r" b="b"/>
            <a:pathLst>
              <a:path w="685164" h="685164">
                <a:moveTo>
                  <a:pt x="676078" y="264471"/>
                </a:moveTo>
                <a:lnTo>
                  <a:pt x="683643" y="310395"/>
                </a:lnTo>
                <a:lnTo>
                  <a:pt x="684951" y="355848"/>
                </a:lnTo>
                <a:lnTo>
                  <a:pt x="680307" y="400337"/>
                </a:lnTo>
                <a:lnTo>
                  <a:pt x="670016" y="443369"/>
                </a:lnTo>
                <a:lnTo>
                  <a:pt x="654383" y="484452"/>
                </a:lnTo>
                <a:lnTo>
                  <a:pt x="633712" y="523095"/>
                </a:lnTo>
                <a:lnTo>
                  <a:pt x="608309" y="558804"/>
                </a:lnTo>
                <a:lnTo>
                  <a:pt x="578478" y="591087"/>
                </a:lnTo>
                <a:lnTo>
                  <a:pt x="544524" y="619452"/>
                </a:lnTo>
                <a:lnTo>
                  <a:pt x="506752" y="643407"/>
                </a:lnTo>
                <a:lnTo>
                  <a:pt x="465466" y="662459"/>
                </a:lnTo>
                <a:lnTo>
                  <a:pt x="420973" y="676116"/>
                </a:lnTo>
                <a:lnTo>
                  <a:pt x="374944" y="683672"/>
                </a:lnTo>
                <a:lnTo>
                  <a:pt x="329421" y="684973"/>
                </a:lnTo>
                <a:lnTo>
                  <a:pt x="284891" y="680323"/>
                </a:lnTo>
                <a:lnTo>
                  <a:pt x="241837" y="670027"/>
                </a:lnTo>
                <a:lnTo>
                  <a:pt x="200747" y="654390"/>
                </a:lnTo>
                <a:lnTo>
                  <a:pt x="162105" y="633717"/>
                </a:lnTo>
                <a:lnTo>
                  <a:pt x="126398" y="608311"/>
                </a:lnTo>
                <a:lnTo>
                  <a:pt x="94110" y="578479"/>
                </a:lnTo>
                <a:lnTo>
                  <a:pt x="65728" y="544524"/>
                </a:lnTo>
                <a:lnTo>
                  <a:pt x="41737" y="506752"/>
                </a:lnTo>
                <a:lnTo>
                  <a:pt x="22623" y="465466"/>
                </a:lnTo>
                <a:lnTo>
                  <a:pt x="8870" y="420973"/>
                </a:lnTo>
                <a:lnTo>
                  <a:pt x="1306" y="374953"/>
                </a:lnTo>
                <a:lnTo>
                  <a:pt x="0" y="329437"/>
                </a:lnTo>
                <a:lnTo>
                  <a:pt x="4649" y="284912"/>
                </a:lnTo>
                <a:lnTo>
                  <a:pt x="14950" y="241863"/>
                </a:lnTo>
                <a:lnTo>
                  <a:pt x="30601" y="200775"/>
                </a:lnTo>
                <a:lnTo>
                  <a:pt x="51298" y="162134"/>
                </a:lnTo>
                <a:lnTo>
                  <a:pt x="76738" y="126426"/>
                </a:lnTo>
                <a:lnTo>
                  <a:pt x="106617" y="94136"/>
                </a:lnTo>
                <a:lnTo>
                  <a:pt x="140633" y="65750"/>
                </a:lnTo>
                <a:lnTo>
                  <a:pt x="178483" y="41753"/>
                </a:lnTo>
                <a:lnTo>
                  <a:pt x="219863" y="22631"/>
                </a:lnTo>
                <a:lnTo>
                  <a:pt x="264471" y="8870"/>
                </a:lnTo>
                <a:lnTo>
                  <a:pt x="310394" y="1306"/>
                </a:lnTo>
                <a:lnTo>
                  <a:pt x="355845" y="0"/>
                </a:lnTo>
                <a:lnTo>
                  <a:pt x="400331" y="4649"/>
                </a:lnTo>
                <a:lnTo>
                  <a:pt x="443359" y="14950"/>
                </a:lnTo>
                <a:lnTo>
                  <a:pt x="484438" y="30601"/>
                </a:lnTo>
                <a:lnTo>
                  <a:pt x="523076" y="51298"/>
                </a:lnTo>
                <a:lnTo>
                  <a:pt x="558780" y="76738"/>
                </a:lnTo>
                <a:lnTo>
                  <a:pt x="591059" y="106617"/>
                </a:lnTo>
                <a:lnTo>
                  <a:pt x="619420" y="140633"/>
                </a:lnTo>
                <a:lnTo>
                  <a:pt x="643372" y="178483"/>
                </a:lnTo>
                <a:lnTo>
                  <a:pt x="662422" y="219863"/>
                </a:lnTo>
                <a:lnTo>
                  <a:pt x="676078" y="264471"/>
                </a:lnTo>
                <a:close/>
              </a:path>
            </a:pathLst>
          </a:custGeom>
          <a:ln w="19050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76079" y="3027069"/>
            <a:ext cx="685165" cy="685165"/>
          </a:xfrm>
          <a:custGeom>
            <a:avLst/>
            <a:gdLst/>
            <a:ahLst/>
            <a:cxnLst/>
            <a:rect l="l" t="t" r="r" b="b"/>
            <a:pathLst>
              <a:path w="685164" h="685164">
                <a:moveTo>
                  <a:pt x="676078" y="264471"/>
                </a:moveTo>
                <a:lnTo>
                  <a:pt x="683643" y="310395"/>
                </a:lnTo>
                <a:lnTo>
                  <a:pt x="684951" y="355848"/>
                </a:lnTo>
                <a:lnTo>
                  <a:pt x="680307" y="400337"/>
                </a:lnTo>
                <a:lnTo>
                  <a:pt x="670016" y="443369"/>
                </a:lnTo>
                <a:lnTo>
                  <a:pt x="654383" y="484452"/>
                </a:lnTo>
                <a:lnTo>
                  <a:pt x="633712" y="523095"/>
                </a:lnTo>
                <a:lnTo>
                  <a:pt x="608309" y="558804"/>
                </a:lnTo>
                <a:lnTo>
                  <a:pt x="578478" y="591087"/>
                </a:lnTo>
                <a:lnTo>
                  <a:pt x="544524" y="619452"/>
                </a:lnTo>
                <a:lnTo>
                  <a:pt x="506752" y="643407"/>
                </a:lnTo>
                <a:lnTo>
                  <a:pt x="465466" y="662459"/>
                </a:lnTo>
                <a:lnTo>
                  <a:pt x="420973" y="676116"/>
                </a:lnTo>
                <a:lnTo>
                  <a:pt x="374944" y="683672"/>
                </a:lnTo>
                <a:lnTo>
                  <a:pt x="329421" y="684973"/>
                </a:lnTo>
                <a:lnTo>
                  <a:pt x="284891" y="680323"/>
                </a:lnTo>
                <a:lnTo>
                  <a:pt x="241837" y="670027"/>
                </a:lnTo>
                <a:lnTo>
                  <a:pt x="200747" y="654390"/>
                </a:lnTo>
                <a:lnTo>
                  <a:pt x="162105" y="633717"/>
                </a:lnTo>
                <a:lnTo>
                  <a:pt x="126398" y="608311"/>
                </a:lnTo>
                <a:lnTo>
                  <a:pt x="94110" y="578479"/>
                </a:lnTo>
                <a:lnTo>
                  <a:pt x="65728" y="544524"/>
                </a:lnTo>
                <a:lnTo>
                  <a:pt x="41737" y="506752"/>
                </a:lnTo>
                <a:lnTo>
                  <a:pt x="22623" y="465466"/>
                </a:lnTo>
                <a:lnTo>
                  <a:pt x="8870" y="420973"/>
                </a:lnTo>
                <a:lnTo>
                  <a:pt x="1306" y="374953"/>
                </a:lnTo>
                <a:lnTo>
                  <a:pt x="0" y="329437"/>
                </a:lnTo>
                <a:lnTo>
                  <a:pt x="4649" y="284912"/>
                </a:lnTo>
                <a:lnTo>
                  <a:pt x="14950" y="241863"/>
                </a:lnTo>
                <a:lnTo>
                  <a:pt x="30601" y="200775"/>
                </a:lnTo>
                <a:lnTo>
                  <a:pt x="51298" y="162134"/>
                </a:lnTo>
                <a:lnTo>
                  <a:pt x="76738" y="126426"/>
                </a:lnTo>
                <a:lnTo>
                  <a:pt x="106617" y="94136"/>
                </a:lnTo>
                <a:lnTo>
                  <a:pt x="140633" y="65750"/>
                </a:lnTo>
                <a:lnTo>
                  <a:pt x="178483" y="41753"/>
                </a:lnTo>
                <a:lnTo>
                  <a:pt x="219863" y="22631"/>
                </a:lnTo>
                <a:lnTo>
                  <a:pt x="264471" y="8870"/>
                </a:lnTo>
                <a:lnTo>
                  <a:pt x="310394" y="1306"/>
                </a:lnTo>
                <a:lnTo>
                  <a:pt x="355845" y="0"/>
                </a:lnTo>
                <a:lnTo>
                  <a:pt x="400331" y="4649"/>
                </a:lnTo>
                <a:lnTo>
                  <a:pt x="443359" y="14950"/>
                </a:lnTo>
                <a:lnTo>
                  <a:pt x="484438" y="30601"/>
                </a:lnTo>
                <a:lnTo>
                  <a:pt x="523076" y="51298"/>
                </a:lnTo>
                <a:lnTo>
                  <a:pt x="558780" y="76738"/>
                </a:lnTo>
                <a:lnTo>
                  <a:pt x="591059" y="106617"/>
                </a:lnTo>
                <a:lnTo>
                  <a:pt x="619420" y="140633"/>
                </a:lnTo>
                <a:lnTo>
                  <a:pt x="643372" y="178483"/>
                </a:lnTo>
                <a:lnTo>
                  <a:pt x="662422" y="219863"/>
                </a:lnTo>
                <a:lnTo>
                  <a:pt x="676078" y="264471"/>
                </a:lnTo>
                <a:close/>
              </a:path>
            </a:pathLst>
          </a:custGeom>
          <a:ln w="19050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7604759" y="0"/>
            <a:ext cx="1539240" cy="830580"/>
            <a:chOff x="7604759" y="0"/>
            <a:chExt cx="1539240" cy="830580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09787" y="105918"/>
              <a:ext cx="903719" cy="53795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4759" y="0"/>
              <a:ext cx="1539239" cy="8305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8B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1494" y="0"/>
            <a:ext cx="992505" cy="1271270"/>
          </a:xfrm>
          <a:custGeom>
            <a:avLst/>
            <a:gdLst/>
            <a:ahLst/>
            <a:cxnLst/>
            <a:rect l="l" t="t" r="r" b="b"/>
            <a:pathLst>
              <a:path w="992504" h="1271270">
                <a:moveTo>
                  <a:pt x="0" y="318507"/>
                </a:moveTo>
                <a:lnTo>
                  <a:pt x="1314" y="368571"/>
                </a:lnTo>
                <a:lnTo>
                  <a:pt x="5220" y="418132"/>
                </a:lnTo>
                <a:lnTo>
                  <a:pt x="11664" y="467108"/>
                </a:lnTo>
                <a:lnTo>
                  <a:pt x="20592" y="515419"/>
                </a:lnTo>
                <a:lnTo>
                  <a:pt x="31950" y="562984"/>
                </a:lnTo>
                <a:lnTo>
                  <a:pt x="45683" y="609721"/>
                </a:lnTo>
                <a:lnTo>
                  <a:pt x="61738" y="655550"/>
                </a:lnTo>
                <a:lnTo>
                  <a:pt x="80060" y="700389"/>
                </a:lnTo>
                <a:lnTo>
                  <a:pt x="100595" y="744157"/>
                </a:lnTo>
                <a:lnTo>
                  <a:pt x="123290" y="786774"/>
                </a:lnTo>
                <a:lnTo>
                  <a:pt x="148089" y="828158"/>
                </a:lnTo>
                <a:lnTo>
                  <a:pt x="174939" y="868228"/>
                </a:lnTo>
                <a:lnTo>
                  <a:pt x="203785" y="906903"/>
                </a:lnTo>
                <a:lnTo>
                  <a:pt x="234575" y="944102"/>
                </a:lnTo>
                <a:lnTo>
                  <a:pt x="267252" y="979744"/>
                </a:lnTo>
                <a:lnTo>
                  <a:pt x="301764" y="1013748"/>
                </a:lnTo>
                <a:lnTo>
                  <a:pt x="338055" y="1046032"/>
                </a:lnTo>
                <a:lnTo>
                  <a:pt x="376073" y="1076517"/>
                </a:lnTo>
                <a:lnTo>
                  <a:pt x="415762" y="1105120"/>
                </a:lnTo>
                <a:lnTo>
                  <a:pt x="457070" y="1131761"/>
                </a:lnTo>
                <a:lnTo>
                  <a:pt x="499940" y="1156359"/>
                </a:lnTo>
                <a:lnTo>
                  <a:pt x="544320" y="1178832"/>
                </a:lnTo>
                <a:lnTo>
                  <a:pt x="590156" y="1199099"/>
                </a:lnTo>
                <a:lnTo>
                  <a:pt x="636636" y="1216953"/>
                </a:lnTo>
                <a:lnTo>
                  <a:pt x="683675" y="1232246"/>
                </a:lnTo>
                <a:lnTo>
                  <a:pt x="731176" y="1244996"/>
                </a:lnTo>
                <a:lnTo>
                  <a:pt x="779042" y="1255220"/>
                </a:lnTo>
                <a:lnTo>
                  <a:pt x="827177" y="1262934"/>
                </a:lnTo>
                <a:lnTo>
                  <a:pt x="875483" y="1268155"/>
                </a:lnTo>
                <a:lnTo>
                  <a:pt x="923865" y="1270900"/>
                </a:lnTo>
                <a:lnTo>
                  <a:pt x="972225" y="1271187"/>
                </a:lnTo>
                <a:lnTo>
                  <a:pt x="992505" y="1270281"/>
                </a:lnTo>
              </a:path>
              <a:path w="992504" h="1271270">
                <a:moveTo>
                  <a:pt x="54412" y="0"/>
                </a:moveTo>
                <a:lnTo>
                  <a:pt x="40293" y="43157"/>
                </a:lnTo>
                <a:lnTo>
                  <a:pt x="28207" y="87163"/>
                </a:lnTo>
                <a:lnTo>
                  <a:pt x="18197" y="131995"/>
                </a:lnTo>
                <a:lnTo>
                  <a:pt x="10317" y="177600"/>
                </a:lnTo>
                <a:lnTo>
                  <a:pt x="4621" y="223923"/>
                </a:lnTo>
                <a:lnTo>
                  <a:pt x="1164" y="270910"/>
                </a:lnTo>
                <a:lnTo>
                  <a:pt x="0" y="318507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143790"/>
            <a:ext cx="1417320" cy="738505"/>
          </a:xfrm>
          <a:custGeom>
            <a:avLst/>
            <a:gdLst/>
            <a:ahLst/>
            <a:cxnLst/>
            <a:rect l="l" t="t" r="r" b="b"/>
            <a:pathLst>
              <a:path w="1417320" h="738504">
                <a:moveTo>
                  <a:pt x="0" y="323498"/>
                </a:moveTo>
                <a:lnTo>
                  <a:pt x="0" y="737749"/>
                </a:lnTo>
                <a:lnTo>
                  <a:pt x="366049" y="738001"/>
                </a:lnTo>
                <a:lnTo>
                  <a:pt x="1238299" y="733270"/>
                </a:lnTo>
                <a:lnTo>
                  <a:pt x="1338074" y="731608"/>
                </a:lnTo>
                <a:lnTo>
                  <a:pt x="1377002" y="720787"/>
                </a:lnTo>
                <a:lnTo>
                  <a:pt x="1404708" y="693942"/>
                </a:lnTo>
                <a:lnTo>
                  <a:pt x="1416730" y="657640"/>
                </a:lnTo>
                <a:lnTo>
                  <a:pt x="1408610" y="618451"/>
                </a:lnTo>
                <a:lnTo>
                  <a:pt x="1377850" y="579107"/>
                </a:lnTo>
                <a:lnTo>
                  <a:pt x="1335459" y="557620"/>
                </a:lnTo>
                <a:lnTo>
                  <a:pt x="1292483" y="548519"/>
                </a:lnTo>
                <a:lnTo>
                  <a:pt x="1254446" y="544690"/>
                </a:lnTo>
                <a:lnTo>
                  <a:pt x="1137986" y="544690"/>
                </a:lnTo>
                <a:lnTo>
                  <a:pt x="1135557" y="496188"/>
                </a:lnTo>
                <a:lnTo>
                  <a:pt x="1125283" y="449562"/>
                </a:lnTo>
                <a:lnTo>
                  <a:pt x="1106355" y="406212"/>
                </a:lnTo>
                <a:lnTo>
                  <a:pt x="1077963" y="367543"/>
                </a:lnTo>
                <a:lnTo>
                  <a:pt x="1064939" y="356565"/>
                </a:lnTo>
                <a:lnTo>
                  <a:pt x="715634" y="356565"/>
                </a:lnTo>
                <a:lnTo>
                  <a:pt x="711734" y="325412"/>
                </a:lnTo>
                <a:lnTo>
                  <a:pt x="4244" y="325412"/>
                </a:lnTo>
                <a:lnTo>
                  <a:pt x="0" y="323498"/>
                </a:lnTo>
                <a:close/>
              </a:path>
              <a:path w="1417320" h="738504">
                <a:moveTo>
                  <a:pt x="1204381" y="543001"/>
                </a:moveTo>
                <a:lnTo>
                  <a:pt x="1187358" y="543138"/>
                </a:lnTo>
                <a:lnTo>
                  <a:pt x="1170550" y="543507"/>
                </a:lnTo>
                <a:lnTo>
                  <a:pt x="1137986" y="544690"/>
                </a:lnTo>
                <a:lnTo>
                  <a:pt x="1254446" y="544690"/>
                </a:lnTo>
                <a:lnTo>
                  <a:pt x="1234133" y="543502"/>
                </a:lnTo>
                <a:lnTo>
                  <a:pt x="1204381" y="543001"/>
                </a:lnTo>
                <a:close/>
              </a:path>
              <a:path w="1417320" h="738504">
                <a:moveTo>
                  <a:pt x="888723" y="291884"/>
                </a:moveTo>
                <a:lnTo>
                  <a:pt x="841338" y="295846"/>
                </a:lnTo>
                <a:lnTo>
                  <a:pt x="795697" y="307841"/>
                </a:lnTo>
                <a:lnTo>
                  <a:pt x="753297" y="328027"/>
                </a:lnTo>
                <a:lnTo>
                  <a:pt x="715634" y="356565"/>
                </a:lnTo>
                <a:lnTo>
                  <a:pt x="1064939" y="356565"/>
                </a:lnTo>
                <a:lnTo>
                  <a:pt x="989561" y="309854"/>
                </a:lnTo>
                <a:lnTo>
                  <a:pt x="939927" y="296402"/>
                </a:lnTo>
                <a:lnTo>
                  <a:pt x="888723" y="291884"/>
                </a:lnTo>
                <a:close/>
              </a:path>
              <a:path w="1417320" h="738504">
                <a:moveTo>
                  <a:pt x="372455" y="0"/>
                </a:moveTo>
                <a:lnTo>
                  <a:pt x="306804" y="2967"/>
                </a:lnTo>
                <a:lnTo>
                  <a:pt x="249154" y="11610"/>
                </a:lnTo>
                <a:lnTo>
                  <a:pt x="199011" y="25546"/>
                </a:lnTo>
                <a:lnTo>
                  <a:pt x="155883" y="44386"/>
                </a:lnTo>
                <a:lnTo>
                  <a:pt x="119276" y="67746"/>
                </a:lnTo>
                <a:lnTo>
                  <a:pt x="88699" y="95240"/>
                </a:lnTo>
                <a:lnTo>
                  <a:pt x="63657" y="126482"/>
                </a:lnTo>
                <a:lnTo>
                  <a:pt x="43659" y="161086"/>
                </a:lnTo>
                <a:lnTo>
                  <a:pt x="28212" y="198667"/>
                </a:lnTo>
                <a:lnTo>
                  <a:pt x="16822" y="238839"/>
                </a:lnTo>
                <a:lnTo>
                  <a:pt x="8997" y="281216"/>
                </a:lnTo>
                <a:lnTo>
                  <a:pt x="4244" y="325412"/>
                </a:lnTo>
                <a:lnTo>
                  <a:pt x="711734" y="325412"/>
                </a:lnTo>
                <a:lnTo>
                  <a:pt x="699398" y="259661"/>
                </a:lnTo>
                <a:lnTo>
                  <a:pt x="684057" y="211789"/>
                </a:lnTo>
                <a:lnTo>
                  <a:pt x="662567" y="165763"/>
                </a:lnTo>
                <a:lnTo>
                  <a:pt x="633925" y="122674"/>
                </a:lnTo>
                <a:lnTo>
                  <a:pt x="597131" y="83616"/>
                </a:lnTo>
                <a:lnTo>
                  <a:pt x="557438" y="54738"/>
                </a:lnTo>
                <a:lnTo>
                  <a:pt x="514512" y="31702"/>
                </a:lnTo>
                <a:lnTo>
                  <a:pt x="468964" y="14744"/>
                </a:lnTo>
                <a:lnTo>
                  <a:pt x="421407" y="4098"/>
                </a:lnTo>
                <a:lnTo>
                  <a:pt x="372455" y="0"/>
                </a:lnTo>
                <a:close/>
              </a:path>
            </a:pathLst>
          </a:custGeom>
          <a:solidFill>
            <a:srgbClr val="EBE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9525" y="0"/>
            <a:ext cx="8360409" cy="4291330"/>
            <a:chOff x="-9525" y="0"/>
            <a:chExt cx="8360409" cy="429133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443355" cy="1430020"/>
            </a:xfrm>
            <a:custGeom>
              <a:avLst/>
              <a:gdLst/>
              <a:ahLst/>
              <a:cxnLst/>
              <a:rect l="l" t="t" r="r" b="b"/>
              <a:pathLst>
                <a:path w="1443355" h="1430020">
                  <a:moveTo>
                    <a:pt x="1437105" y="0"/>
                  </a:moveTo>
                  <a:lnTo>
                    <a:pt x="1438221" y="10629"/>
                  </a:lnTo>
                  <a:lnTo>
                    <a:pt x="1441419" y="57122"/>
                  </a:lnTo>
                  <a:lnTo>
                    <a:pt x="1442947" y="103442"/>
                  </a:lnTo>
                  <a:lnTo>
                    <a:pt x="1442825" y="149554"/>
                  </a:lnTo>
                  <a:lnTo>
                    <a:pt x="1441077" y="195422"/>
                  </a:lnTo>
                  <a:lnTo>
                    <a:pt x="1437723" y="241011"/>
                  </a:lnTo>
                  <a:lnTo>
                    <a:pt x="1432786" y="286284"/>
                  </a:lnTo>
                  <a:lnTo>
                    <a:pt x="1426289" y="331207"/>
                  </a:lnTo>
                  <a:lnTo>
                    <a:pt x="1418253" y="375743"/>
                  </a:lnTo>
                  <a:lnTo>
                    <a:pt x="1408700" y="419856"/>
                  </a:lnTo>
                  <a:lnTo>
                    <a:pt x="1397652" y="463513"/>
                  </a:lnTo>
                  <a:lnTo>
                    <a:pt x="1385132" y="506675"/>
                  </a:lnTo>
                  <a:lnTo>
                    <a:pt x="1371162" y="549309"/>
                  </a:lnTo>
                  <a:lnTo>
                    <a:pt x="1355763" y="591378"/>
                  </a:lnTo>
                  <a:lnTo>
                    <a:pt x="1338957" y="632846"/>
                  </a:lnTo>
                  <a:lnTo>
                    <a:pt x="1320768" y="673679"/>
                  </a:lnTo>
                  <a:lnTo>
                    <a:pt x="1301216" y="713840"/>
                  </a:lnTo>
                  <a:lnTo>
                    <a:pt x="1280324" y="753293"/>
                  </a:lnTo>
                  <a:lnTo>
                    <a:pt x="1258114" y="792004"/>
                  </a:lnTo>
                  <a:lnTo>
                    <a:pt x="1234608" y="829936"/>
                  </a:lnTo>
                  <a:lnTo>
                    <a:pt x="1209828" y="867054"/>
                  </a:lnTo>
                  <a:lnTo>
                    <a:pt x="1183797" y="903322"/>
                  </a:lnTo>
                  <a:lnTo>
                    <a:pt x="1156535" y="938705"/>
                  </a:lnTo>
                  <a:lnTo>
                    <a:pt x="1128066" y="973166"/>
                  </a:lnTo>
                  <a:lnTo>
                    <a:pt x="1098411" y="1006671"/>
                  </a:lnTo>
                  <a:lnTo>
                    <a:pt x="1067593" y="1039183"/>
                  </a:lnTo>
                  <a:lnTo>
                    <a:pt x="1035633" y="1070667"/>
                  </a:lnTo>
                  <a:lnTo>
                    <a:pt x="1002554" y="1101088"/>
                  </a:lnTo>
                  <a:lnTo>
                    <a:pt x="968378" y="1130409"/>
                  </a:lnTo>
                  <a:lnTo>
                    <a:pt x="933126" y="1158595"/>
                  </a:lnTo>
                  <a:lnTo>
                    <a:pt x="896821" y="1185610"/>
                  </a:lnTo>
                  <a:lnTo>
                    <a:pt x="859485" y="1211419"/>
                  </a:lnTo>
                  <a:lnTo>
                    <a:pt x="821140" y="1235986"/>
                  </a:lnTo>
                  <a:lnTo>
                    <a:pt x="781808" y="1259275"/>
                  </a:lnTo>
                  <a:lnTo>
                    <a:pt x="741512" y="1281252"/>
                  </a:lnTo>
                  <a:lnTo>
                    <a:pt x="700272" y="1301879"/>
                  </a:lnTo>
                  <a:lnTo>
                    <a:pt x="658111" y="1321122"/>
                  </a:lnTo>
                  <a:lnTo>
                    <a:pt x="615052" y="1338945"/>
                  </a:lnTo>
                  <a:lnTo>
                    <a:pt x="571117" y="1355311"/>
                  </a:lnTo>
                  <a:lnTo>
                    <a:pt x="526327" y="1370187"/>
                  </a:lnTo>
                  <a:lnTo>
                    <a:pt x="480704" y="1383535"/>
                  </a:lnTo>
                  <a:lnTo>
                    <a:pt x="434271" y="1395321"/>
                  </a:lnTo>
                  <a:lnTo>
                    <a:pt x="387323" y="1405415"/>
                  </a:lnTo>
                  <a:lnTo>
                    <a:pt x="340417" y="1413750"/>
                  </a:lnTo>
                  <a:lnTo>
                    <a:pt x="293586" y="1420348"/>
                  </a:lnTo>
                  <a:lnTo>
                    <a:pt x="246866" y="1425232"/>
                  </a:lnTo>
                  <a:lnTo>
                    <a:pt x="200293" y="1428422"/>
                  </a:lnTo>
                  <a:lnTo>
                    <a:pt x="153901" y="1429942"/>
                  </a:lnTo>
                  <a:lnTo>
                    <a:pt x="107725" y="1429812"/>
                  </a:lnTo>
                  <a:lnTo>
                    <a:pt x="61801" y="1428056"/>
                  </a:lnTo>
                  <a:lnTo>
                    <a:pt x="16164" y="1424696"/>
                  </a:lnTo>
                  <a:lnTo>
                    <a:pt x="0" y="1422933"/>
                  </a:lnTo>
                </a:path>
              </a:pathLst>
            </a:custGeom>
            <a:ln w="19050">
              <a:solidFill>
                <a:srgbClr val="272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127760" cy="1115695"/>
            </a:xfrm>
            <a:custGeom>
              <a:avLst/>
              <a:gdLst/>
              <a:ahLst/>
              <a:cxnLst/>
              <a:rect l="l" t="t" r="r" b="b"/>
              <a:pathLst>
                <a:path w="1127760" h="1115695">
                  <a:moveTo>
                    <a:pt x="1120127" y="0"/>
                  </a:moveTo>
                  <a:lnTo>
                    <a:pt x="0" y="0"/>
                  </a:lnTo>
                  <a:lnTo>
                    <a:pt x="0" y="1106423"/>
                  </a:lnTo>
                  <a:lnTo>
                    <a:pt x="38416" y="1111017"/>
                  </a:lnTo>
                  <a:lnTo>
                    <a:pt x="85968" y="1114421"/>
                  </a:lnTo>
                  <a:lnTo>
                    <a:pt x="134111" y="1115568"/>
                  </a:lnTo>
                  <a:lnTo>
                    <a:pt x="182255" y="1114421"/>
                  </a:lnTo>
                  <a:lnTo>
                    <a:pt x="229807" y="1111017"/>
                  </a:lnTo>
                  <a:lnTo>
                    <a:pt x="276715" y="1105407"/>
                  </a:lnTo>
                  <a:lnTo>
                    <a:pt x="322929" y="1097644"/>
                  </a:lnTo>
                  <a:lnTo>
                    <a:pt x="368394" y="1087778"/>
                  </a:lnTo>
                  <a:lnTo>
                    <a:pt x="413060" y="1075864"/>
                  </a:lnTo>
                  <a:lnTo>
                    <a:pt x="456875" y="1061951"/>
                  </a:lnTo>
                  <a:lnTo>
                    <a:pt x="499785" y="1046093"/>
                  </a:lnTo>
                  <a:lnTo>
                    <a:pt x="541740" y="1028342"/>
                  </a:lnTo>
                  <a:lnTo>
                    <a:pt x="582687" y="1008750"/>
                  </a:lnTo>
                  <a:lnTo>
                    <a:pt x="622575" y="987368"/>
                  </a:lnTo>
                  <a:lnTo>
                    <a:pt x="661350" y="964250"/>
                  </a:lnTo>
                  <a:lnTo>
                    <a:pt x="698962" y="939446"/>
                  </a:lnTo>
                  <a:lnTo>
                    <a:pt x="735357" y="913009"/>
                  </a:lnTo>
                  <a:lnTo>
                    <a:pt x="770485" y="884991"/>
                  </a:lnTo>
                  <a:lnTo>
                    <a:pt x="804292" y="855445"/>
                  </a:lnTo>
                  <a:lnTo>
                    <a:pt x="836728" y="824422"/>
                  </a:lnTo>
                  <a:lnTo>
                    <a:pt x="867739" y="791974"/>
                  </a:lnTo>
                  <a:lnTo>
                    <a:pt x="897274" y="758153"/>
                  </a:lnTo>
                  <a:lnTo>
                    <a:pt x="925281" y="723012"/>
                  </a:lnTo>
                  <a:lnTo>
                    <a:pt x="951707" y="686602"/>
                  </a:lnTo>
                  <a:lnTo>
                    <a:pt x="976501" y="648976"/>
                  </a:lnTo>
                  <a:lnTo>
                    <a:pt x="999611" y="610186"/>
                  </a:lnTo>
                  <a:lnTo>
                    <a:pt x="1020984" y="570283"/>
                  </a:lnTo>
                  <a:lnTo>
                    <a:pt x="1040569" y="529320"/>
                  </a:lnTo>
                  <a:lnTo>
                    <a:pt x="1058313" y="487350"/>
                  </a:lnTo>
                  <a:lnTo>
                    <a:pt x="1074164" y="444423"/>
                  </a:lnTo>
                  <a:lnTo>
                    <a:pt x="1088071" y="400592"/>
                  </a:lnTo>
                  <a:lnTo>
                    <a:pt x="1099981" y="355909"/>
                  </a:lnTo>
                  <a:lnTo>
                    <a:pt x="1109843" y="310426"/>
                  </a:lnTo>
                  <a:lnTo>
                    <a:pt x="1117603" y="264196"/>
                  </a:lnTo>
                  <a:lnTo>
                    <a:pt x="1123211" y="217270"/>
                  </a:lnTo>
                  <a:lnTo>
                    <a:pt x="1126614" y="169700"/>
                  </a:lnTo>
                  <a:lnTo>
                    <a:pt x="1127759" y="121539"/>
                  </a:lnTo>
                  <a:lnTo>
                    <a:pt x="1126614" y="73377"/>
                  </a:lnTo>
                  <a:lnTo>
                    <a:pt x="1123211" y="25808"/>
                  </a:lnTo>
                  <a:lnTo>
                    <a:pt x="1120127" y="0"/>
                  </a:lnTo>
                  <a:close/>
                </a:path>
              </a:pathLst>
            </a:custGeom>
            <a:solidFill>
              <a:srgbClr val="EB5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4899" y="1166622"/>
              <a:ext cx="7231380" cy="3100705"/>
            </a:xfrm>
            <a:custGeom>
              <a:avLst/>
              <a:gdLst/>
              <a:ahLst/>
              <a:cxnLst/>
              <a:rect l="l" t="t" r="r" b="b"/>
              <a:pathLst>
                <a:path w="7231380" h="3100704">
                  <a:moveTo>
                    <a:pt x="7231380" y="0"/>
                  </a:moveTo>
                  <a:lnTo>
                    <a:pt x="0" y="0"/>
                  </a:lnTo>
                  <a:lnTo>
                    <a:pt x="0" y="3100578"/>
                  </a:lnTo>
                  <a:lnTo>
                    <a:pt x="7231380" y="3100578"/>
                  </a:lnTo>
                  <a:lnTo>
                    <a:pt x="7231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04899" y="1166622"/>
              <a:ext cx="7231380" cy="3100705"/>
            </a:xfrm>
            <a:custGeom>
              <a:avLst/>
              <a:gdLst/>
              <a:ahLst/>
              <a:cxnLst/>
              <a:rect l="l" t="t" r="r" b="b"/>
              <a:pathLst>
                <a:path w="7231380" h="3100704">
                  <a:moveTo>
                    <a:pt x="0" y="0"/>
                  </a:moveTo>
                  <a:lnTo>
                    <a:pt x="7231380" y="0"/>
                  </a:lnTo>
                  <a:lnTo>
                    <a:pt x="7231380" y="3100578"/>
                  </a:lnTo>
                  <a:lnTo>
                    <a:pt x="0" y="310057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272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2623" y="632490"/>
              <a:ext cx="391795" cy="864235"/>
            </a:xfrm>
            <a:custGeom>
              <a:avLst/>
              <a:gdLst/>
              <a:ahLst/>
              <a:cxnLst/>
              <a:rect l="l" t="t" r="r" b="b"/>
              <a:pathLst>
                <a:path w="391795" h="864235">
                  <a:moveTo>
                    <a:pt x="311746" y="0"/>
                  </a:moveTo>
                  <a:lnTo>
                    <a:pt x="305854" y="0"/>
                  </a:lnTo>
                  <a:lnTo>
                    <a:pt x="299897" y="1270"/>
                  </a:lnTo>
                  <a:lnTo>
                    <a:pt x="249070" y="27032"/>
                  </a:lnTo>
                  <a:lnTo>
                    <a:pt x="207535" y="53200"/>
                  </a:lnTo>
                  <a:lnTo>
                    <a:pt x="169770" y="82406"/>
                  </a:lnTo>
                  <a:lnTo>
                    <a:pt x="136004" y="114579"/>
                  </a:lnTo>
                  <a:lnTo>
                    <a:pt x="100068" y="155729"/>
                  </a:lnTo>
                  <a:lnTo>
                    <a:pt x="70396" y="199744"/>
                  </a:lnTo>
                  <a:lnTo>
                    <a:pt x="46857" y="246451"/>
                  </a:lnTo>
                  <a:lnTo>
                    <a:pt x="29324" y="295681"/>
                  </a:lnTo>
                  <a:lnTo>
                    <a:pt x="13243" y="371869"/>
                  </a:lnTo>
                  <a:lnTo>
                    <a:pt x="7508" y="416142"/>
                  </a:lnTo>
                  <a:lnTo>
                    <a:pt x="3363" y="464548"/>
                  </a:lnTo>
                  <a:lnTo>
                    <a:pt x="847" y="517096"/>
                  </a:lnTo>
                  <a:lnTo>
                    <a:pt x="0" y="573798"/>
                  </a:lnTo>
                  <a:lnTo>
                    <a:pt x="0" y="816279"/>
                  </a:lnTo>
                  <a:lnTo>
                    <a:pt x="3469" y="834862"/>
                  </a:lnTo>
                  <a:lnTo>
                    <a:pt x="12917" y="849953"/>
                  </a:lnTo>
                  <a:lnTo>
                    <a:pt x="26901" y="860149"/>
                  </a:lnTo>
                  <a:lnTo>
                    <a:pt x="43980" y="864044"/>
                  </a:lnTo>
                  <a:lnTo>
                    <a:pt x="332333" y="864044"/>
                  </a:lnTo>
                  <a:lnTo>
                    <a:pt x="349404" y="860149"/>
                  </a:lnTo>
                  <a:lnTo>
                    <a:pt x="363385" y="849953"/>
                  </a:lnTo>
                  <a:lnTo>
                    <a:pt x="372831" y="834862"/>
                  </a:lnTo>
                  <a:lnTo>
                    <a:pt x="376301" y="816279"/>
                  </a:lnTo>
                  <a:lnTo>
                    <a:pt x="376301" y="505853"/>
                  </a:lnTo>
                  <a:lnTo>
                    <a:pt x="349404" y="462191"/>
                  </a:lnTo>
                  <a:lnTo>
                    <a:pt x="194297" y="458457"/>
                  </a:lnTo>
                  <a:lnTo>
                    <a:pt x="198498" y="401608"/>
                  </a:lnTo>
                  <a:lnTo>
                    <a:pt x="208521" y="350656"/>
                  </a:lnTo>
                  <a:lnTo>
                    <a:pt x="224297" y="305566"/>
                  </a:lnTo>
                  <a:lnTo>
                    <a:pt x="245757" y="266306"/>
                  </a:lnTo>
                  <a:lnTo>
                    <a:pt x="295354" y="213669"/>
                  </a:lnTo>
                  <a:lnTo>
                    <a:pt x="327817" y="191277"/>
                  </a:lnTo>
                  <a:lnTo>
                    <a:pt x="365391" y="171500"/>
                  </a:lnTo>
                  <a:lnTo>
                    <a:pt x="379779" y="160496"/>
                  </a:lnTo>
                  <a:lnTo>
                    <a:pt x="388697" y="144870"/>
                  </a:lnTo>
                  <a:lnTo>
                    <a:pt x="391418" y="126761"/>
                  </a:lnTo>
                  <a:lnTo>
                    <a:pt x="387210" y="108305"/>
                  </a:lnTo>
                  <a:lnTo>
                    <a:pt x="351421" y="27127"/>
                  </a:lnTo>
                  <a:lnTo>
                    <a:pt x="344349" y="15687"/>
                  </a:lnTo>
                  <a:lnTo>
                    <a:pt x="334922" y="7162"/>
                  </a:lnTo>
                  <a:lnTo>
                    <a:pt x="323827" y="1838"/>
                  </a:lnTo>
                  <a:lnTo>
                    <a:pt x="311746" y="0"/>
                  </a:lnTo>
                  <a:close/>
                </a:path>
              </a:pathLst>
            </a:custGeom>
            <a:solidFill>
              <a:srgbClr val="EB5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62623" y="632490"/>
              <a:ext cx="391795" cy="864235"/>
            </a:xfrm>
            <a:custGeom>
              <a:avLst/>
              <a:gdLst/>
              <a:ahLst/>
              <a:cxnLst/>
              <a:rect l="l" t="t" r="r" b="b"/>
              <a:pathLst>
                <a:path w="391795" h="864235">
                  <a:moveTo>
                    <a:pt x="311746" y="0"/>
                  </a:moveTo>
                  <a:lnTo>
                    <a:pt x="305854" y="0"/>
                  </a:lnTo>
                  <a:lnTo>
                    <a:pt x="299897" y="1270"/>
                  </a:lnTo>
                  <a:lnTo>
                    <a:pt x="249070" y="27032"/>
                  </a:lnTo>
                  <a:lnTo>
                    <a:pt x="207535" y="53200"/>
                  </a:lnTo>
                  <a:lnTo>
                    <a:pt x="169770" y="82406"/>
                  </a:lnTo>
                  <a:lnTo>
                    <a:pt x="136004" y="114579"/>
                  </a:lnTo>
                  <a:lnTo>
                    <a:pt x="100068" y="155729"/>
                  </a:lnTo>
                  <a:lnTo>
                    <a:pt x="70396" y="199744"/>
                  </a:lnTo>
                  <a:lnTo>
                    <a:pt x="46857" y="246451"/>
                  </a:lnTo>
                  <a:lnTo>
                    <a:pt x="29324" y="295681"/>
                  </a:lnTo>
                  <a:lnTo>
                    <a:pt x="13243" y="371869"/>
                  </a:lnTo>
                  <a:lnTo>
                    <a:pt x="7508" y="416142"/>
                  </a:lnTo>
                  <a:lnTo>
                    <a:pt x="3363" y="464548"/>
                  </a:lnTo>
                  <a:lnTo>
                    <a:pt x="847" y="517096"/>
                  </a:lnTo>
                  <a:lnTo>
                    <a:pt x="0" y="573798"/>
                  </a:lnTo>
                  <a:lnTo>
                    <a:pt x="0" y="816279"/>
                  </a:lnTo>
                  <a:lnTo>
                    <a:pt x="3469" y="834862"/>
                  </a:lnTo>
                  <a:lnTo>
                    <a:pt x="12917" y="849953"/>
                  </a:lnTo>
                  <a:lnTo>
                    <a:pt x="26901" y="860149"/>
                  </a:lnTo>
                  <a:lnTo>
                    <a:pt x="43980" y="864044"/>
                  </a:lnTo>
                  <a:lnTo>
                    <a:pt x="332333" y="864044"/>
                  </a:lnTo>
                  <a:lnTo>
                    <a:pt x="349404" y="860149"/>
                  </a:lnTo>
                  <a:lnTo>
                    <a:pt x="363385" y="849953"/>
                  </a:lnTo>
                  <a:lnTo>
                    <a:pt x="372831" y="834862"/>
                  </a:lnTo>
                  <a:lnTo>
                    <a:pt x="376301" y="816279"/>
                  </a:lnTo>
                  <a:lnTo>
                    <a:pt x="376301" y="505853"/>
                  </a:lnTo>
                  <a:lnTo>
                    <a:pt x="349404" y="462191"/>
                  </a:lnTo>
                  <a:lnTo>
                    <a:pt x="194297" y="458457"/>
                  </a:lnTo>
                  <a:lnTo>
                    <a:pt x="198498" y="401608"/>
                  </a:lnTo>
                  <a:lnTo>
                    <a:pt x="208521" y="350656"/>
                  </a:lnTo>
                  <a:lnTo>
                    <a:pt x="224297" y="305566"/>
                  </a:lnTo>
                  <a:lnTo>
                    <a:pt x="245757" y="266306"/>
                  </a:lnTo>
                  <a:lnTo>
                    <a:pt x="295354" y="213669"/>
                  </a:lnTo>
                  <a:lnTo>
                    <a:pt x="327817" y="191277"/>
                  </a:lnTo>
                  <a:lnTo>
                    <a:pt x="365391" y="171500"/>
                  </a:lnTo>
                  <a:lnTo>
                    <a:pt x="379779" y="160496"/>
                  </a:lnTo>
                  <a:lnTo>
                    <a:pt x="388697" y="144870"/>
                  </a:lnTo>
                  <a:lnTo>
                    <a:pt x="391418" y="126761"/>
                  </a:lnTo>
                  <a:lnTo>
                    <a:pt x="387210" y="108305"/>
                  </a:lnTo>
                  <a:lnTo>
                    <a:pt x="351421" y="27127"/>
                  </a:lnTo>
                  <a:lnTo>
                    <a:pt x="344349" y="15687"/>
                  </a:lnTo>
                  <a:lnTo>
                    <a:pt x="334922" y="7162"/>
                  </a:lnTo>
                  <a:lnTo>
                    <a:pt x="323827" y="1838"/>
                  </a:lnTo>
                  <a:lnTo>
                    <a:pt x="311746" y="0"/>
                  </a:lnTo>
                  <a:close/>
                </a:path>
              </a:pathLst>
            </a:custGeom>
            <a:ln w="28575">
              <a:solidFill>
                <a:srgbClr val="272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81572" y="633222"/>
              <a:ext cx="391795" cy="863600"/>
            </a:xfrm>
            <a:custGeom>
              <a:avLst/>
              <a:gdLst/>
              <a:ahLst/>
              <a:cxnLst/>
              <a:rect l="l" t="t" r="r" b="b"/>
              <a:pathLst>
                <a:path w="391795" h="863600">
                  <a:moveTo>
                    <a:pt x="311403" y="0"/>
                  </a:moveTo>
                  <a:lnTo>
                    <a:pt x="305523" y="0"/>
                  </a:lnTo>
                  <a:lnTo>
                    <a:pt x="299592" y="1295"/>
                  </a:lnTo>
                  <a:lnTo>
                    <a:pt x="251095" y="25819"/>
                  </a:lnTo>
                  <a:lnTo>
                    <a:pt x="210297" y="51487"/>
                  </a:lnTo>
                  <a:lnTo>
                    <a:pt x="171803" y="80881"/>
                  </a:lnTo>
                  <a:lnTo>
                    <a:pt x="135864" y="113868"/>
                  </a:lnTo>
                  <a:lnTo>
                    <a:pt x="99774" y="155651"/>
                  </a:lnTo>
                  <a:lnTo>
                    <a:pt x="69859" y="199953"/>
                  </a:lnTo>
                  <a:lnTo>
                    <a:pt x="46149" y="246672"/>
                  </a:lnTo>
                  <a:lnTo>
                    <a:pt x="28676" y="295706"/>
                  </a:lnTo>
                  <a:lnTo>
                    <a:pt x="12741" y="370806"/>
                  </a:lnTo>
                  <a:lnTo>
                    <a:pt x="7165" y="414835"/>
                  </a:lnTo>
                  <a:lnTo>
                    <a:pt x="3184" y="463211"/>
                  </a:lnTo>
                  <a:lnTo>
                    <a:pt x="795" y="515951"/>
                  </a:lnTo>
                  <a:lnTo>
                    <a:pt x="0" y="573074"/>
                  </a:lnTo>
                  <a:lnTo>
                    <a:pt x="0" y="815924"/>
                  </a:lnTo>
                  <a:lnTo>
                    <a:pt x="3470" y="834286"/>
                  </a:lnTo>
                  <a:lnTo>
                    <a:pt x="12925" y="849266"/>
                  </a:lnTo>
                  <a:lnTo>
                    <a:pt x="26928" y="859424"/>
                  </a:lnTo>
                  <a:lnTo>
                    <a:pt x="44043" y="863320"/>
                  </a:lnTo>
                  <a:lnTo>
                    <a:pt x="332854" y="863320"/>
                  </a:lnTo>
                  <a:lnTo>
                    <a:pt x="349969" y="859424"/>
                  </a:lnTo>
                  <a:lnTo>
                    <a:pt x="363972" y="849266"/>
                  </a:lnTo>
                  <a:lnTo>
                    <a:pt x="373427" y="834286"/>
                  </a:lnTo>
                  <a:lnTo>
                    <a:pt x="376897" y="815924"/>
                  </a:lnTo>
                  <a:lnTo>
                    <a:pt x="376897" y="505129"/>
                  </a:lnTo>
                  <a:lnTo>
                    <a:pt x="349969" y="461467"/>
                  </a:lnTo>
                  <a:lnTo>
                    <a:pt x="193928" y="457733"/>
                  </a:lnTo>
                  <a:lnTo>
                    <a:pt x="197988" y="400890"/>
                  </a:lnTo>
                  <a:lnTo>
                    <a:pt x="208037" y="349937"/>
                  </a:lnTo>
                  <a:lnTo>
                    <a:pt x="223913" y="304844"/>
                  </a:lnTo>
                  <a:lnTo>
                    <a:pt x="245452" y="265582"/>
                  </a:lnTo>
                  <a:lnTo>
                    <a:pt x="294959" y="212956"/>
                  </a:lnTo>
                  <a:lnTo>
                    <a:pt x="327368" y="190565"/>
                  </a:lnTo>
                  <a:lnTo>
                    <a:pt x="364972" y="170789"/>
                  </a:lnTo>
                  <a:lnTo>
                    <a:pt x="379420" y="159784"/>
                  </a:lnTo>
                  <a:lnTo>
                    <a:pt x="388469" y="144159"/>
                  </a:lnTo>
                  <a:lnTo>
                    <a:pt x="391309" y="126050"/>
                  </a:lnTo>
                  <a:lnTo>
                    <a:pt x="387134" y="107594"/>
                  </a:lnTo>
                  <a:lnTo>
                    <a:pt x="351294" y="27152"/>
                  </a:lnTo>
                  <a:lnTo>
                    <a:pt x="344193" y="15709"/>
                  </a:lnTo>
                  <a:lnTo>
                    <a:pt x="334692" y="7175"/>
                  </a:lnTo>
                  <a:lnTo>
                    <a:pt x="323519" y="1842"/>
                  </a:lnTo>
                  <a:lnTo>
                    <a:pt x="311403" y="0"/>
                  </a:lnTo>
                  <a:close/>
                </a:path>
              </a:pathLst>
            </a:custGeom>
            <a:solidFill>
              <a:srgbClr val="EB5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81572" y="633222"/>
              <a:ext cx="391795" cy="863600"/>
            </a:xfrm>
            <a:custGeom>
              <a:avLst/>
              <a:gdLst/>
              <a:ahLst/>
              <a:cxnLst/>
              <a:rect l="l" t="t" r="r" b="b"/>
              <a:pathLst>
                <a:path w="391795" h="863600">
                  <a:moveTo>
                    <a:pt x="311403" y="0"/>
                  </a:moveTo>
                  <a:lnTo>
                    <a:pt x="305523" y="0"/>
                  </a:lnTo>
                  <a:lnTo>
                    <a:pt x="299592" y="1295"/>
                  </a:lnTo>
                  <a:lnTo>
                    <a:pt x="251095" y="25819"/>
                  </a:lnTo>
                  <a:lnTo>
                    <a:pt x="210297" y="51487"/>
                  </a:lnTo>
                  <a:lnTo>
                    <a:pt x="171803" y="80881"/>
                  </a:lnTo>
                  <a:lnTo>
                    <a:pt x="135864" y="113868"/>
                  </a:lnTo>
                  <a:lnTo>
                    <a:pt x="99774" y="155651"/>
                  </a:lnTo>
                  <a:lnTo>
                    <a:pt x="69859" y="199953"/>
                  </a:lnTo>
                  <a:lnTo>
                    <a:pt x="46149" y="246672"/>
                  </a:lnTo>
                  <a:lnTo>
                    <a:pt x="28676" y="295706"/>
                  </a:lnTo>
                  <a:lnTo>
                    <a:pt x="12741" y="370806"/>
                  </a:lnTo>
                  <a:lnTo>
                    <a:pt x="7165" y="414835"/>
                  </a:lnTo>
                  <a:lnTo>
                    <a:pt x="3184" y="463211"/>
                  </a:lnTo>
                  <a:lnTo>
                    <a:pt x="795" y="515951"/>
                  </a:lnTo>
                  <a:lnTo>
                    <a:pt x="0" y="573074"/>
                  </a:lnTo>
                  <a:lnTo>
                    <a:pt x="0" y="815924"/>
                  </a:lnTo>
                  <a:lnTo>
                    <a:pt x="3470" y="834286"/>
                  </a:lnTo>
                  <a:lnTo>
                    <a:pt x="12925" y="849266"/>
                  </a:lnTo>
                  <a:lnTo>
                    <a:pt x="26928" y="859424"/>
                  </a:lnTo>
                  <a:lnTo>
                    <a:pt x="44043" y="863320"/>
                  </a:lnTo>
                  <a:lnTo>
                    <a:pt x="332854" y="863320"/>
                  </a:lnTo>
                  <a:lnTo>
                    <a:pt x="349969" y="859424"/>
                  </a:lnTo>
                  <a:lnTo>
                    <a:pt x="363972" y="849266"/>
                  </a:lnTo>
                  <a:lnTo>
                    <a:pt x="373427" y="834286"/>
                  </a:lnTo>
                  <a:lnTo>
                    <a:pt x="376897" y="815924"/>
                  </a:lnTo>
                  <a:lnTo>
                    <a:pt x="376897" y="505129"/>
                  </a:lnTo>
                  <a:lnTo>
                    <a:pt x="349969" y="461467"/>
                  </a:lnTo>
                  <a:lnTo>
                    <a:pt x="193928" y="457733"/>
                  </a:lnTo>
                  <a:lnTo>
                    <a:pt x="197988" y="400890"/>
                  </a:lnTo>
                  <a:lnTo>
                    <a:pt x="208037" y="349937"/>
                  </a:lnTo>
                  <a:lnTo>
                    <a:pt x="223913" y="304844"/>
                  </a:lnTo>
                  <a:lnTo>
                    <a:pt x="245452" y="265582"/>
                  </a:lnTo>
                  <a:lnTo>
                    <a:pt x="294959" y="212956"/>
                  </a:lnTo>
                  <a:lnTo>
                    <a:pt x="327368" y="190565"/>
                  </a:lnTo>
                  <a:lnTo>
                    <a:pt x="364972" y="170789"/>
                  </a:lnTo>
                  <a:lnTo>
                    <a:pt x="379420" y="159784"/>
                  </a:lnTo>
                  <a:lnTo>
                    <a:pt x="388469" y="144159"/>
                  </a:lnTo>
                  <a:lnTo>
                    <a:pt x="391309" y="126050"/>
                  </a:lnTo>
                  <a:lnTo>
                    <a:pt x="387134" y="107594"/>
                  </a:lnTo>
                  <a:lnTo>
                    <a:pt x="351294" y="27152"/>
                  </a:lnTo>
                  <a:lnTo>
                    <a:pt x="344193" y="15709"/>
                  </a:lnTo>
                  <a:lnTo>
                    <a:pt x="334692" y="7175"/>
                  </a:lnTo>
                  <a:lnTo>
                    <a:pt x="323519" y="1842"/>
                  </a:lnTo>
                  <a:lnTo>
                    <a:pt x="311403" y="0"/>
                  </a:lnTo>
                  <a:close/>
                </a:path>
              </a:pathLst>
            </a:custGeom>
            <a:ln w="28575">
              <a:solidFill>
                <a:srgbClr val="272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0789" y="3349752"/>
            <a:ext cx="156641" cy="15849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6044" y="3190494"/>
            <a:ext cx="104877" cy="10591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09483" y="3508273"/>
            <a:ext cx="105527" cy="10662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8620506" y="2742438"/>
            <a:ext cx="319405" cy="315595"/>
            <a:chOff x="8620506" y="2742438"/>
            <a:chExt cx="319405" cy="31559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33867" y="2951988"/>
              <a:ext cx="105527" cy="10591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0506" y="2742438"/>
              <a:ext cx="181233" cy="182880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6526148" y="4376546"/>
            <a:ext cx="2134235" cy="0"/>
          </a:xfrm>
          <a:custGeom>
            <a:avLst/>
            <a:gdLst/>
            <a:ahLst/>
            <a:cxnLst/>
            <a:rect l="l" t="t" r="r" b="b"/>
            <a:pathLst>
              <a:path w="2134234">
                <a:moveTo>
                  <a:pt x="0" y="0"/>
                </a:moveTo>
                <a:lnTo>
                  <a:pt x="2133739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6038469" y="3004566"/>
            <a:ext cx="3105785" cy="2139315"/>
            <a:chOff x="6038469" y="3004566"/>
            <a:chExt cx="3105785" cy="2139315"/>
          </a:xfrm>
        </p:grpSpPr>
        <p:sp>
          <p:nvSpPr>
            <p:cNvPr id="22" name="object 22"/>
            <p:cNvSpPr/>
            <p:nvPr/>
          </p:nvSpPr>
          <p:spPr>
            <a:xfrm>
              <a:off x="6038469" y="4617338"/>
              <a:ext cx="2620645" cy="0"/>
            </a:xfrm>
            <a:custGeom>
              <a:avLst/>
              <a:gdLst/>
              <a:ahLst/>
              <a:cxnLst/>
              <a:rect l="l" t="t" r="r" b="b"/>
              <a:pathLst>
                <a:path w="2620645">
                  <a:moveTo>
                    <a:pt x="0" y="0"/>
                  </a:moveTo>
                  <a:lnTo>
                    <a:pt x="2620632" y="0"/>
                  </a:lnTo>
                </a:path>
              </a:pathLst>
            </a:custGeom>
            <a:ln w="19050">
              <a:solidFill>
                <a:srgbClr val="27272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40296" y="3004566"/>
              <a:ext cx="2204085" cy="2139315"/>
            </a:xfrm>
            <a:custGeom>
              <a:avLst/>
              <a:gdLst/>
              <a:ahLst/>
              <a:cxnLst/>
              <a:rect l="l" t="t" r="r" b="b"/>
              <a:pathLst>
                <a:path w="2204084" h="2139315">
                  <a:moveTo>
                    <a:pt x="1371600" y="0"/>
                  </a:moveTo>
                  <a:lnTo>
                    <a:pt x="1324446" y="817"/>
                  </a:lnTo>
                  <a:lnTo>
                    <a:pt x="1277691" y="3253"/>
                  </a:lnTo>
                  <a:lnTo>
                    <a:pt x="1231361" y="7280"/>
                  </a:lnTo>
                  <a:lnTo>
                    <a:pt x="1185481" y="12872"/>
                  </a:lnTo>
                  <a:lnTo>
                    <a:pt x="1140077" y="20003"/>
                  </a:lnTo>
                  <a:lnTo>
                    <a:pt x="1095173" y="28647"/>
                  </a:lnTo>
                  <a:lnTo>
                    <a:pt x="1050797" y="38778"/>
                  </a:lnTo>
                  <a:lnTo>
                    <a:pt x="1006973" y="50369"/>
                  </a:lnTo>
                  <a:lnTo>
                    <a:pt x="963726" y="63394"/>
                  </a:lnTo>
                  <a:lnTo>
                    <a:pt x="921083" y="77827"/>
                  </a:lnTo>
                  <a:lnTo>
                    <a:pt x="879069" y="93641"/>
                  </a:lnTo>
                  <a:lnTo>
                    <a:pt x="837710" y="110811"/>
                  </a:lnTo>
                  <a:lnTo>
                    <a:pt x="797030" y="129310"/>
                  </a:lnTo>
                  <a:lnTo>
                    <a:pt x="757055" y="149111"/>
                  </a:lnTo>
                  <a:lnTo>
                    <a:pt x="717812" y="170189"/>
                  </a:lnTo>
                  <a:lnTo>
                    <a:pt x="679325" y="192517"/>
                  </a:lnTo>
                  <a:lnTo>
                    <a:pt x="641621" y="216070"/>
                  </a:lnTo>
                  <a:lnTo>
                    <a:pt x="604724" y="240820"/>
                  </a:lnTo>
                  <a:lnTo>
                    <a:pt x="568660" y="266741"/>
                  </a:lnTo>
                  <a:lnTo>
                    <a:pt x="533454" y="293808"/>
                  </a:lnTo>
                  <a:lnTo>
                    <a:pt x="499133" y="321994"/>
                  </a:lnTo>
                  <a:lnTo>
                    <a:pt x="465722" y="351273"/>
                  </a:lnTo>
                  <a:lnTo>
                    <a:pt x="433246" y="381618"/>
                  </a:lnTo>
                  <a:lnTo>
                    <a:pt x="401731" y="413004"/>
                  </a:lnTo>
                  <a:lnTo>
                    <a:pt x="371202" y="445403"/>
                  </a:lnTo>
                  <a:lnTo>
                    <a:pt x="341685" y="478790"/>
                  </a:lnTo>
                  <a:lnTo>
                    <a:pt x="313205" y="513139"/>
                  </a:lnTo>
                  <a:lnTo>
                    <a:pt x="285789" y="548423"/>
                  </a:lnTo>
                  <a:lnTo>
                    <a:pt x="259461" y="584616"/>
                  </a:lnTo>
                  <a:lnTo>
                    <a:pt x="234246" y="621692"/>
                  </a:lnTo>
                  <a:lnTo>
                    <a:pt x="210172" y="659624"/>
                  </a:lnTo>
                  <a:lnTo>
                    <a:pt x="187262" y="698387"/>
                  </a:lnTo>
                  <a:lnTo>
                    <a:pt x="165544" y="737953"/>
                  </a:lnTo>
                  <a:lnTo>
                    <a:pt x="145041" y="778297"/>
                  </a:lnTo>
                  <a:lnTo>
                    <a:pt x="125780" y="819393"/>
                  </a:lnTo>
                  <a:lnTo>
                    <a:pt x="107786" y="861214"/>
                  </a:lnTo>
                  <a:lnTo>
                    <a:pt x="91085" y="903734"/>
                  </a:lnTo>
                  <a:lnTo>
                    <a:pt x="75703" y="946927"/>
                  </a:lnTo>
                  <a:lnTo>
                    <a:pt x="61664" y="990766"/>
                  </a:lnTo>
                  <a:lnTo>
                    <a:pt x="48994" y="1035226"/>
                  </a:lnTo>
                  <a:lnTo>
                    <a:pt x="37720" y="1080279"/>
                  </a:lnTo>
                  <a:lnTo>
                    <a:pt x="27865" y="1125901"/>
                  </a:lnTo>
                  <a:lnTo>
                    <a:pt x="19457" y="1172063"/>
                  </a:lnTo>
                  <a:lnTo>
                    <a:pt x="12521" y="1218741"/>
                  </a:lnTo>
                  <a:lnTo>
                    <a:pt x="7081" y="1265908"/>
                  </a:lnTo>
                  <a:lnTo>
                    <a:pt x="3164" y="1313538"/>
                  </a:lnTo>
                  <a:lnTo>
                    <a:pt x="795" y="1361604"/>
                  </a:lnTo>
                  <a:lnTo>
                    <a:pt x="0" y="1410081"/>
                  </a:lnTo>
                  <a:lnTo>
                    <a:pt x="795" y="1458557"/>
                  </a:lnTo>
                  <a:lnTo>
                    <a:pt x="3164" y="1506623"/>
                  </a:lnTo>
                  <a:lnTo>
                    <a:pt x="7081" y="1554253"/>
                  </a:lnTo>
                  <a:lnTo>
                    <a:pt x="12521" y="1601420"/>
                  </a:lnTo>
                  <a:lnTo>
                    <a:pt x="19457" y="1648098"/>
                  </a:lnTo>
                  <a:lnTo>
                    <a:pt x="27865" y="1694260"/>
                  </a:lnTo>
                  <a:lnTo>
                    <a:pt x="37720" y="1739882"/>
                  </a:lnTo>
                  <a:lnTo>
                    <a:pt x="48994" y="1784935"/>
                  </a:lnTo>
                  <a:lnTo>
                    <a:pt x="61664" y="1829395"/>
                  </a:lnTo>
                  <a:lnTo>
                    <a:pt x="75703" y="1873234"/>
                  </a:lnTo>
                  <a:lnTo>
                    <a:pt x="91085" y="1916427"/>
                  </a:lnTo>
                  <a:lnTo>
                    <a:pt x="107786" y="1958947"/>
                  </a:lnTo>
                  <a:lnTo>
                    <a:pt x="125780" y="2000768"/>
                  </a:lnTo>
                  <a:lnTo>
                    <a:pt x="145041" y="2041864"/>
                  </a:lnTo>
                  <a:lnTo>
                    <a:pt x="165544" y="2082208"/>
                  </a:lnTo>
                  <a:lnTo>
                    <a:pt x="187262" y="2121774"/>
                  </a:lnTo>
                  <a:lnTo>
                    <a:pt x="197404" y="2138933"/>
                  </a:lnTo>
                  <a:lnTo>
                    <a:pt x="2203704" y="2138933"/>
                  </a:lnTo>
                  <a:lnTo>
                    <a:pt x="2203704" y="289164"/>
                  </a:lnTo>
                  <a:lnTo>
                    <a:pt x="2174539" y="266741"/>
                  </a:lnTo>
                  <a:lnTo>
                    <a:pt x="2138475" y="240820"/>
                  </a:lnTo>
                  <a:lnTo>
                    <a:pt x="2101578" y="216070"/>
                  </a:lnTo>
                  <a:lnTo>
                    <a:pt x="2063874" y="192517"/>
                  </a:lnTo>
                  <a:lnTo>
                    <a:pt x="2025387" y="170189"/>
                  </a:lnTo>
                  <a:lnTo>
                    <a:pt x="1986144" y="149111"/>
                  </a:lnTo>
                  <a:lnTo>
                    <a:pt x="1946169" y="129310"/>
                  </a:lnTo>
                  <a:lnTo>
                    <a:pt x="1905489" y="110811"/>
                  </a:lnTo>
                  <a:lnTo>
                    <a:pt x="1864130" y="93641"/>
                  </a:lnTo>
                  <a:lnTo>
                    <a:pt x="1822116" y="77827"/>
                  </a:lnTo>
                  <a:lnTo>
                    <a:pt x="1779473" y="63394"/>
                  </a:lnTo>
                  <a:lnTo>
                    <a:pt x="1736226" y="50369"/>
                  </a:lnTo>
                  <a:lnTo>
                    <a:pt x="1692402" y="38778"/>
                  </a:lnTo>
                  <a:lnTo>
                    <a:pt x="1648026" y="28647"/>
                  </a:lnTo>
                  <a:lnTo>
                    <a:pt x="1603122" y="20003"/>
                  </a:lnTo>
                  <a:lnTo>
                    <a:pt x="1557718" y="12872"/>
                  </a:lnTo>
                  <a:lnTo>
                    <a:pt x="1511838" y="7280"/>
                  </a:lnTo>
                  <a:lnTo>
                    <a:pt x="1465508" y="3253"/>
                  </a:lnTo>
                  <a:lnTo>
                    <a:pt x="1418753" y="817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7D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78152" y="2236056"/>
            <a:ext cx="6532245" cy="1681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4900"/>
              </a:lnSpc>
              <a:spcBef>
                <a:spcPts val="95"/>
              </a:spcBef>
            </a:pPr>
            <a:r>
              <a:rPr sz="1050" spc="50" dirty="0">
                <a:solidFill>
                  <a:srgbClr val="272727"/>
                </a:solidFill>
                <a:latin typeface="Trebuchet MS"/>
                <a:cs typeface="Trebuchet MS"/>
              </a:rPr>
              <a:t>One</a:t>
            </a:r>
            <a:r>
              <a:rPr sz="1050" spc="5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of</a:t>
            </a:r>
            <a:r>
              <a:rPr sz="1050" spc="4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the</a:t>
            </a:r>
            <a:r>
              <a:rPr sz="1050" spc="6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best</a:t>
            </a:r>
            <a:r>
              <a:rPr sz="1050" spc="5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practices</a:t>
            </a:r>
            <a:r>
              <a:rPr sz="1050" spc="6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for</a:t>
            </a:r>
            <a:r>
              <a:rPr sz="1050" spc="3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addressing</a:t>
            </a:r>
            <a:r>
              <a:rPr sz="1050" spc="6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climate</a:t>
            </a:r>
            <a:r>
              <a:rPr sz="1050" spc="7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50" dirty="0">
                <a:solidFill>
                  <a:srgbClr val="272727"/>
                </a:solidFill>
                <a:latin typeface="Trebuchet MS"/>
                <a:cs typeface="Trebuchet MS"/>
              </a:rPr>
              <a:t>change</a:t>
            </a:r>
            <a:r>
              <a:rPr sz="1050" spc="7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is</a:t>
            </a:r>
            <a:r>
              <a:rPr sz="1050" spc="4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reducing</a:t>
            </a:r>
            <a:r>
              <a:rPr sz="1050" spc="4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45" dirty="0">
                <a:solidFill>
                  <a:srgbClr val="272727"/>
                </a:solidFill>
                <a:latin typeface="Trebuchet MS"/>
                <a:cs typeface="Trebuchet MS"/>
              </a:rPr>
              <a:t>greenhouse</a:t>
            </a:r>
            <a:r>
              <a:rPr sz="1050" spc="6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75" dirty="0">
                <a:solidFill>
                  <a:srgbClr val="272727"/>
                </a:solidFill>
                <a:latin typeface="Trebuchet MS"/>
                <a:cs typeface="Trebuchet MS"/>
              </a:rPr>
              <a:t>gas</a:t>
            </a:r>
            <a:r>
              <a:rPr sz="1050" spc="4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emissions.</a:t>
            </a:r>
            <a:r>
              <a:rPr sz="1050" spc="6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This</a:t>
            </a:r>
            <a:r>
              <a:rPr sz="1050" spc="6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25" dirty="0">
                <a:solidFill>
                  <a:srgbClr val="272727"/>
                </a:solidFill>
                <a:latin typeface="Trebuchet MS"/>
                <a:cs typeface="Trebuchet MS"/>
              </a:rPr>
              <a:t>can </a:t>
            </a:r>
            <a:r>
              <a:rPr sz="1050" spc="50" dirty="0">
                <a:solidFill>
                  <a:srgbClr val="272727"/>
                </a:solidFill>
                <a:latin typeface="Trebuchet MS"/>
                <a:cs typeface="Trebuchet MS"/>
              </a:rPr>
              <a:t>be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achieved</a:t>
            </a:r>
            <a:r>
              <a:rPr sz="1050" spc="9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through</a:t>
            </a:r>
            <a:r>
              <a:rPr sz="1050" spc="5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</a:t>
            </a:r>
            <a:r>
              <a:rPr sz="1050" spc="6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variety</a:t>
            </a:r>
            <a:r>
              <a:rPr sz="1050" spc="6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of</a:t>
            </a:r>
            <a:r>
              <a:rPr sz="1050" spc="4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methods,</a:t>
            </a:r>
            <a:r>
              <a:rPr sz="1050" spc="8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55" dirty="0">
                <a:solidFill>
                  <a:srgbClr val="272727"/>
                </a:solidFill>
                <a:latin typeface="Trebuchet MS"/>
                <a:cs typeface="Trebuchet MS"/>
              </a:rPr>
              <a:t>such</a:t>
            </a:r>
            <a:r>
              <a:rPr sz="1050" spc="7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55" dirty="0">
                <a:solidFill>
                  <a:srgbClr val="272727"/>
                </a:solidFill>
                <a:latin typeface="Trebuchet MS"/>
                <a:cs typeface="Trebuchet MS"/>
              </a:rPr>
              <a:t>as</a:t>
            </a:r>
            <a:r>
              <a:rPr sz="1050" spc="6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transitioning</a:t>
            </a:r>
            <a:r>
              <a:rPr sz="1050" spc="6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to</a:t>
            </a:r>
            <a:r>
              <a:rPr sz="1050" spc="5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renewable</a:t>
            </a:r>
            <a:r>
              <a:rPr sz="1050" spc="7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energy</a:t>
            </a:r>
            <a:r>
              <a:rPr sz="1050" spc="7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sources,</a:t>
            </a:r>
            <a:r>
              <a:rPr sz="1050" spc="5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72727"/>
                </a:solidFill>
                <a:latin typeface="Trebuchet MS"/>
                <a:cs typeface="Trebuchet MS"/>
              </a:rPr>
              <a:t>improving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energy</a:t>
            </a:r>
            <a:r>
              <a:rPr sz="1050" spc="8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efficiency</a:t>
            </a:r>
            <a:r>
              <a:rPr sz="1050" spc="114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in</a:t>
            </a:r>
            <a:r>
              <a:rPr sz="1050" spc="7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buildings</a:t>
            </a:r>
            <a:r>
              <a:rPr sz="1050" spc="5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and</a:t>
            </a:r>
            <a:r>
              <a:rPr sz="1050" spc="9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72727"/>
                </a:solidFill>
                <a:latin typeface="Trebuchet MS"/>
                <a:cs typeface="Trebuchet MS"/>
              </a:rPr>
              <a:t>transportation,</a:t>
            </a:r>
            <a:r>
              <a:rPr sz="1050" spc="7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and</a:t>
            </a:r>
            <a:r>
              <a:rPr sz="1050" spc="9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implementing</a:t>
            </a:r>
            <a:r>
              <a:rPr sz="1050" spc="11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policies</a:t>
            </a:r>
            <a:r>
              <a:rPr sz="1050" spc="7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that</a:t>
            </a:r>
            <a:r>
              <a:rPr sz="1050" spc="10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45" dirty="0">
                <a:solidFill>
                  <a:srgbClr val="272727"/>
                </a:solidFill>
                <a:latin typeface="Trebuchet MS"/>
                <a:cs typeface="Trebuchet MS"/>
              </a:rPr>
              <a:t>encourage</a:t>
            </a:r>
            <a:r>
              <a:rPr sz="1050" spc="7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72727"/>
                </a:solidFill>
                <a:latin typeface="Trebuchet MS"/>
                <a:cs typeface="Trebuchet MS"/>
              </a:rPr>
              <a:t>sustainable practices.</a:t>
            </a:r>
            <a:endParaRPr sz="1050">
              <a:latin typeface="Trebuchet MS"/>
              <a:cs typeface="Trebuchet MS"/>
            </a:endParaRPr>
          </a:p>
          <a:p>
            <a:pPr marL="12700" marR="77470">
              <a:lnSpc>
                <a:spcPct val="114999"/>
              </a:lnSpc>
              <a:spcBef>
                <a:spcPts val="5"/>
              </a:spcBef>
            </a:pP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Another</a:t>
            </a:r>
            <a:r>
              <a:rPr sz="1050" spc="12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best</a:t>
            </a:r>
            <a:r>
              <a:rPr sz="1050" spc="114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practice</a:t>
            </a:r>
            <a:r>
              <a:rPr sz="1050" spc="114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is</a:t>
            </a:r>
            <a:r>
              <a:rPr sz="1050" spc="10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developing</a:t>
            </a:r>
            <a:r>
              <a:rPr sz="1050" spc="10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renewable</a:t>
            </a:r>
            <a:r>
              <a:rPr sz="1050" spc="114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energy</a:t>
            </a:r>
            <a:r>
              <a:rPr sz="1050" spc="12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sources.</a:t>
            </a:r>
            <a:r>
              <a:rPr sz="1050" spc="9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This</a:t>
            </a:r>
            <a:r>
              <a:rPr sz="1050" spc="12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includes</a:t>
            </a:r>
            <a:r>
              <a:rPr sz="1050" spc="114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72727"/>
                </a:solidFill>
                <a:latin typeface="Trebuchet MS"/>
                <a:cs typeface="Trebuchet MS"/>
              </a:rPr>
              <a:t>solar,</a:t>
            </a:r>
            <a:r>
              <a:rPr sz="1050" spc="9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72727"/>
                </a:solidFill>
                <a:latin typeface="Trebuchet MS"/>
                <a:cs typeface="Trebuchet MS"/>
              </a:rPr>
              <a:t>wind,</a:t>
            </a:r>
            <a:r>
              <a:rPr sz="1050" spc="12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72727"/>
                </a:solidFill>
                <a:latin typeface="Trebuchet MS"/>
                <a:cs typeface="Trebuchet MS"/>
              </a:rPr>
              <a:t>hydroelectric,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and</a:t>
            </a:r>
            <a:r>
              <a:rPr sz="1050" spc="9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geothermal</a:t>
            </a:r>
            <a:r>
              <a:rPr sz="1050" spc="9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energy.</a:t>
            </a:r>
            <a:r>
              <a:rPr sz="1050" spc="10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These</a:t>
            </a:r>
            <a:r>
              <a:rPr sz="1050" spc="12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45" dirty="0">
                <a:solidFill>
                  <a:srgbClr val="272727"/>
                </a:solidFill>
                <a:latin typeface="Trebuchet MS"/>
                <a:cs typeface="Trebuchet MS"/>
              </a:rPr>
              <a:t>sources</a:t>
            </a:r>
            <a:r>
              <a:rPr sz="1050" spc="6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are</a:t>
            </a:r>
            <a:r>
              <a:rPr sz="1050" spc="8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50" dirty="0">
                <a:solidFill>
                  <a:srgbClr val="272727"/>
                </a:solidFill>
                <a:latin typeface="Trebuchet MS"/>
                <a:cs typeface="Trebuchet MS"/>
              </a:rPr>
              <a:t>becoming</a:t>
            </a:r>
            <a:r>
              <a:rPr sz="1050" spc="9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increasingly</a:t>
            </a:r>
            <a:r>
              <a:rPr sz="1050" spc="10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cost-effective</a:t>
            </a:r>
            <a:r>
              <a:rPr sz="1050" spc="12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and</a:t>
            </a:r>
            <a:r>
              <a:rPr sz="1050" spc="9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25" dirty="0">
                <a:solidFill>
                  <a:srgbClr val="272727"/>
                </a:solidFill>
                <a:latin typeface="Trebuchet MS"/>
                <a:cs typeface="Trebuchet MS"/>
              </a:rPr>
              <a:t>efficient,</a:t>
            </a:r>
            <a:r>
              <a:rPr sz="1050" spc="12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72727"/>
                </a:solidFill>
                <a:latin typeface="Trebuchet MS"/>
                <a:cs typeface="Trebuchet MS"/>
              </a:rPr>
              <a:t>making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them</a:t>
            </a:r>
            <a:r>
              <a:rPr sz="1050" spc="6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viable</a:t>
            </a:r>
            <a:r>
              <a:rPr sz="1050" spc="4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alternatives</a:t>
            </a:r>
            <a:r>
              <a:rPr sz="1050" spc="6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to</a:t>
            </a:r>
            <a:r>
              <a:rPr sz="1050" spc="3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fossil</a:t>
            </a:r>
            <a:r>
              <a:rPr sz="1050" spc="3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72727"/>
                </a:solidFill>
                <a:latin typeface="Trebuchet MS"/>
                <a:cs typeface="Trebuchet MS"/>
              </a:rPr>
              <a:t>fuels.</a:t>
            </a:r>
            <a:r>
              <a:rPr sz="1050" spc="4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For</a:t>
            </a:r>
            <a:r>
              <a:rPr sz="1050" spc="2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example,</a:t>
            </a:r>
            <a:r>
              <a:rPr sz="1050" spc="6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Costa</a:t>
            </a:r>
            <a:r>
              <a:rPr sz="1050" spc="3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Rica</a:t>
            </a:r>
            <a:r>
              <a:rPr sz="1050" spc="4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50" dirty="0">
                <a:solidFill>
                  <a:srgbClr val="272727"/>
                </a:solidFill>
                <a:latin typeface="Trebuchet MS"/>
                <a:cs typeface="Trebuchet MS"/>
              </a:rPr>
              <a:t>has</a:t>
            </a:r>
            <a:r>
              <a:rPr sz="1050" spc="4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been</a:t>
            </a:r>
            <a:r>
              <a:rPr sz="1050" spc="6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able</a:t>
            </a:r>
            <a:r>
              <a:rPr sz="1050" spc="4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to</a:t>
            </a:r>
            <a:r>
              <a:rPr sz="1050" spc="3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generate</a:t>
            </a:r>
            <a:r>
              <a:rPr sz="1050" spc="5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90" dirty="0">
                <a:solidFill>
                  <a:srgbClr val="272727"/>
                </a:solidFill>
                <a:latin typeface="Trebuchet MS"/>
                <a:cs typeface="Trebuchet MS"/>
              </a:rPr>
              <a:t>98%</a:t>
            </a:r>
            <a:r>
              <a:rPr sz="1050" spc="3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of</a:t>
            </a:r>
            <a:r>
              <a:rPr sz="1050" spc="3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25" dirty="0">
                <a:solidFill>
                  <a:srgbClr val="272727"/>
                </a:solidFill>
                <a:latin typeface="Trebuchet MS"/>
                <a:cs typeface="Trebuchet MS"/>
              </a:rPr>
              <a:t>its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electricity</a:t>
            </a:r>
            <a:r>
              <a:rPr sz="1050" spc="5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from</a:t>
            </a:r>
            <a:r>
              <a:rPr sz="1050" spc="2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renewable</a:t>
            </a:r>
            <a:r>
              <a:rPr sz="1050" spc="5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45" dirty="0">
                <a:solidFill>
                  <a:srgbClr val="272727"/>
                </a:solidFill>
                <a:latin typeface="Trebuchet MS"/>
                <a:cs typeface="Trebuchet MS"/>
              </a:rPr>
              <a:t>sources</a:t>
            </a:r>
            <a:r>
              <a:rPr sz="1050" spc="1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for</a:t>
            </a:r>
            <a:r>
              <a:rPr sz="1050" spc="2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several</a:t>
            </a:r>
            <a:r>
              <a:rPr sz="1050" spc="4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months</a:t>
            </a:r>
            <a:r>
              <a:rPr sz="1050" spc="4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at</a:t>
            </a:r>
            <a:r>
              <a:rPr sz="1050" spc="5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</a:t>
            </a:r>
            <a:r>
              <a:rPr sz="1050" spc="3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30" dirty="0">
                <a:solidFill>
                  <a:srgbClr val="272727"/>
                </a:solidFill>
                <a:latin typeface="Trebuchet MS"/>
                <a:cs typeface="Trebuchet MS"/>
              </a:rPr>
              <a:t>time,</a:t>
            </a:r>
            <a:r>
              <a:rPr sz="1050" spc="4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demonstrating</a:t>
            </a:r>
            <a:r>
              <a:rPr sz="1050" spc="5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the</a:t>
            </a:r>
            <a:r>
              <a:rPr sz="1050" spc="5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feasibility</a:t>
            </a:r>
            <a:r>
              <a:rPr sz="1050" spc="4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of</a:t>
            </a:r>
            <a:r>
              <a:rPr sz="1050" spc="2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</a:t>
            </a:r>
            <a:r>
              <a:rPr sz="1050" spc="4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72727"/>
                </a:solidFill>
                <a:latin typeface="Trebuchet MS"/>
                <a:cs typeface="Trebuchet MS"/>
              </a:rPr>
              <a:t>fully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renewable</a:t>
            </a:r>
            <a:r>
              <a:rPr sz="1050" spc="23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energy</a:t>
            </a:r>
            <a:r>
              <a:rPr sz="1050" spc="229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72727"/>
                </a:solidFill>
                <a:latin typeface="Trebuchet MS"/>
                <a:cs typeface="Trebuchet MS"/>
              </a:rPr>
              <a:t>system.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181129" y="0"/>
            <a:ext cx="1960880" cy="1466215"/>
            <a:chOff x="7181129" y="0"/>
            <a:chExt cx="1960880" cy="1466215"/>
          </a:xfrm>
        </p:grpSpPr>
        <p:sp>
          <p:nvSpPr>
            <p:cNvPr id="26" name="object 26"/>
            <p:cNvSpPr/>
            <p:nvPr/>
          </p:nvSpPr>
          <p:spPr>
            <a:xfrm>
              <a:off x="7181129" y="931951"/>
              <a:ext cx="1816100" cy="534670"/>
            </a:xfrm>
            <a:custGeom>
              <a:avLst/>
              <a:gdLst/>
              <a:ahLst/>
              <a:cxnLst/>
              <a:rect l="l" t="t" r="r" b="b"/>
              <a:pathLst>
                <a:path w="1816100" h="534669">
                  <a:moveTo>
                    <a:pt x="1068238" y="0"/>
                  </a:moveTo>
                  <a:lnTo>
                    <a:pt x="1006866" y="3749"/>
                  </a:lnTo>
                  <a:lnTo>
                    <a:pt x="955467" y="14562"/>
                  </a:lnTo>
                  <a:lnTo>
                    <a:pt x="913204" y="31783"/>
                  </a:lnTo>
                  <a:lnTo>
                    <a:pt x="879241" y="54757"/>
                  </a:lnTo>
                  <a:lnTo>
                    <a:pt x="852742" y="82830"/>
                  </a:lnTo>
                  <a:lnTo>
                    <a:pt x="832869" y="115346"/>
                  </a:lnTo>
                  <a:lnTo>
                    <a:pt x="818787" y="151650"/>
                  </a:lnTo>
                  <a:lnTo>
                    <a:pt x="809660" y="191089"/>
                  </a:lnTo>
                  <a:lnTo>
                    <a:pt x="804649" y="233006"/>
                  </a:lnTo>
                  <a:lnTo>
                    <a:pt x="787004" y="225052"/>
                  </a:lnTo>
                  <a:lnTo>
                    <a:pt x="768601" y="219305"/>
                  </a:lnTo>
                  <a:lnTo>
                    <a:pt x="749750" y="215817"/>
                  </a:lnTo>
                  <a:lnTo>
                    <a:pt x="730761" y="214642"/>
                  </a:lnTo>
                  <a:lnTo>
                    <a:pt x="684660" y="222167"/>
                  </a:lnTo>
                  <a:lnTo>
                    <a:pt x="644475" y="245263"/>
                  </a:lnTo>
                  <a:lnTo>
                    <a:pt x="615052" y="284717"/>
                  </a:lnTo>
                  <a:lnTo>
                    <a:pt x="601234" y="341312"/>
                  </a:lnTo>
                  <a:lnTo>
                    <a:pt x="597012" y="329255"/>
                  </a:lnTo>
                  <a:lnTo>
                    <a:pt x="566601" y="301409"/>
                  </a:lnTo>
                  <a:lnTo>
                    <a:pt x="531892" y="294005"/>
                  </a:lnTo>
                  <a:lnTo>
                    <a:pt x="527599" y="294005"/>
                  </a:lnTo>
                  <a:lnTo>
                    <a:pt x="487492" y="302525"/>
                  </a:lnTo>
                  <a:lnTo>
                    <a:pt x="447884" y="330315"/>
                  </a:lnTo>
                  <a:lnTo>
                    <a:pt x="429237" y="374764"/>
                  </a:lnTo>
                  <a:lnTo>
                    <a:pt x="415235" y="350307"/>
                  </a:lnTo>
                  <a:lnTo>
                    <a:pt x="371398" y="314828"/>
                  </a:lnTo>
                  <a:lnTo>
                    <a:pt x="334899" y="302837"/>
                  </a:lnTo>
                  <a:lnTo>
                    <a:pt x="305133" y="300266"/>
                  </a:lnTo>
                  <a:lnTo>
                    <a:pt x="286707" y="301171"/>
                  </a:lnTo>
                  <a:lnTo>
                    <a:pt x="232845" y="313436"/>
                  </a:lnTo>
                  <a:lnTo>
                    <a:pt x="188163" y="334705"/>
                  </a:lnTo>
                  <a:lnTo>
                    <a:pt x="150968" y="366547"/>
                  </a:lnTo>
                  <a:lnTo>
                    <a:pt x="124618" y="407489"/>
                  </a:lnTo>
                  <a:lnTo>
                    <a:pt x="118274" y="430019"/>
                  </a:lnTo>
                  <a:lnTo>
                    <a:pt x="118976" y="453707"/>
                  </a:lnTo>
                  <a:lnTo>
                    <a:pt x="108562" y="444993"/>
                  </a:lnTo>
                  <a:lnTo>
                    <a:pt x="96574" y="438724"/>
                  </a:lnTo>
                  <a:lnTo>
                    <a:pt x="83547" y="434937"/>
                  </a:lnTo>
                  <a:lnTo>
                    <a:pt x="70018" y="433666"/>
                  </a:lnTo>
                  <a:lnTo>
                    <a:pt x="58612" y="434578"/>
                  </a:lnTo>
                  <a:lnTo>
                    <a:pt x="21809" y="453415"/>
                  </a:lnTo>
                  <a:lnTo>
                    <a:pt x="0" y="499247"/>
                  </a:lnTo>
                  <a:lnTo>
                    <a:pt x="4157" y="512735"/>
                  </a:lnTo>
                  <a:lnTo>
                    <a:pt x="12442" y="524734"/>
                  </a:lnTo>
                  <a:lnTo>
                    <a:pt x="23561" y="534111"/>
                  </a:lnTo>
                  <a:lnTo>
                    <a:pt x="174472" y="531412"/>
                  </a:lnTo>
                  <a:lnTo>
                    <a:pt x="328223" y="529679"/>
                  </a:lnTo>
                  <a:lnTo>
                    <a:pt x="589166" y="528389"/>
                  </a:lnTo>
                  <a:lnTo>
                    <a:pt x="1305403" y="528181"/>
                  </a:lnTo>
                  <a:lnTo>
                    <a:pt x="1509636" y="527084"/>
                  </a:lnTo>
                  <a:lnTo>
                    <a:pt x="1660416" y="525447"/>
                  </a:lnTo>
                  <a:lnTo>
                    <a:pt x="1759486" y="523862"/>
                  </a:lnTo>
                  <a:lnTo>
                    <a:pt x="1807187" y="496889"/>
                  </a:lnTo>
                  <a:lnTo>
                    <a:pt x="1815790" y="470896"/>
                  </a:lnTo>
                  <a:lnTo>
                    <a:pt x="1809969" y="442836"/>
                  </a:lnTo>
                  <a:lnTo>
                    <a:pt x="1778394" y="408400"/>
                  </a:lnTo>
                  <a:lnTo>
                    <a:pt x="1726855" y="392759"/>
                  </a:lnTo>
                  <a:lnTo>
                    <a:pt x="1685081" y="389169"/>
                  </a:lnTo>
                  <a:lnTo>
                    <a:pt x="1663779" y="388810"/>
                  </a:lnTo>
                  <a:lnTo>
                    <a:pt x="1639565" y="389170"/>
                  </a:lnTo>
                  <a:lnTo>
                    <a:pt x="1616256" y="390017"/>
                  </a:lnTo>
                  <a:lnTo>
                    <a:pt x="1613507" y="348472"/>
                  </a:lnTo>
                  <a:lnTo>
                    <a:pt x="1602507" y="309150"/>
                  </a:lnTo>
                  <a:lnTo>
                    <a:pt x="1582256" y="273785"/>
                  </a:lnTo>
                  <a:lnTo>
                    <a:pt x="1551751" y="244113"/>
                  </a:lnTo>
                  <a:lnTo>
                    <a:pt x="1509995" y="221869"/>
                  </a:lnTo>
                  <a:lnTo>
                    <a:pt x="1456193" y="209803"/>
                  </a:lnTo>
                  <a:lnTo>
                    <a:pt x="1437808" y="208991"/>
                  </a:lnTo>
                  <a:lnTo>
                    <a:pt x="1403889" y="211829"/>
                  </a:lnTo>
                  <a:lnTo>
                    <a:pt x="1371219" y="220419"/>
                  </a:lnTo>
                  <a:lnTo>
                    <a:pt x="1340867" y="234874"/>
                  </a:lnTo>
                  <a:lnTo>
                    <a:pt x="1313907" y="255308"/>
                  </a:lnTo>
                  <a:lnTo>
                    <a:pt x="1306350" y="203310"/>
                  </a:lnTo>
                  <a:lnTo>
                    <a:pt x="1291306" y="151644"/>
                  </a:lnTo>
                  <a:lnTo>
                    <a:pt x="1266353" y="102949"/>
                  </a:lnTo>
                  <a:lnTo>
                    <a:pt x="1229071" y="59867"/>
                  </a:lnTo>
                  <a:lnTo>
                    <a:pt x="1193173" y="34666"/>
                  </a:lnTo>
                  <a:lnTo>
                    <a:pt x="1153831" y="16070"/>
                  </a:lnTo>
                  <a:lnTo>
                    <a:pt x="1111901" y="4405"/>
                  </a:lnTo>
                  <a:lnTo>
                    <a:pt x="1068238" y="0"/>
                  </a:lnTo>
                  <a:close/>
                </a:path>
              </a:pathLst>
            </a:custGeom>
            <a:solidFill>
              <a:srgbClr val="EBE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48728" y="0"/>
              <a:ext cx="1792985" cy="914400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671000" y="1322771"/>
            <a:ext cx="40982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204" dirty="0">
                <a:latin typeface="Trebuchet MS"/>
                <a:cs typeface="Trebuchet MS"/>
              </a:rPr>
              <a:t>Best</a:t>
            </a:r>
            <a:r>
              <a:rPr sz="4800" b="0" spc="-210" dirty="0">
                <a:latin typeface="Trebuchet MS"/>
                <a:cs typeface="Trebuchet MS"/>
              </a:rPr>
              <a:t> </a:t>
            </a:r>
            <a:r>
              <a:rPr sz="4800" b="0" spc="90" dirty="0">
                <a:latin typeface="Trebuchet MS"/>
                <a:cs typeface="Trebuchet MS"/>
              </a:rPr>
              <a:t>Practices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8B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1494" y="0"/>
            <a:ext cx="992505" cy="1271270"/>
          </a:xfrm>
          <a:custGeom>
            <a:avLst/>
            <a:gdLst/>
            <a:ahLst/>
            <a:cxnLst/>
            <a:rect l="l" t="t" r="r" b="b"/>
            <a:pathLst>
              <a:path w="992504" h="1271270">
                <a:moveTo>
                  <a:pt x="0" y="318507"/>
                </a:moveTo>
                <a:lnTo>
                  <a:pt x="1314" y="368571"/>
                </a:lnTo>
                <a:lnTo>
                  <a:pt x="5220" y="418132"/>
                </a:lnTo>
                <a:lnTo>
                  <a:pt x="11664" y="467108"/>
                </a:lnTo>
                <a:lnTo>
                  <a:pt x="20592" y="515419"/>
                </a:lnTo>
                <a:lnTo>
                  <a:pt x="31950" y="562984"/>
                </a:lnTo>
                <a:lnTo>
                  <a:pt x="45683" y="609721"/>
                </a:lnTo>
                <a:lnTo>
                  <a:pt x="61738" y="655550"/>
                </a:lnTo>
                <a:lnTo>
                  <a:pt x="80060" y="700389"/>
                </a:lnTo>
                <a:lnTo>
                  <a:pt x="100595" y="744157"/>
                </a:lnTo>
                <a:lnTo>
                  <a:pt x="123290" y="786774"/>
                </a:lnTo>
                <a:lnTo>
                  <a:pt x="148089" y="828158"/>
                </a:lnTo>
                <a:lnTo>
                  <a:pt x="174939" y="868228"/>
                </a:lnTo>
                <a:lnTo>
                  <a:pt x="203785" y="906903"/>
                </a:lnTo>
                <a:lnTo>
                  <a:pt x="234575" y="944102"/>
                </a:lnTo>
                <a:lnTo>
                  <a:pt x="267252" y="979744"/>
                </a:lnTo>
                <a:lnTo>
                  <a:pt x="301764" y="1013748"/>
                </a:lnTo>
                <a:lnTo>
                  <a:pt x="338055" y="1046032"/>
                </a:lnTo>
                <a:lnTo>
                  <a:pt x="376073" y="1076517"/>
                </a:lnTo>
                <a:lnTo>
                  <a:pt x="415762" y="1105120"/>
                </a:lnTo>
                <a:lnTo>
                  <a:pt x="457070" y="1131761"/>
                </a:lnTo>
                <a:lnTo>
                  <a:pt x="499940" y="1156359"/>
                </a:lnTo>
                <a:lnTo>
                  <a:pt x="544320" y="1178832"/>
                </a:lnTo>
                <a:lnTo>
                  <a:pt x="590156" y="1199099"/>
                </a:lnTo>
                <a:lnTo>
                  <a:pt x="636636" y="1216953"/>
                </a:lnTo>
                <a:lnTo>
                  <a:pt x="683675" y="1232246"/>
                </a:lnTo>
                <a:lnTo>
                  <a:pt x="731176" y="1244996"/>
                </a:lnTo>
                <a:lnTo>
                  <a:pt x="779042" y="1255220"/>
                </a:lnTo>
                <a:lnTo>
                  <a:pt x="827177" y="1262934"/>
                </a:lnTo>
                <a:lnTo>
                  <a:pt x="875483" y="1268155"/>
                </a:lnTo>
                <a:lnTo>
                  <a:pt x="923865" y="1270900"/>
                </a:lnTo>
                <a:lnTo>
                  <a:pt x="972225" y="1271187"/>
                </a:lnTo>
                <a:lnTo>
                  <a:pt x="992505" y="1270281"/>
                </a:lnTo>
              </a:path>
              <a:path w="992504" h="1271270">
                <a:moveTo>
                  <a:pt x="54412" y="0"/>
                </a:moveTo>
                <a:lnTo>
                  <a:pt x="40293" y="43157"/>
                </a:lnTo>
                <a:lnTo>
                  <a:pt x="28207" y="87163"/>
                </a:lnTo>
                <a:lnTo>
                  <a:pt x="18197" y="131995"/>
                </a:lnTo>
                <a:lnTo>
                  <a:pt x="10317" y="177600"/>
                </a:lnTo>
                <a:lnTo>
                  <a:pt x="4621" y="223923"/>
                </a:lnTo>
                <a:lnTo>
                  <a:pt x="1164" y="270910"/>
                </a:lnTo>
                <a:lnTo>
                  <a:pt x="0" y="318507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143790"/>
            <a:ext cx="1417320" cy="738505"/>
          </a:xfrm>
          <a:custGeom>
            <a:avLst/>
            <a:gdLst/>
            <a:ahLst/>
            <a:cxnLst/>
            <a:rect l="l" t="t" r="r" b="b"/>
            <a:pathLst>
              <a:path w="1417320" h="738504">
                <a:moveTo>
                  <a:pt x="0" y="323498"/>
                </a:moveTo>
                <a:lnTo>
                  <a:pt x="0" y="737749"/>
                </a:lnTo>
                <a:lnTo>
                  <a:pt x="366049" y="738001"/>
                </a:lnTo>
                <a:lnTo>
                  <a:pt x="1238299" y="733270"/>
                </a:lnTo>
                <a:lnTo>
                  <a:pt x="1338074" y="731608"/>
                </a:lnTo>
                <a:lnTo>
                  <a:pt x="1377002" y="720787"/>
                </a:lnTo>
                <a:lnTo>
                  <a:pt x="1404708" y="693942"/>
                </a:lnTo>
                <a:lnTo>
                  <a:pt x="1416730" y="657640"/>
                </a:lnTo>
                <a:lnTo>
                  <a:pt x="1408610" y="618451"/>
                </a:lnTo>
                <a:lnTo>
                  <a:pt x="1377850" y="579107"/>
                </a:lnTo>
                <a:lnTo>
                  <a:pt x="1335459" y="557620"/>
                </a:lnTo>
                <a:lnTo>
                  <a:pt x="1292483" y="548519"/>
                </a:lnTo>
                <a:lnTo>
                  <a:pt x="1254446" y="544690"/>
                </a:lnTo>
                <a:lnTo>
                  <a:pt x="1137986" y="544690"/>
                </a:lnTo>
                <a:lnTo>
                  <a:pt x="1135557" y="496188"/>
                </a:lnTo>
                <a:lnTo>
                  <a:pt x="1125283" y="449562"/>
                </a:lnTo>
                <a:lnTo>
                  <a:pt x="1106355" y="406212"/>
                </a:lnTo>
                <a:lnTo>
                  <a:pt x="1077963" y="367543"/>
                </a:lnTo>
                <a:lnTo>
                  <a:pt x="1064939" y="356565"/>
                </a:lnTo>
                <a:lnTo>
                  <a:pt x="715634" y="356565"/>
                </a:lnTo>
                <a:lnTo>
                  <a:pt x="711734" y="325412"/>
                </a:lnTo>
                <a:lnTo>
                  <a:pt x="4244" y="325412"/>
                </a:lnTo>
                <a:lnTo>
                  <a:pt x="0" y="323498"/>
                </a:lnTo>
                <a:close/>
              </a:path>
              <a:path w="1417320" h="738504">
                <a:moveTo>
                  <a:pt x="1204381" y="543001"/>
                </a:moveTo>
                <a:lnTo>
                  <a:pt x="1187358" y="543138"/>
                </a:lnTo>
                <a:lnTo>
                  <a:pt x="1170550" y="543507"/>
                </a:lnTo>
                <a:lnTo>
                  <a:pt x="1137986" y="544690"/>
                </a:lnTo>
                <a:lnTo>
                  <a:pt x="1254446" y="544690"/>
                </a:lnTo>
                <a:lnTo>
                  <a:pt x="1234133" y="543502"/>
                </a:lnTo>
                <a:lnTo>
                  <a:pt x="1204381" y="543001"/>
                </a:lnTo>
                <a:close/>
              </a:path>
              <a:path w="1417320" h="738504">
                <a:moveTo>
                  <a:pt x="888723" y="291884"/>
                </a:moveTo>
                <a:lnTo>
                  <a:pt x="841338" y="295846"/>
                </a:lnTo>
                <a:lnTo>
                  <a:pt x="795697" y="307841"/>
                </a:lnTo>
                <a:lnTo>
                  <a:pt x="753297" y="328027"/>
                </a:lnTo>
                <a:lnTo>
                  <a:pt x="715634" y="356565"/>
                </a:lnTo>
                <a:lnTo>
                  <a:pt x="1064939" y="356565"/>
                </a:lnTo>
                <a:lnTo>
                  <a:pt x="989561" y="309854"/>
                </a:lnTo>
                <a:lnTo>
                  <a:pt x="939927" y="296402"/>
                </a:lnTo>
                <a:lnTo>
                  <a:pt x="888723" y="291884"/>
                </a:lnTo>
                <a:close/>
              </a:path>
              <a:path w="1417320" h="738504">
                <a:moveTo>
                  <a:pt x="372455" y="0"/>
                </a:moveTo>
                <a:lnTo>
                  <a:pt x="306804" y="2967"/>
                </a:lnTo>
                <a:lnTo>
                  <a:pt x="249154" y="11610"/>
                </a:lnTo>
                <a:lnTo>
                  <a:pt x="199011" y="25546"/>
                </a:lnTo>
                <a:lnTo>
                  <a:pt x="155883" y="44386"/>
                </a:lnTo>
                <a:lnTo>
                  <a:pt x="119276" y="67746"/>
                </a:lnTo>
                <a:lnTo>
                  <a:pt x="88699" y="95240"/>
                </a:lnTo>
                <a:lnTo>
                  <a:pt x="63657" y="126482"/>
                </a:lnTo>
                <a:lnTo>
                  <a:pt x="43659" y="161086"/>
                </a:lnTo>
                <a:lnTo>
                  <a:pt x="28212" y="198667"/>
                </a:lnTo>
                <a:lnTo>
                  <a:pt x="16822" y="238839"/>
                </a:lnTo>
                <a:lnTo>
                  <a:pt x="8997" y="281216"/>
                </a:lnTo>
                <a:lnTo>
                  <a:pt x="4244" y="325412"/>
                </a:lnTo>
                <a:lnTo>
                  <a:pt x="711734" y="325412"/>
                </a:lnTo>
                <a:lnTo>
                  <a:pt x="699398" y="259661"/>
                </a:lnTo>
                <a:lnTo>
                  <a:pt x="684057" y="211789"/>
                </a:lnTo>
                <a:lnTo>
                  <a:pt x="662567" y="165763"/>
                </a:lnTo>
                <a:lnTo>
                  <a:pt x="633925" y="122674"/>
                </a:lnTo>
                <a:lnTo>
                  <a:pt x="597131" y="83616"/>
                </a:lnTo>
                <a:lnTo>
                  <a:pt x="557438" y="54738"/>
                </a:lnTo>
                <a:lnTo>
                  <a:pt x="514512" y="31702"/>
                </a:lnTo>
                <a:lnTo>
                  <a:pt x="468964" y="14744"/>
                </a:lnTo>
                <a:lnTo>
                  <a:pt x="421407" y="4098"/>
                </a:lnTo>
                <a:lnTo>
                  <a:pt x="372455" y="0"/>
                </a:lnTo>
                <a:close/>
              </a:path>
            </a:pathLst>
          </a:custGeom>
          <a:solidFill>
            <a:srgbClr val="EBE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9525" y="0"/>
            <a:ext cx="8360409" cy="4291330"/>
            <a:chOff x="-9525" y="0"/>
            <a:chExt cx="8360409" cy="429133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443355" cy="1430020"/>
            </a:xfrm>
            <a:custGeom>
              <a:avLst/>
              <a:gdLst/>
              <a:ahLst/>
              <a:cxnLst/>
              <a:rect l="l" t="t" r="r" b="b"/>
              <a:pathLst>
                <a:path w="1443355" h="1430020">
                  <a:moveTo>
                    <a:pt x="1437105" y="0"/>
                  </a:moveTo>
                  <a:lnTo>
                    <a:pt x="1438221" y="10629"/>
                  </a:lnTo>
                  <a:lnTo>
                    <a:pt x="1441419" y="57122"/>
                  </a:lnTo>
                  <a:lnTo>
                    <a:pt x="1442947" y="103442"/>
                  </a:lnTo>
                  <a:lnTo>
                    <a:pt x="1442825" y="149554"/>
                  </a:lnTo>
                  <a:lnTo>
                    <a:pt x="1441077" y="195422"/>
                  </a:lnTo>
                  <a:lnTo>
                    <a:pt x="1437723" y="241011"/>
                  </a:lnTo>
                  <a:lnTo>
                    <a:pt x="1432786" y="286284"/>
                  </a:lnTo>
                  <a:lnTo>
                    <a:pt x="1426289" y="331207"/>
                  </a:lnTo>
                  <a:lnTo>
                    <a:pt x="1418253" y="375743"/>
                  </a:lnTo>
                  <a:lnTo>
                    <a:pt x="1408700" y="419856"/>
                  </a:lnTo>
                  <a:lnTo>
                    <a:pt x="1397652" y="463513"/>
                  </a:lnTo>
                  <a:lnTo>
                    <a:pt x="1385132" y="506675"/>
                  </a:lnTo>
                  <a:lnTo>
                    <a:pt x="1371162" y="549309"/>
                  </a:lnTo>
                  <a:lnTo>
                    <a:pt x="1355763" y="591378"/>
                  </a:lnTo>
                  <a:lnTo>
                    <a:pt x="1338957" y="632846"/>
                  </a:lnTo>
                  <a:lnTo>
                    <a:pt x="1320768" y="673679"/>
                  </a:lnTo>
                  <a:lnTo>
                    <a:pt x="1301216" y="713840"/>
                  </a:lnTo>
                  <a:lnTo>
                    <a:pt x="1280324" y="753293"/>
                  </a:lnTo>
                  <a:lnTo>
                    <a:pt x="1258114" y="792004"/>
                  </a:lnTo>
                  <a:lnTo>
                    <a:pt x="1234608" y="829936"/>
                  </a:lnTo>
                  <a:lnTo>
                    <a:pt x="1209828" y="867054"/>
                  </a:lnTo>
                  <a:lnTo>
                    <a:pt x="1183797" y="903322"/>
                  </a:lnTo>
                  <a:lnTo>
                    <a:pt x="1156535" y="938705"/>
                  </a:lnTo>
                  <a:lnTo>
                    <a:pt x="1128066" y="973166"/>
                  </a:lnTo>
                  <a:lnTo>
                    <a:pt x="1098411" y="1006671"/>
                  </a:lnTo>
                  <a:lnTo>
                    <a:pt x="1067593" y="1039183"/>
                  </a:lnTo>
                  <a:lnTo>
                    <a:pt x="1035633" y="1070667"/>
                  </a:lnTo>
                  <a:lnTo>
                    <a:pt x="1002554" y="1101088"/>
                  </a:lnTo>
                  <a:lnTo>
                    <a:pt x="968378" y="1130409"/>
                  </a:lnTo>
                  <a:lnTo>
                    <a:pt x="933126" y="1158595"/>
                  </a:lnTo>
                  <a:lnTo>
                    <a:pt x="896821" y="1185610"/>
                  </a:lnTo>
                  <a:lnTo>
                    <a:pt x="859485" y="1211419"/>
                  </a:lnTo>
                  <a:lnTo>
                    <a:pt x="821140" y="1235986"/>
                  </a:lnTo>
                  <a:lnTo>
                    <a:pt x="781808" y="1259275"/>
                  </a:lnTo>
                  <a:lnTo>
                    <a:pt x="741512" y="1281252"/>
                  </a:lnTo>
                  <a:lnTo>
                    <a:pt x="700272" y="1301879"/>
                  </a:lnTo>
                  <a:lnTo>
                    <a:pt x="658111" y="1321122"/>
                  </a:lnTo>
                  <a:lnTo>
                    <a:pt x="615052" y="1338945"/>
                  </a:lnTo>
                  <a:lnTo>
                    <a:pt x="571117" y="1355311"/>
                  </a:lnTo>
                  <a:lnTo>
                    <a:pt x="526327" y="1370187"/>
                  </a:lnTo>
                  <a:lnTo>
                    <a:pt x="480704" y="1383535"/>
                  </a:lnTo>
                  <a:lnTo>
                    <a:pt x="434271" y="1395321"/>
                  </a:lnTo>
                  <a:lnTo>
                    <a:pt x="387323" y="1405415"/>
                  </a:lnTo>
                  <a:lnTo>
                    <a:pt x="340417" y="1413750"/>
                  </a:lnTo>
                  <a:lnTo>
                    <a:pt x="293586" y="1420348"/>
                  </a:lnTo>
                  <a:lnTo>
                    <a:pt x="246866" y="1425232"/>
                  </a:lnTo>
                  <a:lnTo>
                    <a:pt x="200293" y="1428422"/>
                  </a:lnTo>
                  <a:lnTo>
                    <a:pt x="153901" y="1429942"/>
                  </a:lnTo>
                  <a:lnTo>
                    <a:pt x="107725" y="1429812"/>
                  </a:lnTo>
                  <a:lnTo>
                    <a:pt x="61801" y="1428056"/>
                  </a:lnTo>
                  <a:lnTo>
                    <a:pt x="16164" y="1424696"/>
                  </a:lnTo>
                  <a:lnTo>
                    <a:pt x="0" y="1422933"/>
                  </a:lnTo>
                </a:path>
              </a:pathLst>
            </a:custGeom>
            <a:ln w="19050">
              <a:solidFill>
                <a:srgbClr val="272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127760" cy="1115695"/>
            </a:xfrm>
            <a:custGeom>
              <a:avLst/>
              <a:gdLst/>
              <a:ahLst/>
              <a:cxnLst/>
              <a:rect l="l" t="t" r="r" b="b"/>
              <a:pathLst>
                <a:path w="1127760" h="1115695">
                  <a:moveTo>
                    <a:pt x="1120127" y="0"/>
                  </a:moveTo>
                  <a:lnTo>
                    <a:pt x="0" y="0"/>
                  </a:lnTo>
                  <a:lnTo>
                    <a:pt x="0" y="1106423"/>
                  </a:lnTo>
                  <a:lnTo>
                    <a:pt x="38416" y="1111017"/>
                  </a:lnTo>
                  <a:lnTo>
                    <a:pt x="85968" y="1114421"/>
                  </a:lnTo>
                  <a:lnTo>
                    <a:pt x="134111" y="1115568"/>
                  </a:lnTo>
                  <a:lnTo>
                    <a:pt x="182255" y="1114421"/>
                  </a:lnTo>
                  <a:lnTo>
                    <a:pt x="229807" y="1111017"/>
                  </a:lnTo>
                  <a:lnTo>
                    <a:pt x="276715" y="1105407"/>
                  </a:lnTo>
                  <a:lnTo>
                    <a:pt x="322929" y="1097644"/>
                  </a:lnTo>
                  <a:lnTo>
                    <a:pt x="368394" y="1087778"/>
                  </a:lnTo>
                  <a:lnTo>
                    <a:pt x="413060" y="1075864"/>
                  </a:lnTo>
                  <a:lnTo>
                    <a:pt x="456875" y="1061951"/>
                  </a:lnTo>
                  <a:lnTo>
                    <a:pt x="499785" y="1046093"/>
                  </a:lnTo>
                  <a:lnTo>
                    <a:pt x="541740" y="1028342"/>
                  </a:lnTo>
                  <a:lnTo>
                    <a:pt x="582687" y="1008750"/>
                  </a:lnTo>
                  <a:lnTo>
                    <a:pt x="622575" y="987368"/>
                  </a:lnTo>
                  <a:lnTo>
                    <a:pt x="661350" y="964250"/>
                  </a:lnTo>
                  <a:lnTo>
                    <a:pt x="698962" y="939446"/>
                  </a:lnTo>
                  <a:lnTo>
                    <a:pt x="735357" y="913009"/>
                  </a:lnTo>
                  <a:lnTo>
                    <a:pt x="770485" y="884991"/>
                  </a:lnTo>
                  <a:lnTo>
                    <a:pt x="804292" y="855445"/>
                  </a:lnTo>
                  <a:lnTo>
                    <a:pt x="836728" y="824422"/>
                  </a:lnTo>
                  <a:lnTo>
                    <a:pt x="867739" y="791974"/>
                  </a:lnTo>
                  <a:lnTo>
                    <a:pt x="897274" y="758153"/>
                  </a:lnTo>
                  <a:lnTo>
                    <a:pt x="925281" y="723012"/>
                  </a:lnTo>
                  <a:lnTo>
                    <a:pt x="951707" y="686602"/>
                  </a:lnTo>
                  <a:lnTo>
                    <a:pt x="976501" y="648976"/>
                  </a:lnTo>
                  <a:lnTo>
                    <a:pt x="999611" y="610186"/>
                  </a:lnTo>
                  <a:lnTo>
                    <a:pt x="1020984" y="570283"/>
                  </a:lnTo>
                  <a:lnTo>
                    <a:pt x="1040569" y="529320"/>
                  </a:lnTo>
                  <a:lnTo>
                    <a:pt x="1058313" y="487350"/>
                  </a:lnTo>
                  <a:lnTo>
                    <a:pt x="1074164" y="444423"/>
                  </a:lnTo>
                  <a:lnTo>
                    <a:pt x="1088071" y="400592"/>
                  </a:lnTo>
                  <a:lnTo>
                    <a:pt x="1099981" y="355909"/>
                  </a:lnTo>
                  <a:lnTo>
                    <a:pt x="1109843" y="310426"/>
                  </a:lnTo>
                  <a:lnTo>
                    <a:pt x="1117603" y="264196"/>
                  </a:lnTo>
                  <a:lnTo>
                    <a:pt x="1123211" y="217270"/>
                  </a:lnTo>
                  <a:lnTo>
                    <a:pt x="1126614" y="169700"/>
                  </a:lnTo>
                  <a:lnTo>
                    <a:pt x="1127759" y="121539"/>
                  </a:lnTo>
                  <a:lnTo>
                    <a:pt x="1126614" y="73377"/>
                  </a:lnTo>
                  <a:lnTo>
                    <a:pt x="1123211" y="25808"/>
                  </a:lnTo>
                  <a:lnTo>
                    <a:pt x="1120127" y="0"/>
                  </a:lnTo>
                  <a:close/>
                </a:path>
              </a:pathLst>
            </a:custGeom>
            <a:solidFill>
              <a:srgbClr val="EB5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4899" y="1166622"/>
              <a:ext cx="7231380" cy="3100705"/>
            </a:xfrm>
            <a:custGeom>
              <a:avLst/>
              <a:gdLst/>
              <a:ahLst/>
              <a:cxnLst/>
              <a:rect l="l" t="t" r="r" b="b"/>
              <a:pathLst>
                <a:path w="7231380" h="3100704">
                  <a:moveTo>
                    <a:pt x="7231380" y="0"/>
                  </a:moveTo>
                  <a:lnTo>
                    <a:pt x="0" y="0"/>
                  </a:lnTo>
                  <a:lnTo>
                    <a:pt x="0" y="3100578"/>
                  </a:lnTo>
                  <a:lnTo>
                    <a:pt x="7231380" y="3100578"/>
                  </a:lnTo>
                  <a:lnTo>
                    <a:pt x="7231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04899" y="1166622"/>
              <a:ext cx="7231380" cy="3100705"/>
            </a:xfrm>
            <a:custGeom>
              <a:avLst/>
              <a:gdLst/>
              <a:ahLst/>
              <a:cxnLst/>
              <a:rect l="l" t="t" r="r" b="b"/>
              <a:pathLst>
                <a:path w="7231380" h="3100704">
                  <a:moveTo>
                    <a:pt x="0" y="0"/>
                  </a:moveTo>
                  <a:lnTo>
                    <a:pt x="7231380" y="0"/>
                  </a:lnTo>
                  <a:lnTo>
                    <a:pt x="7231380" y="3100578"/>
                  </a:lnTo>
                  <a:lnTo>
                    <a:pt x="0" y="310057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272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2623" y="632490"/>
              <a:ext cx="391795" cy="864235"/>
            </a:xfrm>
            <a:custGeom>
              <a:avLst/>
              <a:gdLst/>
              <a:ahLst/>
              <a:cxnLst/>
              <a:rect l="l" t="t" r="r" b="b"/>
              <a:pathLst>
                <a:path w="391795" h="864235">
                  <a:moveTo>
                    <a:pt x="311746" y="0"/>
                  </a:moveTo>
                  <a:lnTo>
                    <a:pt x="305854" y="0"/>
                  </a:lnTo>
                  <a:lnTo>
                    <a:pt x="299897" y="1270"/>
                  </a:lnTo>
                  <a:lnTo>
                    <a:pt x="249070" y="27032"/>
                  </a:lnTo>
                  <a:lnTo>
                    <a:pt x="207535" y="53200"/>
                  </a:lnTo>
                  <a:lnTo>
                    <a:pt x="169770" y="82406"/>
                  </a:lnTo>
                  <a:lnTo>
                    <a:pt x="136004" y="114579"/>
                  </a:lnTo>
                  <a:lnTo>
                    <a:pt x="100068" y="155729"/>
                  </a:lnTo>
                  <a:lnTo>
                    <a:pt x="70396" y="199744"/>
                  </a:lnTo>
                  <a:lnTo>
                    <a:pt x="46857" y="246451"/>
                  </a:lnTo>
                  <a:lnTo>
                    <a:pt x="29324" y="295681"/>
                  </a:lnTo>
                  <a:lnTo>
                    <a:pt x="13243" y="371869"/>
                  </a:lnTo>
                  <a:lnTo>
                    <a:pt x="7508" y="416142"/>
                  </a:lnTo>
                  <a:lnTo>
                    <a:pt x="3363" y="464548"/>
                  </a:lnTo>
                  <a:lnTo>
                    <a:pt x="847" y="517096"/>
                  </a:lnTo>
                  <a:lnTo>
                    <a:pt x="0" y="573798"/>
                  </a:lnTo>
                  <a:lnTo>
                    <a:pt x="0" y="816279"/>
                  </a:lnTo>
                  <a:lnTo>
                    <a:pt x="3469" y="834862"/>
                  </a:lnTo>
                  <a:lnTo>
                    <a:pt x="12917" y="849953"/>
                  </a:lnTo>
                  <a:lnTo>
                    <a:pt x="26901" y="860149"/>
                  </a:lnTo>
                  <a:lnTo>
                    <a:pt x="43980" y="864044"/>
                  </a:lnTo>
                  <a:lnTo>
                    <a:pt x="332333" y="864044"/>
                  </a:lnTo>
                  <a:lnTo>
                    <a:pt x="349404" y="860149"/>
                  </a:lnTo>
                  <a:lnTo>
                    <a:pt x="363385" y="849953"/>
                  </a:lnTo>
                  <a:lnTo>
                    <a:pt x="372831" y="834862"/>
                  </a:lnTo>
                  <a:lnTo>
                    <a:pt x="376301" y="816279"/>
                  </a:lnTo>
                  <a:lnTo>
                    <a:pt x="376301" y="505853"/>
                  </a:lnTo>
                  <a:lnTo>
                    <a:pt x="349404" y="462191"/>
                  </a:lnTo>
                  <a:lnTo>
                    <a:pt x="194297" y="458457"/>
                  </a:lnTo>
                  <a:lnTo>
                    <a:pt x="198498" y="401608"/>
                  </a:lnTo>
                  <a:lnTo>
                    <a:pt x="208521" y="350656"/>
                  </a:lnTo>
                  <a:lnTo>
                    <a:pt x="224297" y="305566"/>
                  </a:lnTo>
                  <a:lnTo>
                    <a:pt x="245757" y="266306"/>
                  </a:lnTo>
                  <a:lnTo>
                    <a:pt x="295354" y="213669"/>
                  </a:lnTo>
                  <a:lnTo>
                    <a:pt x="327817" y="191277"/>
                  </a:lnTo>
                  <a:lnTo>
                    <a:pt x="365391" y="171500"/>
                  </a:lnTo>
                  <a:lnTo>
                    <a:pt x="379779" y="160496"/>
                  </a:lnTo>
                  <a:lnTo>
                    <a:pt x="388697" y="144870"/>
                  </a:lnTo>
                  <a:lnTo>
                    <a:pt x="391418" y="126761"/>
                  </a:lnTo>
                  <a:lnTo>
                    <a:pt x="387210" y="108305"/>
                  </a:lnTo>
                  <a:lnTo>
                    <a:pt x="351421" y="27127"/>
                  </a:lnTo>
                  <a:lnTo>
                    <a:pt x="344349" y="15687"/>
                  </a:lnTo>
                  <a:lnTo>
                    <a:pt x="334922" y="7162"/>
                  </a:lnTo>
                  <a:lnTo>
                    <a:pt x="323827" y="1838"/>
                  </a:lnTo>
                  <a:lnTo>
                    <a:pt x="311746" y="0"/>
                  </a:lnTo>
                  <a:close/>
                </a:path>
              </a:pathLst>
            </a:custGeom>
            <a:solidFill>
              <a:srgbClr val="EB5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62623" y="632490"/>
              <a:ext cx="391795" cy="864235"/>
            </a:xfrm>
            <a:custGeom>
              <a:avLst/>
              <a:gdLst/>
              <a:ahLst/>
              <a:cxnLst/>
              <a:rect l="l" t="t" r="r" b="b"/>
              <a:pathLst>
                <a:path w="391795" h="864235">
                  <a:moveTo>
                    <a:pt x="311746" y="0"/>
                  </a:moveTo>
                  <a:lnTo>
                    <a:pt x="305854" y="0"/>
                  </a:lnTo>
                  <a:lnTo>
                    <a:pt x="299897" y="1270"/>
                  </a:lnTo>
                  <a:lnTo>
                    <a:pt x="249070" y="27032"/>
                  </a:lnTo>
                  <a:lnTo>
                    <a:pt x="207535" y="53200"/>
                  </a:lnTo>
                  <a:lnTo>
                    <a:pt x="169770" y="82406"/>
                  </a:lnTo>
                  <a:lnTo>
                    <a:pt x="136004" y="114579"/>
                  </a:lnTo>
                  <a:lnTo>
                    <a:pt x="100068" y="155729"/>
                  </a:lnTo>
                  <a:lnTo>
                    <a:pt x="70396" y="199744"/>
                  </a:lnTo>
                  <a:lnTo>
                    <a:pt x="46857" y="246451"/>
                  </a:lnTo>
                  <a:lnTo>
                    <a:pt x="29324" y="295681"/>
                  </a:lnTo>
                  <a:lnTo>
                    <a:pt x="13243" y="371869"/>
                  </a:lnTo>
                  <a:lnTo>
                    <a:pt x="7508" y="416142"/>
                  </a:lnTo>
                  <a:lnTo>
                    <a:pt x="3363" y="464548"/>
                  </a:lnTo>
                  <a:lnTo>
                    <a:pt x="847" y="517096"/>
                  </a:lnTo>
                  <a:lnTo>
                    <a:pt x="0" y="573798"/>
                  </a:lnTo>
                  <a:lnTo>
                    <a:pt x="0" y="816279"/>
                  </a:lnTo>
                  <a:lnTo>
                    <a:pt x="3469" y="834862"/>
                  </a:lnTo>
                  <a:lnTo>
                    <a:pt x="12917" y="849953"/>
                  </a:lnTo>
                  <a:lnTo>
                    <a:pt x="26901" y="860149"/>
                  </a:lnTo>
                  <a:lnTo>
                    <a:pt x="43980" y="864044"/>
                  </a:lnTo>
                  <a:lnTo>
                    <a:pt x="332333" y="864044"/>
                  </a:lnTo>
                  <a:lnTo>
                    <a:pt x="349404" y="860149"/>
                  </a:lnTo>
                  <a:lnTo>
                    <a:pt x="363385" y="849953"/>
                  </a:lnTo>
                  <a:lnTo>
                    <a:pt x="372831" y="834862"/>
                  </a:lnTo>
                  <a:lnTo>
                    <a:pt x="376301" y="816279"/>
                  </a:lnTo>
                  <a:lnTo>
                    <a:pt x="376301" y="505853"/>
                  </a:lnTo>
                  <a:lnTo>
                    <a:pt x="349404" y="462191"/>
                  </a:lnTo>
                  <a:lnTo>
                    <a:pt x="194297" y="458457"/>
                  </a:lnTo>
                  <a:lnTo>
                    <a:pt x="198498" y="401608"/>
                  </a:lnTo>
                  <a:lnTo>
                    <a:pt x="208521" y="350656"/>
                  </a:lnTo>
                  <a:lnTo>
                    <a:pt x="224297" y="305566"/>
                  </a:lnTo>
                  <a:lnTo>
                    <a:pt x="245757" y="266306"/>
                  </a:lnTo>
                  <a:lnTo>
                    <a:pt x="295354" y="213669"/>
                  </a:lnTo>
                  <a:lnTo>
                    <a:pt x="327817" y="191277"/>
                  </a:lnTo>
                  <a:lnTo>
                    <a:pt x="365391" y="171500"/>
                  </a:lnTo>
                  <a:lnTo>
                    <a:pt x="379779" y="160496"/>
                  </a:lnTo>
                  <a:lnTo>
                    <a:pt x="388697" y="144870"/>
                  </a:lnTo>
                  <a:lnTo>
                    <a:pt x="391418" y="126761"/>
                  </a:lnTo>
                  <a:lnTo>
                    <a:pt x="387210" y="108305"/>
                  </a:lnTo>
                  <a:lnTo>
                    <a:pt x="351421" y="27127"/>
                  </a:lnTo>
                  <a:lnTo>
                    <a:pt x="344349" y="15687"/>
                  </a:lnTo>
                  <a:lnTo>
                    <a:pt x="334922" y="7162"/>
                  </a:lnTo>
                  <a:lnTo>
                    <a:pt x="323827" y="1838"/>
                  </a:lnTo>
                  <a:lnTo>
                    <a:pt x="311746" y="0"/>
                  </a:lnTo>
                  <a:close/>
                </a:path>
              </a:pathLst>
            </a:custGeom>
            <a:ln w="28575">
              <a:solidFill>
                <a:srgbClr val="272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81572" y="633222"/>
              <a:ext cx="391795" cy="863600"/>
            </a:xfrm>
            <a:custGeom>
              <a:avLst/>
              <a:gdLst/>
              <a:ahLst/>
              <a:cxnLst/>
              <a:rect l="l" t="t" r="r" b="b"/>
              <a:pathLst>
                <a:path w="391795" h="863600">
                  <a:moveTo>
                    <a:pt x="311403" y="0"/>
                  </a:moveTo>
                  <a:lnTo>
                    <a:pt x="305523" y="0"/>
                  </a:lnTo>
                  <a:lnTo>
                    <a:pt x="299592" y="1295"/>
                  </a:lnTo>
                  <a:lnTo>
                    <a:pt x="251095" y="25819"/>
                  </a:lnTo>
                  <a:lnTo>
                    <a:pt x="210297" y="51487"/>
                  </a:lnTo>
                  <a:lnTo>
                    <a:pt x="171803" y="80881"/>
                  </a:lnTo>
                  <a:lnTo>
                    <a:pt x="135864" y="113868"/>
                  </a:lnTo>
                  <a:lnTo>
                    <a:pt x="99774" y="155651"/>
                  </a:lnTo>
                  <a:lnTo>
                    <a:pt x="69859" y="199953"/>
                  </a:lnTo>
                  <a:lnTo>
                    <a:pt x="46149" y="246672"/>
                  </a:lnTo>
                  <a:lnTo>
                    <a:pt x="28676" y="295706"/>
                  </a:lnTo>
                  <a:lnTo>
                    <a:pt x="12741" y="370806"/>
                  </a:lnTo>
                  <a:lnTo>
                    <a:pt x="7165" y="414835"/>
                  </a:lnTo>
                  <a:lnTo>
                    <a:pt x="3184" y="463211"/>
                  </a:lnTo>
                  <a:lnTo>
                    <a:pt x="795" y="515951"/>
                  </a:lnTo>
                  <a:lnTo>
                    <a:pt x="0" y="573074"/>
                  </a:lnTo>
                  <a:lnTo>
                    <a:pt x="0" y="815924"/>
                  </a:lnTo>
                  <a:lnTo>
                    <a:pt x="3470" y="834286"/>
                  </a:lnTo>
                  <a:lnTo>
                    <a:pt x="12925" y="849266"/>
                  </a:lnTo>
                  <a:lnTo>
                    <a:pt x="26928" y="859424"/>
                  </a:lnTo>
                  <a:lnTo>
                    <a:pt x="44043" y="863320"/>
                  </a:lnTo>
                  <a:lnTo>
                    <a:pt x="332854" y="863320"/>
                  </a:lnTo>
                  <a:lnTo>
                    <a:pt x="349969" y="859424"/>
                  </a:lnTo>
                  <a:lnTo>
                    <a:pt x="363972" y="849266"/>
                  </a:lnTo>
                  <a:lnTo>
                    <a:pt x="373427" y="834286"/>
                  </a:lnTo>
                  <a:lnTo>
                    <a:pt x="376897" y="815924"/>
                  </a:lnTo>
                  <a:lnTo>
                    <a:pt x="376897" y="505129"/>
                  </a:lnTo>
                  <a:lnTo>
                    <a:pt x="349969" y="461467"/>
                  </a:lnTo>
                  <a:lnTo>
                    <a:pt x="193928" y="457733"/>
                  </a:lnTo>
                  <a:lnTo>
                    <a:pt x="197988" y="400890"/>
                  </a:lnTo>
                  <a:lnTo>
                    <a:pt x="208037" y="349937"/>
                  </a:lnTo>
                  <a:lnTo>
                    <a:pt x="223913" y="304844"/>
                  </a:lnTo>
                  <a:lnTo>
                    <a:pt x="245452" y="265582"/>
                  </a:lnTo>
                  <a:lnTo>
                    <a:pt x="294959" y="212956"/>
                  </a:lnTo>
                  <a:lnTo>
                    <a:pt x="327368" y="190565"/>
                  </a:lnTo>
                  <a:lnTo>
                    <a:pt x="364972" y="170789"/>
                  </a:lnTo>
                  <a:lnTo>
                    <a:pt x="379420" y="159784"/>
                  </a:lnTo>
                  <a:lnTo>
                    <a:pt x="388469" y="144159"/>
                  </a:lnTo>
                  <a:lnTo>
                    <a:pt x="391309" y="126050"/>
                  </a:lnTo>
                  <a:lnTo>
                    <a:pt x="387134" y="107594"/>
                  </a:lnTo>
                  <a:lnTo>
                    <a:pt x="351294" y="27152"/>
                  </a:lnTo>
                  <a:lnTo>
                    <a:pt x="344193" y="15709"/>
                  </a:lnTo>
                  <a:lnTo>
                    <a:pt x="334692" y="7175"/>
                  </a:lnTo>
                  <a:lnTo>
                    <a:pt x="323519" y="1842"/>
                  </a:lnTo>
                  <a:lnTo>
                    <a:pt x="311403" y="0"/>
                  </a:lnTo>
                  <a:close/>
                </a:path>
              </a:pathLst>
            </a:custGeom>
            <a:solidFill>
              <a:srgbClr val="EB5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81572" y="633222"/>
              <a:ext cx="391795" cy="863600"/>
            </a:xfrm>
            <a:custGeom>
              <a:avLst/>
              <a:gdLst/>
              <a:ahLst/>
              <a:cxnLst/>
              <a:rect l="l" t="t" r="r" b="b"/>
              <a:pathLst>
                <a:path w="391795" h="863600">
                  <a:moveTo>
                    <a:pt x="311403" y="0"/>
                  </a:moveTo>
                  <a:lnTo>
                    <a:pt x="305523" y="0"/>
                  </a:lnTo>
                  <a:lnTo>
                    <a:pt x="299592" y="1295"/>
                  </a:lnTo>
                  <a:lnTo>
                    <a:pt x="251095" y="25819"/>
                  </a:lnTo>
                  <a:lnTo>
                    <a:pt x="210297" y="51487"/>
                  </a:lnTo>
                  <a:lnTo>
                    <a:pt x="171803" y="80881"/>
                  </a:lnTo>
                  <a:lnTo>
                    <a:pt x="135864" y="113868"/>
                  </a:lnTo>
                  <a:lnTo>
                    <a:pt x="99774" y="155651"/>
                  </a:lnTo>
                  <a:lnTo>
                    <a:pt x="69859" y="199953"/>
                  </a:lnTo>
                  <a:lnTo>
                    <a:pt x="46149" y="246672"/>
                  </a:lnTo>
                  <a:lnTo>
                    <a:pt x="28676" y="295706"/>
                  </a:lnTo>
                  <a:lnTo>
                    <a:pt x="12741" y="370806"/>
                  </a:lnTo>
                  <a:lnTo>
                    <a:pt x="7165" y="414835"/>
                  </a:lnTo>
                  <a:lnTo>
                    <a:pt x="3184" y="463211"/>
                  </a:lnTo>
                  <a:lnTo>
                    <a:pt x="795" y="515951"/>
                  </a:lnTo>
                  <a:lnTo>
                    <a:pt x="0" y="573074"/>
                  </a:lnTo>
                  <a:lnTo>
                    <a:pt x="0" y="815924"/>
                  </a:lnTo>
                  <a:lnTo>
                    <a:pt x="3470" y="834286"/>
                  </a:lnTo>
                  <a:lnTo>
                    <a:pt x="12925" y="849266"/>
                  </a:lnTo>
                  <a:lnTo>
                    <a:pt x="26928" y="859424"/>
                  </a:lnTo>
                  <a:lnTo>
                    <a:pt x="44043" y="863320"/>
                  </a:lnTo>
                  <a:lnTo>
                    <a:pt x="332854" y="863320"/>
                  </a:lnTo>
                  <a:lnTo>
                    <a:pt x="349969" y="859424"/>
                  </a:lnTo>
                  <a:lnTo>
                    <a:pt x="363972" y="849266"/>
                  </a:lnTo>
                  <a:lnTo>
                    <a:pt x="373427" y="834286"/>
                  </a:lnTo>
                  <a:lnTo>
                    <a:pt x="376897" y="815924"/>
                  </a:lnTo>
                  <a:lnTo>
                    <a:pt x="376897" y="505129"/>
                  </a:lnTo>
                  <a:lnTo>
                    <a:pt x="349969" y="461467"/>
                  </a:lnTo>
                  <a:lnTo>
                    <a:pt x="193928" y="457733"/>
                  </a:lnTo>
                  <a:lnTo>
                    <a:pt x="197988" y="400890"/>
                  </a:lnTo>
                  <a:lnTo>
                    <a:pt x="208037" y="349937"/>
                  </a:lnTo>
                  <a:lnTo>
                    <a:pt x="223913" y="304844"/>
                  </a:lnTo>
                  <a:lnTo>
                    <a:pt x="245452" y="265582"/>
                  </a:lnTo>
                  <a:lnTo>
                    <a:pt x="294959" y="212956"/>
                  </a:lnTo>
                  <a:lnTo>
                    <a:pt x="327368" y="190565"/>
                  </a:lnTo>
                  <a:lnTo>
                    <a:pt x="364972" y="170789"/>
                  </a:lnTo>
                  <a:lnTo>
                    <a:pt x="379420" y="159784"/>
                  </a:lnTo>
                  <a:lnTo>
                    <a:pt x="388469" y="144159"/>
                  </a:lnTo>
                  <a:lnTo>
                    <a:pt x="391309" y="126050"/>
                  </a:lnTo>
                  <a:lnTo>
                    <a:pt x="387134" y="107594"/>
                  </a:lnTo>
                  <a:lnTo>
                    <a:pt x="351294" y="27152"/>
                  </a:lnTo>
                  <a:lnTo>
                    <a:pt x="344193" y="15709"/>
                  </a:lnTo>
                  <a:lnTo>
                    <a:pt x="334692" y="7175"/>
                  </a:lnTo>
                  <a:lnTo>
                    <a:pt x="323519" y="1842"/>
                  </a:lnTo>
                  <a:lnTo>
                    <a:pt x="311403" y="0"/>
                  </a:lnTo>
                  <a:close/>
                </a:path>
              </a:pathLst>
            </a:custGeom>
            <a:ln w="28575">
              <a:solidFill>
                <a:srgbClr val="272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0789" y="3349752"/>
            <a:ext cx="156641" cy="15849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6044" y="3190494"/>
            <a:ext cx="104877" cy="10591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09483" y="3508273"/>
            <a:ext cx="105527" cy="10662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8620506" y="2742438"/>
            <a:ext cx="319405" cy="315595"/>
            <a:chOff x="8620506" y="2742438"/>
            <a:chExt cx="319405" cy="31559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33867" y="2951988"/>
              <a:ext cx="105527" cy="10591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0506" y="2742438"/>
              <a:ext cx="181233" cy="182880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6526148" y="4376546"/>
            <a:ext cx="2134235" cy="0"/>
          </a:xfrm>
          <a:custGeom>
            <a:avLst/>
            <a:gdLst/>
            <a:ahLst/>
            <a:cxnLst/>
            <a:rect l="l" t="t" r="r" b="b"/>
            <a:pathLst>
              <a:path w="2134234">
                <a:moveTo>
                  <a:pt x="0" y="0"/>
                </a:moveTo>
                <a:lnTo>
                  <a:pt x="2133739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6038469" y="3004566"/>
            <a:ext cx="3105785" cy="2139315"/>
            <a:chOff x="6038469" y="3004566"/>
            <a:chExt cx="3105785" cy="2139315"/>
          </a:xfrm>
        </p:grpSpPr>
        <p:sp>
          <p:nvSpPr>
            <p:cNvPr id="22" name="object 22"/>
            <p:cNvSpPr/>
            <p:nvPr/>
          </p:nvSpPr>
          <p:spPr>
            <a:xfrm>
              <a:off x="6038469" y="4617338"/>
              <a:ext cx="2620645" cy="0"/>
            </a:xfrm>
            <a:custGeom>
              <a:avLst/>
              <a:gdLst/>
              <a:ahLst/>
              <a:cxnLst/>
              <a:rect l="l" t="t" r="r" b="b"/>
              <a:pathLst>
                <a:path w="2620645">
                  <a:moveTo>
                    <a:pt x="0" y="0"/>
                  </a:moveTo>
                  <a:lnTo>
                    <a:pt x="2620632" y="0"/>
                  </a:lnTo>
                </a:path>
              </a:pathLst>
            </a:custGeom>
            <a:ln w="19050">
              <a:solidFill>
                <a:srgbClr val="27272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40296" y="3004566"/>
              <a:ext cx="2204085" cy="2139315"/>
            </a:xfrm>
            <a:custGeom>
              <a:avLst/>
              <a:gdLst/>
              <a:ahLst/>
              <a:cxnLst/>
              <a:rect l="l" t="t" r="r" b="b"/>
              <a:pathLst>
                <a:path w="2204084" h="2139315">
                  <a:moveTo>
                    <a:pt x="1371600" y="0"/>
                  </a:moveTo>
                  <a:lnTo>
                    <a:pt x="1324446" y="817"/>
                  </a:lnTo>
                  <a:lnTo>
                    <a:pt x="1277691" y="3253"/>
                  </a:lnTo>
                  <a:lnTo>
                    <a:pt x="1231361" y="7280"/>
                  </a:lnTo>
                  <a:lnTo>
                    <a:pt x="1185481" y="12872"/>
                  </a:lnTo>
                  <a:lnTo>
                    <a:pt x="1140077" y="20003"/>
                  </a:lnTo>
                  <a:lnTo>
                    <a:pt x="1095173" y="28647"/>
                  </a:lnTo>
                  <a:lnTo>
                    <a:pt x="1050797" y="38778"/>
                  </a:lnTo>
                  <a:lnTo>
                    <a:pt x="1006973" y="50369"/>
                  </a:lnTo>
                  <a:lnTo>
                    <a:pt x="963726" y="63394"/>
                  </a:lnTo>
                  <a:lnTo>
                    <a:pt x="921083" y="77827"/>
                  </a:lnTo>
                  <a:lnTo>
                    <a:pt x="879069" y="93641"/>
                  </a:lnTo>
                  <a:lnTo>
                    <a:pt x="837710" y="110811"/>
                  </a:lnTo>
                  <a:lnTo>
                    <a:pt x="797030" y="129310"/>
                  </a:lnTo>
                  <a:lnTo>
                    <a:pt x="757055" y="149111"/>
                  </a:lnTo>
                  <a:lnTo>
                    <a:pt x="717812" y="170189"/>
                  </a:lnTo>
                  <a:lnTo>
                    <a:pt x="679325" y="192517"/>
                  </a:lnTo>
                  <a:lnTo>
                    <a:pt x="641621" y="216070"/>
                  </a:lnTo>
                  <a:lnTo>
                    <a:pt x="604724" y="240820"/>
                  </a:lnTo>
                  <a:lnTo>
                    <a:pt x="568660" y="266741"/>
                  </a:lnTo>
                  <a:lnTo>
                    <a:pt x="533454" y="293808"/>
                  </a:lnTo>
                  <a:lnTo>
                    <a:pt x="499133" y="321994"/>
                  </a:lnTo>
                  <a:lnTo>
                    <a:pt x="465722" y="351273"/>
                  </a:lnTo>
                  <a:lnTo>
                    <a:pt x="433246" y="381618"/>
                  </a:lnTo>
                  <a:lnTo>
                    <a:pt x="401731" y="413004"/>
                  </a:lnTo>
                  <a:lnTo>
                    <a:pt x="371202" y="445403"/>
                  </a:lnTo>
                  <a:lnTo>
                    <a:pt x="341685" y="478790"/>
                  </a:lnTo>
                  <a:lnTo>
                    <a:pt x="313205" y="513139"/>
                  </a:lnTo>
                  <a:lnTo>
                    <a:pt x="285789" y="548423"/>
                  </a:lnTo>
                  <a:lnTo>
                    <a:pt x="259461" y="584616"/>
                  </a:lnTo>
                  <a:lnTo>
                    <a:pt x="234246" y="621692"/>
                  </a:lnTo>
                  <a:lnTo>
                    <a:pt x="210172" y="659624"/>
                  </a:lnTo>
                  <a:lnTo>
                    <a:pt x="187262" y="698387"/>
                  </a:lnTo>
                  <a:lnTo>
                    <a:pt x="165544" y="737953"/>
                  </a:lnTo>
                  <a:lnTo>
                    <a:pt x="145041" y="778297"/>
                  </a:lnTo>
                  <a:lnTo>
                    <a:pt x="125780" y="819393"/>
                  </a:lnTo>
                  <a:lnTo>
                    <a:pt x="107786" y="861214"/>
                  </a:lnTo>
                  <a:lnTo>
                    <a:pt x="91085" y="903734"/>
                  </a:lnTo>
                  <a:lnTo>
                    <a:pt x="75703" y="946927"/>
                  </a:lnTo>
                  <a:lnTo>
                    <a:pt x="61664" y="990766"/>
                  </a:lnTo>
                  <a:lnTo>
                    <a:pt x="48994" y="1035226"/>
                  </a:lnTo>
                  <a:lnTo>
                    <a:pt x="37720" y="1080279"/>
                  </a:lnTo>
                  <a:lnTo>
                    <a:pt x="27865" y="1125901"/>
                  </a:lnTo>
                  <a:lnTo>
                    <a:pt x="19457" y="1172063"/>
                  </a:lnTo>
                  <a:lnTo>
                    <a:pt x="12521" y="1218741"/>
                  </a:lnTo>
                  <a:lnTo>
                    <a:pt x="7081" y="1265908"/>
                  </a:lnTo>
                  <a:lnTo>
                    <a:pt x="3164" y="1313538"/>
                  </a:lnTo>
                  <a:lnTo>
                    <a:pt x="795" y="1361604"/>
                  </a:lnTo>
                  <a:lnTo>
                    <a:pt x="0" y="1410081"/>
                  </a:lnTo>
                  <a:lnTo>
                    <a:pt x="795" y="1458557"/>
                  </a:lnTo>
                  <a:lnTo>
                    <a:pt x="3164" y="1506623"/>
                  </a:lnTo>
                  <a:lnTo>
                    <a:pt x="7081" y="1554253"/>
                  </a:lnTo>
                  <a:lnTo>
                    <a:pt x="12521" y="1601420"/>
                  </a:lnTo>
                  <a:lnTo>
                    <a:pt x="19457" y="1648098"/>
                  </a:lnTo>
                  <a:lnTo>
                    <a:pt x="27865" y="1694260"/>
                  </a:lnTo>
                  <a:lnTo>
                    <a:pt x="37720" y="1739882"/>
                  </a:lnTo>
                  <a:lnTo>
                    <a:pt x="48994" y="1784935"/>
                  </a:lnTo>
                  <a:lnTo>
                    <a:pt x="61664" y="1829395"/>
                  </a:lnTo>
                  <a:lnTo>
                    <a:pt x="75703" y="1873234"/>
                  </a:lnTo>
                  <a:lnTo>
                    <a:pt x="91085" y="1916427"/>
                  </a:lnTo>
                  <a:lnTo>
                    <a:pt x="107786" y="1958947"/>
                  </a:lnTo>
                  <a:lnTo>
                    <a:pt x="125780" y="2000768"/>
                  </a:lnTo>
                  <a:lnTo>
                    <a:pt x="145041" y="2041864"/>
                  </a:lnTo>
                  <a:lnTo>
                    <a:pt x="165544" y="2082208"/>
                  </a:lnTo>
                  <a:lnTo>
                    <a:pt x="187262" y="2121774"/>
                  </a:lnTo>
                  <a:lnTo>
                    <a:pt x="197404" y="2138933"/>
                  </a:lnTo>
                  <a:lnTo>
                    <a:pt x="2203704" y="2138933"/>
                  </a:lnTo>
                  <a:lnTo>
                    <a:pt x="2203704" y="289164"/>
                  </a:lnTo>
                  <a:lnTo>
                    <a:pt x="2174539" y="266741"/>
                  </a:lnTo>
                  <a:lnTo>
                    <a:pt x="2138475" y="240820"/>
                  </a:lnTo>
                  <a:lnTo>
                    <a:pt x="2101578" y="216070"/>
                  </a:lnTo>
                  <a:lnTo>
                    <a:pt x="2063874" y="192517"/>
                  </a:lnTo>
                  <a:lnTo>
                    <a:pt x="2025387" y="170189"/>
                  </a:lnTo>
                  <a:lnTo>
                    <a:pt x="1986144" y="149111"/>
                  </a:lnTo>
                  <a:lnTo>
                    <a:pt x="1946169" y="129310"/>
                  </a:lnTo>
                  <a:lnTo>
                    <a:pt x="1905489" y="110811"/>
                  </a:lnTo>
                  <a:lnTo>
                    <a:pt x="1864130" y="93641"/>
                  </a:lnTo>
                  <a:lnTo>
                    <a:pt x="1822116" y="77827"/>
                  </a:lnTo>
                  <a:lnTo>
                    <a:pt x="1779473" y="63394"/>
                  </a:lnTo>
                  <a:lnTo>
                    <a:pt x="1736226" y="50369"/>
                  </a:lnTo>
                  <a:lnTo>
                    <a:pt x="1692402" y="38778"/>
                  </a:lnTo>
                  <a:lnTo>
                    <a:pt x="1648026" y="28647"/>
                  </a:lnTo>
                  <a:lnTo>
                    <a:pt x="1603122" y="20003"/>
                  </a:lnTo>
                  <a:lnTo>
                    <a:pt x="1557718" y="12872"/>
                  </a:lnTo>
                  <a:lnTo>
                    <a:pt x="1511838" y="7280"/>
                  </a:lnTo>
                  <a:lnTo>
                    <a:pt x="1465508" y="3253"/>
                  </a:lnTo>
                  <a:lnTo>
                    <a:pt x="1418753" y="817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7D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374124" y="1593729"/>
            <a:ext cx="32131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180" dirty="0">
                <a:latin typeface="Trebuchet MS"/>
                <a:cs typeface="Trebuchet MS"/>
              </a:rPr>
              <a:t>Conclusion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74124" y="2393810"/>
            <a:ext cx="6651625" cy="149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925">
              <a:lnSpc>
                <a:spcPct val="115100"/>
              </a:lnSpc>
              <a:spcBef>
                <a:spcPts val="100"/>
              </a:spcBef>
            </a:pP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In</a:t>
            </a:r>
            <a:r>
              <a:rPr sz="1050" spc="3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conclusion,</a:t>
            </a:r>
            <a:r>
              <a:rPr sz="1050" spc="4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65" dirty="0">
                <a:solidFill>
                  <a:srgbClr val="272727"/>
                </a:solidFill>
                <a:latin typeface="Trebuchet MS"/>
                <a:cs typeface="Trebuchet MS"/>
              </a:rPr>
              <a:t>it</a:t>
            </a:r>
            <a:r>
              <a:rPr sz="1050" spc="3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is</a:t>
            </a:r>
            <a:r>
              <a:rPr sz="1050" spc="1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clear</a:t>
            </a:r>
            <a:r>
              <a:rPr sz="1050" spc="5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that</a:t>
            </a:r>
            <a:r>
              <a:rPr sz="1050" spc="4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climate</a:t>
            </a:r>
            <a:r>
              <a:rPr sz="1050" spc="5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50" dirty="0">
                <a:solidFill>
                  <a:srgbClr val="272727"/>
                </a:solidFill>
                <a:latin typeface="Trebuchet MS"/>
                <a:cs typeface="Trebuchet MS"/>
              </a:rPr>
              <a:t>change has</a:t>
            </a:r>
            <a:r>
              <a:rPr sz="1050" spc="4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far-reaching</a:t>
            </a:r>
            <a:r>
              <a:rPr sz="1050" spc="6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impacts</a:t>
            </a:r>
            <a:r>
              <a:rPr sz="1050" spc="4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50" dirty="0">
                <a:solidFill>
                  <a:srgbClr val="272727"/>
                </a:solidFill>
                <a:latin typeface="Trebuchet MS"/>
                <a:cs typeface="Trebuchet MS"/>
              </a:rPr>
              <a:t>on</a:t>
            </a:r>
            <a:r>
              <a:rPr sz="1050" spc="2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various sectors,</a:t>
            </a:r>
            <a:r>
              <a:rPr sz="1050" spc="3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72727"/>
                </a:solidFill>
                <a:latin typeface="Trebuchet MS"/>
                <a:cs typeface="Trebuchet MS"/>
              </a:rPr>
              <a:t>including agriculture,</a:t>
            </a:r>
            <a:r>
              <a:rPr sz="1050" spc="2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water</a:t>
            </a:r>
            <a:r>
              <a:rPr sz="1050" spc="5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resources,</a:t>
            </a:r>
            <a:r>
              <a:rPr sz="1050" spc="3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72727"/>
                </a:solidFill>
                <a:latin typeface="Trebuchet MS"/>
                <a:cs typeface="Trebuchet MS"/>
              </a:rPr>
              <a:t>health,</a:t>
            </a:r>
            <a:r>
              <a:rPr sz="1050" spc="7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72727"/>
                </a:solidFill>
                <a:latin typeface="Trebuchet MS"/>
                <a:cs typeface="Trebuchet MS"/>
              </a:rPr>
              <a:t>biodiversity,</a:t>
            </a:r>
            <a:r>
              <a:rPr sz="1050" spc="3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energy,</a:t>
            </a:r>
            <a:r>
              <a:rPr sz="1050" spc="5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72727"/>
                </a:solidFill>
                <a:latin typeface="Trebuchet MS"/>
                <a:cs typeface="Trebuchet MS"/>
              </a:rPr>
              <a:t>infrastructure,</a:t>
            </a:r>
            <a:r>
              <a:rPr sz="1050" spc="3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and</a:t>
            </a:r>
            <a:r>
              <a:rPr sz="1050" spc="5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the</a:t>
            </a:r>
            <a:r>
              <a:rPr sz="1050" spc="5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economy.</a:t>
            </a:r>
            <a:r>
              <a:rPr sz="1050" spc="6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The</a:t>
            </a:r>
            <a:r>
              <a:rPr sz="1050" spc="6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72727"/>
                </a:solidFill>
                <a:latin typeface="Trebuchet MS"/>
                <a:cs typeface="Trebuchet MS"/>
              </a:rPr>
              <a:t>evidence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presented</a:t>
            </a:r>
            <a:r>
              <a:rPr sz="1050" spc="7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in</a:t>
            </a:r>
            <a:r>
              <a:rPr sz="1050" spc="4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this</a:t>
            </a:r>
            <a:r>
              <a:rPr sz="1050" spc="5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presentation</a:t>
            </a:r>
            <a:r>
              <a:rPr sz="1050" spc="6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highlights</a:t>
            </a:r>
            <a:r>
              <a:rPr sz="1050" spc="5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the</a:t>
            </a:r>
            <a:r>
              <a:rPr sz="1050" spc="5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urgent</a:t>
            </a:r>
            <a:r>
              <a:rPr sz="1050" spc="4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need</a:t>
            </a:r>
            <a:r>
              <a:rPr sz="1050" spc="7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for</a:t>
            </a:r>
            <a:r>
              <a:rPr sz="1050" spc="2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action</a:t>
            </a:r>
            <a:r>
              <a:rPr sz="1050" spc="5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to</a:t>
            </a:r>
            <a:r>
              <a:rPr sz="1050" spc="3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mitigate</a:t>
            </a:r>
            <a:r>
              <a:rPr sz="1050" spc="5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and</a:t>
            </a:r>
            <a:r>
              <a:rPr sz="1050" spc="5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adapt</a:t>
            </a:r>
            <a:r>
              <a:rPr sz="1050" spc="6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to</a:t>
            </a:r>
            <a:r>
              <a:rPr sz="1050" spc="3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the</a:t>
            </a:r>
            <a:r>
              <a:rPr sz="1050" spc="6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effects</a:t>
            </a:r>
            <a:r>
              <a:rPr sz="1050" spc="8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25" dirty="0">
                <a:solidFill>
                  <a:srgbClr val="272727"/>
                </a:solidFill>
                <a:latin typeface="Trebuchet MS"/>
                <a:cs typeface="Trebuchet MS"/>
              </a:rPr>
              <a:t>of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climate</a:t>
            </a:r>
            <a:r>
              <a:rPr sz="1050" spc="6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72727"/>
                </a:solidFill>
                <a:latin typeface="Trebuchet MS"/>
                <a:cs typeface="Trebuchet MS"/>
              </a:rPr>
              <a:t>change.</a:t>
            </a: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50" spc="125" dirty="0">
                <a:solidFill>
                  <a:srgbClr val="272727"/>
                </a:solidFill>
                <a:latin typeface="Trebuchet MS"/>
                <a:cs typeface="Trebuchet MS"/>
              </a:rPr>
              <a:t>We</a:t>
            </a:r>
            <a:r>
              <a:rPr sz="1050" spc="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must</a:t>
            </a:r>
            <a:r>
              <a:rPr sz="1050" spc="2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65" dirty="0">
                <a:solidFill>
                  <a:srgbClr val="272727"/>
                </a:solidFill>
                <a:latin typeface="Trebuchet MS"/>
                <a:cs typeface="Trebuchet MS"/>
              </a:rPr>
              <a:t>come</a:t>
            </a:r>
            <a:r>
              <a:rPr sz="1050" spc="1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together</a:t>
            </a:r>
            <a:r>
              <a:rPr sz="1050" spc="2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55" dirty="0">
                <a:solidFill>
                  <a:srgbClr val="272727"/>
                </a:solidFill>
                <a:latin typeface="Trebuchet MS"/>
                <a:cs typeface="Trebuchet MS"/>
              </a:rPr>
              <a:t>as</a:t>
            </a:r>
            <a:r>
              <a:rPr sz="1050" spc="1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</a:t>
            </a:r>
            <a:r>
              <a:rPr sz="1050" spc="1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global community</a:t>
            </a:r>
            <a:r>
              <a:rPr sz="1050" spc="2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to </a:t>
            </a:r>
            <a:r>
              <a:rPr sz="1050" spc="45" dirty="0">
                <a:solidFill>
                  <a:srgbClr val="272727"/>
                </a:solidFill>
                <a:latin typeface="Trebuchet MS"/>
                <a:cs typeface="Trebuchet MS"/>
              </a:rPr>
              <a:t>address</a:t>
            </a:r>
            <a:r>
              <a:rPr sz="1050" spc="2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this</a:t>
            </a:r>
            <a:r>
              <a:rPr sz="1050" spc="2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72727"/>
                </a:solidFill>
                <a:latin typeface="Trebuchet MS"/>
                <a:cs typeface="Trebuchet MS"/>
              </a:rPr>
              <a:t>critical</a:t>
            </a:r>
            <a:r>
              <a:rPr sz="1050" spc="1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issue.</a:t>
            </a:r>
            <a:r>
              <a:rPr sz="1050" spc="1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40" dirty="0">
                <a:solidFill>
                  <a:srgbClr val="272727"/>
                </a:solidFill>
                <a:latin typeface="Trebuchet MS"/>
                <a:cs typeface="Trebuchet MS"/>
              </a:rPr>
              <a:t>It</a:t>
            </a:r>
            <a:r>
              <a:rPr sz="1050" spc="1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is</a:t>
            </a:r>
            <a:r>
              <a:rPr sz="1050" spc="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not</a:t>
            </a:r>
            <a:r>
              <a:rPr sz="1050" spc="2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20" dirty="0">
                <a:solidFill>
                  <a:srgbClr val="272727"/>
                </a:solidFill>
                <a:latin typeface="Trebuchet MS"/>
                <a:cs typeface="Trebuchet MS"/>
              </a:rPr>
              <a:t>just</a:t>
            </a:r>
            <a:r>
              <a:rPr sz="1050" spc="1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the</a:t>
            </a:r>
            <a:r>
              <a:rPr sz="1050" spc="2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72727"/>
                </a:solidFill>
                <a:latin typeface="Trebuchet MS"/>
                <a:cs typeface="Trebuchet MS"/>
              </a:rPr>
              <a:t>responsibility</a:t>
            </a:r>
            <a:endParaRPr sz="105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5"/>
              </a:spcBef>
            </a:pP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of</a:t>
            </a:r>
            <a:r>
              <a:rPr sz="1050" spc="7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governments</a:t>
            </a:r>
            <a:r>
              <a:rPr sz="1050" spc="10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and</a:t>
            </a:r>
            <a:r>
              <a:rPr sz="1050" spc="9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policymakers,</a:t>
            </a:r>
            <a:r>
              <a:rPr sz="1050" spc="9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but</a:t>
            </a:r>
            <a:r>
              <a:rPr sz="1050" spc="6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also</a:t>
            </a:r>
            <a:r>
              <a:rPr sz="1050" spc="8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individuals,</a:t>
            </a:r>
            <a:r>
              <a:rPr sz="1050" spc="9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businesses,</a:t>
            </a:r>
            <a:r>
              <a:rPr sz="1050" spc="10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and</a:t>
            </a:r>
            <a:r>
              <a:rPr sz="1050" spc="11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organizations.</a:t>
            </a:r>
            <a:r>
              <a:rPr sz="1050" spc="8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125" dirty="0">
                <a:solidFill>
                  <a:srgbClr val="272727"/>
                </a:solidFill>
                <a:latin typeface="Trebuchet MS"/>
                <a:cs typeface="Trebuchet MS"/>
              </a:rPr>
              <a:t>We</a:t>
            </a:r>
            <a:r>
              <a:rPr sz="1050" spc="8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can</a:t>
            </a:r>
            <a:r>
              <a:rPr sz="1050" spc="10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all</a:t>
            </a:r>
            <a:r>
              <a:rPr sz="1050" spc="7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20" dirty="0">
                <a:solidFill>
                  <a:srgbClr val="272727"/>
                </a:solidFill>
                <a:latin typeface="Trebuchet MS"/>
                <a:cs typeface="Trebuchet MS"/>
              </a:rPr>
              <a:t>take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action</a:t>
            </a:r>
            <a:r>
              <a:rPr sz="1050" spc="13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rgbClr val="272727"/>
                </a:solidFill>
                <a:latin typeface="Trebuchet MS"/>
                <a:cs typeface="Trebuchet MS"/>
              </a:rPr>
              <a:t>by</a:t>
            </a:r>
            <a:r>
              <a:rPr sz="1050" spc="12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reducing</a:t>
            </a:r>
            <a:r>
              <a:rPr sz="1050" spc="12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our</a:t>
            </a:r>
            <a:r>
              <a:rPr sz="1050" spc="9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carbon</a:t>
            </a:r>
            <a:r>
              <a:rPr sz="1050" spc="11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20" dirty="0">
                <a:solidFill>
                  <a:srgbClr val="272727"/>
                </a:solidFill>
                <a:latin typeface="Trebuchet MS"/>
                <a:cs typeface="Trebuchet MS"/>
              </a:rPr>
              <a:t>footprint,</a:t>
            </a:r>
            <a:r>
              <a:rPr sz="1050" spc="11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supporting</a:t>
            </a:r>
            <a:r>
              <a:rPr sz="1050" spc="8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renewable</a:t>
            </a:r>
            <a:r>
              <a:rPr sz="1050" spc="14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energy</a:t>
            </a:r>
            <a:r>
              <a:rPr sz="1050" spc="13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sources,</a:t>
            </a:r>
            <a:r>
              <a:rPr sz="1050" spc="12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and</a:t>
            </a:r>
            <a:r>
              <a:rPr sz="1050" spc="13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advocating</a:t>
            </a:r>
            <a:r>
              <a:rPr sz="1050" spc="14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for</a:t>
            </a:r>
            <a:r>
              <a:rPr sz="1050" spc="9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72727"/>
                </a:solidFill>
                <a:latin typeface="Trebuchet MS"/>
                <a:cs typeface="Trebuchet MS"/>
              </a:rPr>
              <a:t>climate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policies.</a:t>
            </a:r>
            <a:r>
              <a:rPr sz="1050" spc="5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Let</a:t>
            </a:r>
            <a:r>
              <a:rPr sz="1050" spc="7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65" dirty="0">
                <a:solidFill>
                  <a:srgbClr val="272727"/>
                </a:solidFill>
                <a:latin typeface="Trebuchet MS"/>
                <a:cs typeface="Trebuchet MS"/>
              </a:rPr>
              <a:t>us</a:t>
            </a:r>
            <a:r>
              <a:rPr sz="1050" spc="4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work</a:t>
            </a:r>
            <a:r>
              <a:rPr sz="1050" spc="2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towards</a:t>
            </a:r>
            <a:r>
              <a:rPr sz="1050" spc="5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</a:t>
            </a:r>
            <a:r>
              <a:rPr sz="1050" spc="5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sustainable</a:t>
            </a:r>
            <a:r>
              <a:rPr sz="1050" spc="8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future</a:t>
            </a:r>
            <a:r>
              <a:rPr sz="1050" spc="3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for</a:t>
            </a:r>
            <a:r>
              <a:rPr sz="1050" spc="4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ourselves</a:t>
            </a:r>
            <a:r>
              <a:rPr sz="1050" spc="5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and</a:t>
            </a:r>
            <a:r>
              <a:rPr sz="1050" spc="6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72727"/>
                </a:solidFill>
                <a:latin typeface="Trebuchet MS"/>
                <a:cs typeface="Trebuchet MS"/>
              </a:rPr>
              <a:t>future</a:t>
            </a:r>
            <a:r>
              <a:rPr sz="1050" spc="3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72727"/>
                </a:solidFill>
                <a:latin typeface="Trebuchet MS"/>
                <a:cs typeface="Trebuchet MS"/>
              </a:rPr>
              <a:t>generations.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181129" y="0"/>
            <a:ext cx="1960880" cy="1466215"/>
            <a:chOff x="7181129" y="0"/>
            <a:chExt cx="1960880" cy="1466215"/>
          </a:xfrm>
        </p:grpSpPr>
        <p:sp>
          <p:nvSpPr>
            <p:cNvPr id="27" name="object 27"/>
            <p:cNvSpPr/>
            <p:nvPr/>
          </p:nvSpPr>
          <p:spPr>
            <a:xfrm>
              <a:off x="7181129" y="931951"/>
              <a:ext cx="1816100" cy="534670"/>
            </a:xfrm>
            <a:custGeom>
              <a:avLst/>
              <a:gdLst/>
              <a:ahLst/>
              <a:cxnLst/>
              <a:rect l="l" t="t" r="r" b="b"/>
              <a:pathLst>
                <a:path w="1816100" h="534669">
                  <a:moveTo>
                    <a:pt x="1068238" y="0"/>
                  </a:moveTo>
                  <a:lnTo>
                    <a:pt x="1006866" y="3749"/>
                  </a:lnTo>
                  <a:lnTo>
                    <a:pt x="955467" y="14562"/>
                  </a:lnTo>
                  <a:lnTo>
                    <a:pt x="913204" y="31783"/>
                  </a:lnTo>
                  <a:lnTo>
                    <a:pt x="879241" y="54757"/>
                  </a:lnTo>
                  <a:lnTo>
                    <a:pt x="852742" y="82830"/>
                  </a:lnTo>
                  <a:lnTo>
                    <a:pt x="832869" y="115346"/>
                  </a:lnTo>
                  <a:lnTo>
                    <a:pt x="818787" y="151650"/>
                  </a:lnTo>
                  <a:lnTo>
                    <a:pt x="809660" y="191089"/>
                  </a:lnTo>
                  <a:lnTo>
                    <a:pt x="804649" y="233006"/>
                  </a:lnTo>
                  <a:lnTo>
                    <a:pt x="787004" y="225052"/>
                  </a:lnTo>
                  <a:lnTo>
                    <a:pt x="768601" y="219305"/>
                  </a:lnTo>
                  <a:lnTo>
                    <a:pt x="749750" y="215817"/>
                  </a:lnTo>
                  <a:lnTo>
                    <a:pt x="730761" y="214642"/>
                  </a:lnTo>
                  <a:lnTo>
                    <a:pt x="684660" y="222167"/>
                  </a:lnTo>
                  <a:lnTo>
                    <a:pt x="644475" y="245263"/>
                  </a:lnTo>
                  <a:lnTo>
                    <a:pt x="615052" y="284717"/>
                  </a:lnTo>
                  <a:lnTo>
                    <a:pt x="601234" y="341312"/>
                  </a:lnTo>
                  <a:lnTo>
                    <a:pt x="597012" y="329255"/>
                  </a:lnTo>
                  <a:lnTo>
                    <a:pt x="566601" y="301409"/>
                  </a:lnTo>
                  <a:lnTo>
                    <a:pt x="531892" y="294005"/>
                  </a:lnTo>
                  <a:lnTo>
                    <a:pt x="527599" y="294005"/>
                  </a:lnTo>
                  <a:lnTo>
                    <a:pt x="487492" y="302525"/>
                  </a:lnTo>
                  <a:lnTo>
                    <a:pt x="447884" y="330315"/>
                  </a:lnTo>
                  <a:lnTo>
                    <a:pt x="429237" y="374764"/>
                  </a:lnTo>
                  <a:lnTo>
                    <a:pt x="415235" y="350307"/>
                  </a:lnTo>
                  <a:lnTo>
                    <a:pt x="371398" y="314828"/>
                  </a:lnTo>
                  <a:lnTo>
                    <a:pt x="334899" y="302837"/>
                  </a:lnTo>
                  <a:lnTo>
                    <a:pt x="305133" y="300266"/>
                  </a:lnTo>
                  <a:lnTo>
                    <a:pt x="286707" y="301171"/>
                  </a:lnTo>
                  <a:lnTo>
                    <a:pt x="232845" y="313436"/>
                  </a:lnTo>
                  <a:lnTo>
                    <a:pt x="188163" y="334705"/>
                  </a:lnTo>
                  <a:lnTo>
                    <a:pt x="150968" y="366547"/>
                  </a:lnTo>
                  <a:lnTo>
                    <a:pt x="124618" y="407489"/>
                  </a:lnTo>
                  <a:lnTo>
                    <a:pt x="118274" y="430019"/>
                  </a:lnTo>
                  <a:lnTo>
                    <a:pt x="118976" y="453707"/>
                  </a:lnTo>
                  <a:lnTo>
                    <a:pt x="108562" y="444993"/>
                  </a:lnTo>
                  <a:lnTo>
                    <a:pt x="96574" y="438724"/>
                  </a:lnTo>
                  <a:lnTo>
                    <a:pt x="83547" y="434937"/>
                  </a:lnTo>
                  <a:lnTo>
                    <a:pt x="70018" y="433666"/>
                  </a:lnTo>
                  <a:lnTo>
                    <a:pt x="58612" y="434578"/>
                  </a:lnTo>
                  <a:lnTo>
                    <a:pt x="21809" y="453415"/>
                  </a:lnTo>
                  <a:lnTo>
                    <a:pt x="0" y="499247"/>
                  </a:lnTo>
                  <a:lnTo>
                    <a:pt x="4157" y="512735"/>
                  </a:lnTo>
                  <a:lnTo>
                    <a:pt x="12442" y="524734"/>
                  </a:lnTo>
                  <a:lnTo>
                    <a:pt x="23561" y="534111"/>
                  </a:lnTo>
                  <a:lnTo>
                    <a:pt x="174472" y="531412"/>
                  </a:lnTo>
                  <a:lnTo>
                    <a:pt x="328223" y="529679"/>
                  </a:lnTo>
                  <a:lnTo>
                    <a:pt x="589166" y="528389"/>
                  </a:lnTo>
                  <a:lnTo>
                    <a:pt x="1305403" y="528181"/>
                  </a:lnTo>
                  <a:lnTo>
                    <a:pt x="1509636" y="527084"/>
                  </a:lnTo>
                  <a:lnTo>
                    <a:pt x="1660416" y="525447"/>
                  </a:lnTo>
                  <a:lnTo>
                    <a:pt x="1759486" y="523862"/>
                  </a:lnTo>
                  <a:lnTo>
                    <a:pt x="1807187" y="496889"/>
                  </a:lnTo>
                  <a:lnTo>
                    <a:pt x="1815790" y="470896"/>
                  </a:lnTo>
                  <a:lnTo>
                    <a:pt x="1809969" y="442836"/>
                  </a:lnTo>
                  <a:lnTo>
                    <a:pt x="1778394" y="408400"/>
                  </a:lnTo>
                  <a:lnTo>
                    <a:pt x="1726855" y="392759"/>
                  </a:lnTo>
                  <a:lnTo>
                    <a:pt x="1685081" y="389169"/>
                  </a:lnTo>
                  <a:lnTo>
                    <a:pt x="1663779" y="388810"/>
                  </a:lnTo>
                  <a:lnTo>
                    <a:pt x="1639565" y="389170"/>
                  </a:lnTo>
                  <a:lnTo>
                    <a:pt x="1616256" y="390017"/>
                  </a:lnTo>
                  <a:lnTo>
                    <a:pt x="1613507" y="348472"/>
                  </a:lnTo>
                  <a:lnTo>
                    <a:pt x="1602507" y="309150"/>
                  </a:lnTo>
                  <a:lnTo>
                    <a:pt x="1582256" y="273785"/>
                  </a:lnTo>
                  <a:lnTo>
                    <a:pt x="1551751" y="244113"/>
                  </a:lnTo>
                  <a:lnTo>
                    <a:pt x="1509995" y="221869"/>
                  </a:lnTo>
                  <a:lnTo>
                    <a:pt x="1456193" y="209803"/>
                  </a:lnTo>
                  <a:lnTo>
                    <a:pt x="1437808" y="208991"/>
                  </a:lnTo>
                  <a:lnTo>
                    <a:pt x="1403889" y="211829"/>
                  </a:lnTo>
                  <a:lnTo>
                    <a:pt x="1371219" y="220419"/>
                  </a:lnTo>
                  <a:lnTo>
                    <a:pt x="1340867" y="234874"/>
                  </a:lnTo>
                  <a:lnTo>
                    <a:pt x="1313907" y="255308"/>
                  </a:lnTo>
                  <a:lnTo>
                    <a:pt x="1306350" y="203310"/>
                  </a:lnTo>
                  <a:lnTo>
                    <a:pt x="1291306" y="151644"/>
                  </a:lnTo>
                  <a:lnTo>
                    <a:pt x="1266353" y="102949"/>
                  </a:lnTo>
                  <a:lnTo>
                    <a:pt x="1229071" y="59867"/>
                  </a:lnTo>
                  <a:lnTo>
                    <a:pt x="1193173" y="34666"/>
                  </a:lnTo>
                  <a:lnTo>
                    <a:pt x="1153831" y="16070"/>
                  </a:lnTo>
                  <a:lnTo>
                    <a:pt x="1111901" y="4405"/>
                  </a:lnTo>
                  <a:lnTo>
                    <a:pt x="1068238" y="0"/>
                  </a:lnTo>
                  <a:close/>
                </a:path>
              </a:pathLst>
            </a:custGeom>
            <a:solidFill>
              <a:srgbClr val="EBE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48728" y="0"/>
              <a:ext cx="1792985" cy="91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8B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17628" y="0"/>
            <a:ext cx="1236345" cy="1347470"/>
            <a:chOff x="7917628" y="0"/>
            <a:chExt cx="1236345" cy="1347470"/>
          </a:xfrm>
        </p:grpSpPr>
        <p:sp>
          <p:nvSpPr>
            <p:cNvPr id="4" name="object 4"/>
            <p:cNvSpPr/>
            <p:nvPr/>
          </p:nvSpPr>
          <p:spPr>
            <a:xfrm>
              <a:off x="7927153" y="0"/>
              <a:ext cx="1217295" cy="1328420"/>
            </a:xfrm>
            <a:custGeom>
              <a:avLst/>
              <a:gdLst/>
              <a:ahLst/>
              <a:cxnLst/>
              <a:rect l="l" t="t" r="r" b="b"/>
              <a:pathLst>
                <a:path w="1217295" h="1328420">
                  <a:moveTo>
                    <a:pt x="1216846" y="1305869"/>
                  </a:moveTo>
                  <a:lnTo>
                    <a:pt x="1142494" y="1319059"/>
                  </a:lnTo>
                  <a:lnTo>
                    <a:pt x="1094866" y="1324369"/>
                  </a:lnTo>
                  <a:lnTo>
                    <a:pt x="1047435" y="1327395"/>
                  </a:lnTo>
                  <a:lnTo>
                    <a:pt x="1000262" y="1328176"/>
                  </a:lnTo>
                  <a:lnTo>
                    <a:pt x="953410" y="1326751"/>
                  </a:lnTo>
                  <a:lnTo>
                    <a:pt x="906942" y="1323161"/>
                  </a:lnTo>
                  <a:lnTo>
                    <a:pt x="860921" y="1317445"/>
                  </a:lnTo>
                  <a:lnTo>
                    <a:pt x="815409" y="1309641"/>
                  </a:lnTo>
                  <a:lnTo>
                    <a:pt x="770470" y="1299790"/>
                  </a:lnTo>
                  <a:lnTo>
                    <a:pt x="726166" y="1287931"/>
                  </a:lnTo>
                  <a:lnTo>
                    <a:pt x="682559" y="1274102"/>
                  </a:lnTo>
                  <a:lnTo>
                    <a:pt x="639714" y="1258344"/>
                  </a:lnTo>
                  <a:lnTo>
                    <a:pt x="597691" y="1240696"/>
                  </a:lnTo>
                  <a:lnTo>
                    <a:pt x="556555" y="1221198"/>
                  </a:lnTo>
                  <a:lnTo>
                    <a:pt x="516367" y="1199888"/>
                  </a:lnTo>
                  <a:lnTo>
                    <a:pt x="477191" y="1176806"/>
                  </a:lnTo>
                  <a:lnTo>
                    <a:pt x="439089" y="1151991"/>
                  </a:lnTo>
                  <a:lnTo>
                    <a:pt x="402124" y="1125483"/>
                  </a:lnTo>
                  <a:lnTo>
                    <a:pt x="366360" y="1097322"/>
                  </a:lnTo>
                  <a:lnTo>
                    <a:pt x="331858" y="1067546"/>
                  </a:lnTo>
                  <a:lnTo>
                    <a:pt x="298681" y="1036195"/>
                  </a:lnTo>
                  <a:lnTo>
                    <a:pt x="266892" y="1003309"/>
                  </a:lnTo>
                  <a:lnTo>
                    <a:pt x="236554" y="968926"/>
                  </a:lnTo>
                  <a:lnTo>
                    <a:pt x="207730" y="933086"/>
                  </a:lnTo>
                  <a:lnTo>
                    <a:pt x="180483" y="895829"/>
                  </a:lnTo>
                  <a:lnTo>
                    <a:pt x="154874" y="857194"/>
                  </a:lnTo>
                  <a:lnTo>
                    <a:pt x="130968" y="817220"/>
                  </a:lnTo>
                  <a:lnTo>
                    <a:pt x="108826" y="775947"/>
                  </a:lnTo>
                  <a:lnTo>
                    <a:pt x="88512" y="733414"/>
                  </a:lnTo>
                  <a:lnTo>
                    <a:pt x="70087" y="689660"/>
                  </a:lnTo>
                  <a:lnTo>
                    <a:pt x="53616" y="644726"/>
                  </a:lnTo>
                  <a:lnTo>
                    <a:pt x="39161" y="598649"/>
                  </a:lnTo>
                  <a:lnTo>
                    <a:pt x="26784" y="551470"/>
                  </a:lnTo>
                  <a:lnTo>
                    <a:pt x="16778" y="503650"/>
                  </a:lnTo>
                  <a:lnTo>
                    <a:pt x="9136" y="455899"/>
                  </a:lnTo>
                  <a:lnTo>
                    <a:pt x="3819" y="408280"/>
                  </a:lnTo>
                  <a:lnTo>
                    <a:pt x="786" y="360857"/>
                  </a:lnTo>
                  <a:lnTo>
                    <a:pt x="0" y="313692"/>
                  </a:lnTo>
                  <a:lnTo>
                    <a:pt x="1420" y="266847"/>
                  </a:lnTo>
                  <a:lnTo>
                    <a:pt x="5008" y="220385"/>
                  </a:lnTo>
                  <a:lnTo>
                    <a:pt x="10724" y="174370"/>
                  </a:lnTo>
                  <a:lnTo>
                    <a:pt x="18529" y="128864"/>
                  </a:lnTo>
                  <a:lnTo>
                    <a:pt x="28385" y="83930"/>
                  </a:lnTo>
                  <a:lnTo>
                    <a:pt x="40251" y="39630"/>
                  </a:lnTo>
                  <a:lnTo>
                    <a:pt x="52829" y="0"/>
                  </a:lnTo>
                </a:path>
              </a:pathLst>
            </a:custGeom>
            <a:ln w="19050">
              <a:solidFill>
                <a:srgbClr val="272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69401" y="0"/>
              <a:ext cx="974725" cy="1085215"/>
            </a:xfrm>
            <a:custGeom>
              <a:avLst/>
              <a:gdLst/>
              <a:ahLst/>
              <a:cxnLst/>
              <a:rect l="l" t="t" r="r" b="b"/>
              <a:pathLst>
                <a:path w="974725" h="1085215">
                  <a:moveTo>
                    <a:pt x="69998" y="0"/>
                  </a:moveTo>
                  <a:lnTo>
                    <a:pt x="51495" y="43528"/>
                  </a:lnTo>
                  <a:lnTo>
                    <a:pt x="36134" y="87017"/>
                  </a:lnTo>
                  <a:lnTo>
                    <a:pt x="23364" y="131663"/>
                  </a:lnTo>
                  <a:lnTo>
                    <a:pt x="13277" y="177379"/>
                  </a:lnTo>
                  <a:lnTo>
                    <a:pt x="5960" y="224073"/>
                  </a:lnTo>
                  <a:lnTo>
                    <a:pt x="1505" y="271656"/>
                  </a:lnTo>
                  <a:lnTo>
                    <a:pt x="0" y="320040"/>
                  </a:lnTo>
                  <a:lnTo>
                    <a:pt x="1505" y="368423"/>
                  </a:lnTo>
                  <a:lnTo>
                    <a:pt x="5960" y="416007"/>
                  </a:lnTo>
                  <a:lnTo>
                    <a:pt x="13277" y="462701"/>
                  </a:lnTo>
                  <a:lnTo>
                    <a:pt x="23364" y="508416"/>
                  </a:lnTo>
                  <a:lnTo>
                    <a:pt x="36134" y="553063"/>
                  </a:lnTo>
                  <a:lnTo>
                    <a:pt x="51495" y="596551"/>
                  </a:lnTo>
                  <a:lnTo>
                    <a:pt x="69359" y="638792"/>
                  </a:lnTo>
                  <a:lnTo>
                    <a:pt x="89636" y="679695"/>
                  </a:lnTo>
                  <a:lnTo>
                    <a:pt x="112236" y="719171"/>
                  </a:lnTo>
                  <a:lnTo>
                    <a:pt x="137069" y="757130"/>
                  </a:lnTo>
                  <a:lnTo>
                    <a:pt x="164047" y="793483"/>
                  </a:lnTo>
                  <a:lnTo>
                    <a:pt x="193079" y="828140"/>
                  </a:lnTo>
                  <a:lnTo>
                    <a:pt x="224075" y="861012"/>
                  </a:lnTo>
                  <a:lnTo>
                    <a:pt x="256947" y="892009"/>
                  </a:lnTo>
                  <a:lnTo>
                    <a:pt x="291604" y="921040"/>
                  </a:lnTo>
                  <a:lnTo>
                    <a:pt x="327957" y="948018"/>
                  </a:lnTo>
                  <a:lnTo>
                    <a:pt x="365916" y="972851"/>
                  </a:lnTo>
                  <a:lnTo>
                    <a:pt x="405393" y="995451"/>
                  </a:lnTo>
                  <a:lnTo>
                    <a:pt x="446296" y="1015728"/>
                  </a:lnTo>
                  <a:lnTo>
                    <a:pt x="488536" y="1033592"/>
                  </a:lnTo>
                  <a:lnTo>
                    <a:pt x="532025" y="1048953"/>
                  </a:lnTo>
                  <a:lnTo>
                    <a:pt x="576671" y="1061723"/>
                  </a:lnTo>
                  <a:lnTo>
                    <a:pt x="622386" y="1071810"/>
                  </a:lnTo>
                  <a:lnTo>
                    <a:pt x="669081" y="1079127"/>
                  </a:lnTo>
                  <a:lnTo>
                    <a:pt x="716664" y="1083583"/>
                  </a:lnTo>
                  <a:lnTo>
                    <a:pt x="765048" y="1085088"/>
                  </a:lnTo>
                  <a:lnTo>
                    <a:pt x="813431" y="1083583"/>
                  </a:lnTo>
                  <a:lnTo>
                    <a:pt x="861014" y="1079127"/>
                  </a:lnTo>
                  <a:lnTo>
                    <a:pt x="907709" y="1071810"/>
                  </a:lnTo>
                  <a:lnTo>
                    <a:pt x="953424" y="1061723"/>
                  </a:lnTo>
                  <a:lnTo>
                    <a:pt x="974597" y="1055667"/>
                  </a:lnTo>
                  <a:lnTo>
                    <a:pt x="69998" y="0"/>
                  </a:lnTo>
                  <a:close/>
                </a:path>
              </a:pathLst>
            </a:custGeom>
            <a:solidFill>
              <a:srgbClr val="EB5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512445" cy="1129030"/>
          </a:xfrm>
          <a:custGeom>
            <a:avLst/>
            <a:gdLst/>
            <a:ahLst/>
            <a:cxnLst/>
            <a:rect l="l" t="t" r="r" b="b"/>
            <a:pathLst>
              <a:path w="512445" h="1129030">
                <a:moveTo>
                  <a:pt x="0" y="1128516"/>
                </a:moveTo>
                <a:lnTo>
                  <a:pt x="38529" y="1107492"/>
                </a:lnTo>
                <a:lnTo>
                  <a:pt x="80271" y="1081850"/>
                </a:lnTo>
                <a:lnTo>
                  <a:pt x="120831" y="1053953"/>
                </a:lnTo>
                <a:lnTo>
                  <a:pt x="160113" y="1023817"/>
                </a:lnTo>
                <a:lnTo>
                  <a:pt x="198019" y="991460"/>
                </a:lnTo>
                <a:lnTo>
                  <a:pt x="234454" y="956899"/>
                </a:lnTo>
                <a:lnTo>
                  <a:pt x="268678" y="920487"/>
                </a:lnTo>
                <a:lnTo>
                  <a:pt x="300759" y="882632"/>
                </a:lnTo>
                <a:lnTo>
                  <a:pt x="330674" y="843426"/>
                </a:lnTo>
                <a:lnTo>
                  <a:pt x="358401" y="802962"/>
                </a:lnTo>
                <a:lnTo>
                  <a:pt x="383915" y="761333"/>
                </a:lnTo>
                <a:lnTo>
                  <a:pt x="407196" y="718630"/>
                </a:lnTo>
                <a:lnTo>
                  <a:pt x="428218" y="674947"/>
                </a:lnTo>
                <a:lnTo>
                  <a:pt x="446960" y="630374"/>
                </a:lnTo>
                <a:lnTo>
                  <a:pt x="463398" y="585006"/>
                </a:lnTo>
                <a:lnTo>
                  <a:pt x="477509" y="538934"/>
                </a:lnTo>
                <a:lnTo>
                  <a:pt x="489270" y="492250"/>
                </a:lnTo>
                <a:lnTo>
                  <a:pt x="498659" y="445047"/>
                </a:lnTo>
                <a:lnTo>
                  <a:pt x="505652" y="397417"/>
                </a:lnTo>
                <a:lnTo>
                  <a:pt x="510226" y="349453"/>
                </a:lnTo>
                <a:lnTo>
                  <a:pt x="512358" y="301248"/>
                </a:lnTo>
                <a:lnTo>
                  <a:pt x="512025" y="252892"/>
                </a:lnTo>
                <a:lnTo>
                  <a:pt x="509205" y="204479"/>
                </a:lnTo>
                <a:lnTo>
                  <a:pt x="503873" y="156102"/>
                </a:lnTo>
                <a:lnTo>
                  <a:pt x="496008" y="107852"/>
                </a:lnTo>
                <a:lnTo>
                  <a:pt x="485585" y="59822"/>
                </a:lnTo>
                <a:lnTo>
                  <a:pt x="472583" y="12104"/>
                </a:lnTo>
                <a:lnTo>
                  <a:pt x="46859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516733"/>
            <a:ext cx="855344" cy="1626870"/>
            <a:chOff x="0" y="3516733"/>
            <a:chExt cx="855344" cy="1626870"/>
          </a:xfrm>
        </p:grpSpPr>
        <p:sp>
          <p:nvSpPr>
            <p:cNvPr id="8" name="object 8"/>
            <p:cNvSpPr/>
            <p:nvPr/>
          </p:nvSpPr>
          <p:spPr>
            <a:xfrm>
              <a:off x="0" y="3516733"/>
              <a:ext cx="855344" cy="1626870"/>
            </a:xfrm>
            <a:custGeom>
              <a:avLst/>
              <a:gdLst/>
              <a:ahLst/>
              <a:cxnLst/>
              <a:rect l="l" t="t" r="r" b="b"/>
              <a:pathLst>
                <a:path w="855344" h="1626870">
                  <a:moveTo>
                    <a:pt x="0" y="0"/>
                  </a:moveTo>
                  <a:lnTo>
                    <a:pt x="0" y="1626766"/>
                  </a:lnTo>
                  <a:lnTo>
                    <a:pt x="811787" y="1626766"/>
                  </a:lnTo>
                  <a:lnTo>
                    <a:pt x="827712" y="1551267"/>
                  </a:lnTo>
                  <a:lnTo>
                    <a:pt x="836358" y="1499983"/>
                  </a:lnTo>
                  <a:lnTo>
                    <a:pt x="843355" y="1448865"/>
                  </a:lnTo>
                  <a:lnTo>
                    <a:pt x="848725" y="1397952"/>
                  </a:lnTo>
                  <a:lnTo>
                    <a:pt x="852486" y="1347284"/>
                  </a:lnTo>
                  <a:lnTo>
                    <a:pt x="854658" y="1296903"/>
                  </a:lnTo>
                  <a:lnTo>
                    <a:pt x="855260" y="1246846"/>
                  </a:lnTo>
                  <a:lnTo>
                    <a:pt x="854313" y="1197155"/>
                  </a:lnTo>
                  <a:lnTo>
                    <a:pt x="851835" y="1147870"/>
                  </a:lnTo>
                  <a:lnTo>
                    <a:pt x="847847" y="1099030"/>
                  </a:lnTo>
                  <a:lnTo>
                    <a:pt x="842367" y="1050675"/>
                  </a:lnTo>
                  <a:lnTo>
                    <a:pt x="835415" y="1002846"/>
                  </a:lnTo>
                  <a:lnTo>
                    <a:pt x="827011" y="955583"/>
                  </a:lnTo>
                  <a:lnTo>
                    <a:pt x="817175" y="908925"/>
                  </a:lnTo>
                  <a:lnTo>
                    <a:pt x="805925" y="862913"/>
                  </a:lnTo>
                  <a:lnTo>
                    <a:pt x="793282" y="817586"/>
                  </a:lnTo>
                  <a:lnTo>
                    <a:pt x="779265" y="772985"/>
                  </a:lnTo>
                  <a:lnTo>
                    <a:pt x="763893" y="729149"/>
                  </a:lnTo>
                  <a:lnTo>
                    <a:pt x="747187" y="686119"/>
                  </a:lnTo>
                  <a:lnTo>
                    <a:pt x="729165" y="643934"/>
                  </a:lnTo>
                  <a:lnTo>
                    <a:pt x="709847" y="602635"/>
                  </a:lnTo>
                  <a:lnTo>
                    <a:pt x="689253" y="562261"/>
                  </a:lnTo>
                  <a:lnTo>
                    <a:pt x="667403" y="522853"/>
                  </a:lnTo>
                  <a:lnTo>
                    <a:pt x="644315" y="484451"/>
                  </a:lnTo>
                  <a:lnTo>
                    <a:pt x="620010" y="447094"/>
                  </a:lnTo>
                  <a:lnTo>
                    <a:pt x="594506" y="410823"/>
                  </a:lnTo>
                  <a:lnTo>
                    <a:pt x="567825" y="375677"/>
                  </a:lnTo>
                  <a:lnTo>
                    <a:pt x="539984" y="341697"/>
                  </a:lnTo>
                  <a:lnTo>
                    <a:pt x="511003" y="308923"/>
                  </a:lnTo>
                  <a:lnTo>
                    <a:pt x="480903" y="277394"/>
                  </a:lnTo>
                  <a:lnTo>
                    <a:pt x="449703" y="247150"/>
                  </a:lnTo>
                  <a:lnTo>
                    <a:pt x="417422" y="218233"/>
                  </a:lnTo>
                  <a:lnTo>
                    <a:pt x="384079" y="190681"/>
                  </a:lnTo>
                  <a:lnTo>
                    <a:pt x="349695" y="164534"/>
                  </a:lnTo>
                  <a:lnTo>
                    <a:pt x="314289" y="139833"/>
                  </a:lnTo>
                  <a:lnTo>
                    <a:pt x="277880" y="116618"/>
                  </a:lnTo>
                  <a:lnTo>
                    <a:pt x="240488" y="94928"/>
                  </a:lnTo>
                  <a:lnTo>
                    <a:pt x="202133" y="74804"/>
                  </a:lnTo>
                  <a:lnTo>
                    <a:pt x="162834" y="56286"/>
                  </a:lnTo>
                  <a:lnTo>
                    <a:pt x="122610" y="39413"/>
                  </a:lnTo>
                  <a:lnTo>
                    <a:pt x="81482" y="24226"/>
                  </a:lnTo>
                  <a:lnTo>
                    <a:pt x="39468" y="10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086225"/>
              <a:ext cx="617220" cy="0"/>
            </a:xfrm>
            <a:custGeom>
              <a:avLst/>
              <a:gdLst/>
              <a:ahLst/>
              <a:cxnLst/>
              <a:rect l="l" t="t" r="r" b="b"/>
              <a:pathLst>
                <a:path w="617220">
                  <a:moveTo>
                    <a:pt x="0" y="0"/>
                  </a:moveTo>
                  <a:lnTo>
                    <a:pt x="616940" y="0"/>
                  </a:lnTo>
                </a:path>
              </a:pathLst>
            </a:custGeom>
            <a:ln w="19050">
              <a:solidFill>
                <a:srgbClr val="27272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4368927"/>
              <a:ext cx="616585" cy="0"/>
            </a:xfrm>
            <a:custGeom>
              <a:avLst/>
              <a:gdLst/>
              <a:ahLst/>
              <a:cxnLst/>
              <a:rect l="l" t="t" r="r" b="b"/>
              <a:pathLst>
                <a:path w="616585">
                  <a:moveTo>
                    <a:pt x="0" y="0"/>
                  </a:moveTo>
                  <a:lnTo>
                    <a:pt x="616369" y="0"/>
                  </a:lnTo>
                </a:path>
              </a:pathLst>
            </a:custGeom>
            <a:ln w="19050">
              <a:solidFill>
                <a:srgbClr val="27272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7558299" y="4796864"/>
            <a:ext cx="64769" cy="346710"/>
          </a:xfrm>
          <a:custGeom>
            <a:avLst/>
            <a:gdLst/>
            <a:ahLst/>
            <a:cxnLst/>
            <a:rect l="l" t="t" r="r" b="b"/>
            <a:pathLst>
              <a:path w="64770" h="346710">
                <a:moveTo>
                  <a:pt x="61143" y="346635"/>
                </a:moveTo>
                <a:lnTo>
                  <a:pt x="64147" y="326224"/>
                </a:lnTo>
                <a:lnTo>
                  <a:pt x="53245" y="278219"/>
                </a:lnTo>
                <a:lnTo>
                  <a:pt x="32073" y="245840"/>
                </a:lnTo>
                <a:lnTo>
                  <a:pt x="10901" y="213460"/>
                </a:lnTo>
                <a:lnTo>
                  <a:pt x="0" y="165455"/>
                </a:lnTo>
                <a:lnTo>
                  <a:pt x="7189" y="116644"/>
                </a:lnTo>
                <a:lnTo>
                  <a:pt x="25819" y="82723"/>
                </a:lnTo>
                <a:lnTo>
                  <a:pt x="44448" y="48803"/>
                </a:lnTo>
                <a:lnTo>
                  <a:pt x="5163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18501" y="4624196"/>
            <a:ext cx="57150" cy="490220"/>
          </a:xfrm>
          <a:custGeom>
            <a:avLst/>
            <a:gdLst/>
            <a:ahLst/>
            <a:cxnLst/>
            <a:rect l="l" t="t" r="r" b="b"/>
            <a:pathLst>
              <a:path w="57150" h="490220">
                <a:moveTo>
                  <a:pt x="0" y="489965"/>
                </a:moveTo>
                <a:lnTo>
                  <a:pt x="8929" y="441580"/>
                </a:lnTo>
                <a:lnTo>
                  <a:pt x="28575" y="408447"/>
                </a:lnTo>
                <a:lnTo>
                  <a:pt x="48220" y="375262"/>
                </a:lnTo>
                <a:lnTo>
                  <a:pt x="57150" y="326720"/>
                </a:lnTo>
                <a:lnTo>
                  <a:pt x="48220" y="278181"/>
                </a:lnTo>
                <a:lnTo>
                  <a:pt x="28575" y="244973"/>
                </a:lnTo>
                <a:lnTo>
                  <a:pt x="8929" y="211770"/>
                </a:lnTo>
                <a:lnTo>
                  <a:pt x="0" y="163245"/>
                </a:lnTo>
                <a:lnTo>
                  <a:pt x="8929" y="114703"/>
                </a:lnTo>
                <a:lnTo>
                  <a:pt x="28575" y="81518"/>
                </a:lnTo>
                <a:lnTo>
                  <a:pt x="48220" y="48385"/>
                </a:lnTo>
                <a:lnTo>
                  <a:pt x="571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34" y="2150364"/>
            <a:ext cx="156641" cy="15849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1" y="1991105"/>
            <a:ext cx="105527" cy="10668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9027" y="2308885"/>
            <a:ext cx="105527" cy="10662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8514968" y="3039998"/>
            <a:ext cx="629285" cy="0"/>
          </a:xfrm>
          <a:custGeom>
            <a:avLst/>
            <a:gdLst/>
            <a:ahLst/>
            <a:cxnLst/>
            <a:rect l="l" t="t" r="r" b="b"/>
            <a:pathLst>
              <a:path w="629284">
                <a:moveTo>
                  <a:pt x="0" y="0"/>
                </a:moveTo>
                <a:lnTo>
                  <a:pt x="629031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65082" y="2756535"/>
            <a:ext cx="479425" cy="0"/>
          </a:xfrm>
          <a:custGeom>
            <a:avLst/>
            <a:gdLst/>
            <a:ahLst/>
            <a:cxnLst/>
            <a:rect l="l" t="t" r="r" b="b"/>
            <a:pathLst>
              <a:path w="479425">
                <a:moveTo>
                  <a:pt x="0" y="0"/>
                </a:moveTo>
                <a:lnTo>
                  <a:pt x="478917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66701" y="4534575"/>
            <a:ext cx="977900" cy="442595"/>
          </a:xfrm>
          <a:custGeom>
            <a:avLst/>
            <a:gdLst/>
            <a:ahLst/>
            <a:cxnLst/>
            <a:rect l="l" t="t" r="r" b="b"/>
            <a:pathLst>
              <a:path w="977900" h="442595">
                <a:moveTo>
                  <a:pt x="977297" y="0"/>
                </a:moveTo>
                <a:lnTo>
                  <a:pt x="937580" y="13766"/>
                </a:lnTo>
                <a:lnTo>
                  <a:pt x="901366" y="37788"/>
                </a:lnTo>
                <a:lnTo>
                  <a:pt x="871840" y="71983"/>
                </a:lnTo>
                <a:lnTo>
                  <a:pt x="851010" y="116676"/>
                </a:lnTo>
                <a:lnTo>
                  <a:pt x="840882" y="172192"/>
                </a:lnTo>
                <a:lnTo>
                  <a:pt x="834976" y="155318"/>
                </a:lnTo>
                <a:lnTo>
                  <a:pt x="808258" y="126045"/>
                </a:lnTo>
                <a:lnTo>
                  <a:pt x="768621" y="108561"/>
                </a:lnTo>
                <a:lnTo>
                  <a:pt x="743892" y="106000"/>
                </a:lnTo>
                <a:lnTo>
                  <a:pt x="737898" y="106000"/>
                </a:lnTo>
                <a:lnTo>
                  <a:pt x="681808" y="117925"/>
                </a:lnTo>
                <a:lnTo>
                  <a:pt x="642597" y="140569"/>
                </a:lnTo>
                <a:lnTo>
                  <a:pt x="613766" y="175634"/>
                </a:lnTo>
                <a:lnTo>
                  <a:pt x="600319" y="219004"/>
                </a:lnTo>
                <a:lnTo>
                  <a:pt x="580741" y="184786"/>
                </a:lnTo>
                <a:lnTo>
                  <a:pt x="553051" y="156574"/>
                </a:lnTo>
                <a:lnTo>
                  <a:pt x="519439" y="135140"/>
                </a:lnTo>
                <a:lnTo>
                  <a:pt x="482094" y="121253"/>
                </a:lnTo>
                <a:lnTo>
                  <a:pt x="440689" y="115150"/>
                </a:lnTo>
                <a:lnTo>
                  <a:pt x="426760" y="114763"/>
                </a:lnTo>
                <a:lnTo>
                  <a:pt x="400994" y="116031"/>
                </a:lnTo>
                <a:lnTo>
                  <a:pt x="350222" y="125479"/>
                </a:lnTo>
                <a:lnTo>
                  <a:pt x="293565" y="146411"/>
                </a:lnTo>
                <a:lnTo>
                  <a:pt x="235393" y="183195"/>
                </a:lnTo>
                <a:lnTo>
                  <a:pt x="190411" y="235127"/>
                </a:lnTo>
                <a:lnTo>
                  <a:pt x="165422" y="296340"/>
                </a:lnTo>
                <a:lnTo>
                  <a:pt x="166398" y="329494"/>
                </a:lnTo>
                <a:lnTo>
                  <a:pt x="151837" y="317296"/>
                </a:lnTo>
                <a:lnTo>
                  <a:pt x="135073" y="308525"/>
                </a:lnTo>
                <a:lnTo>
                  <a:pt x="116852" y="303229"/>
                </a:lnTo>
                <a:lnTo>
                  <a:pt x="97919" y="301453"/>
                </a:lnTo>
                <a:lnTo>
                  <a:pt x="81975" y="302726"/>
                </a:lnTo>
                <a:lnTo>
                  <a:pt x="38725" y="322103"/>
                </a:lnTo>
                <a:lnTo>
                  <a:pt x="12337" y="352531"/>
                </a:lnTo>
                <a:lnTo>
                  <a:pt x="0" y="393225"/>
                </a:lnTo>
                <a:lnTo>
                  <a:pt x="5816" y="412098"/>
                </a:lnTo>
                <a:lnTo>
                  <a:pt x="17409" y="428891"/>
                </a:lnTo>
                <a:lnTo>
                  <a:pt x="32971" y="442016"/>
                </a:lnTo>
                <a:lnTo>
                  <a:pt x="180257" y="439217"/>
                </a:lnTo>
                <a:lnTo>
                  <a:pt x="379808" y="436563"/>
                </a:lnTo>
                <a:lnTo>
                  <a:pt x="633386" y="434655"/>
                </a:lnTo>
                <a:lnTo>
                  <a:pt x="977297" y="433818"/>
                </a:lnTo>
                <a:lnTo>
                  <a:pt x="977297" y="0"/>
                </a:lnTo>
                <a:close/>
              </a:path>
            </a:pathLst>
          </a:custGeom>
          <a:solidFill>
            <a:srgbClr val="A9A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713231" y="470916"/>
            <a:ext cx="7717790" cy="525145"/>
          </a:xfrm>
          <a:prstGeom prst="rect">
            <a:avLst/>
          </a:prstGeom>
          <a:solidFill>
            <a:srgbClr val="FFFFFF"/>
          </a:solidFill>
          <a:ln w="28575">
            <a:solidFill>
              <a:srgbClr val="272727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2600" spc="-25" dirty="0"/>
              <a:t>REFERENCES</a:t>
            </a:r>
            <a:endParaRPr sz="2600"/>
          </a:p>
        </p:txBody>
      </p:sp>
      <p:sp>
        <p:nvSpPr>
          <p:cNvPr id="20" name="object 20"/>
          <p:cNvSpPr txBox="1"/>
          <p:nvPr/>
        </p:nvSpPr>
        <p:spPr>
          <a:xfrm>
            <a:off x="1105390" y="1274428"/>
            <a:ext cx="5591175" cy="111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454" indent="-19939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Times New Roman"/>
              <a:buChar char="●"/>
              <a:tabLst>
                <a:tab pos="212090" algn="l"/>
              </a:tabLst>
            </a:pPr>
            <a:r>
              <a:rPr sz="1200" spc="-10" dirty="0">
                <a:solidFill>
                  <a:srgbClr val="272727"/>
                </a:solidFill>
                <a:latin typeface="Trebuchet MS"/>
                <a:cs typeface="Trebuchet MS"/>
              </a:rPr>
              <a:t>Wikipedia</a:t>
            </a:r>
            <a:endParaRPr sz="1200">
              <a:latin typeface="Trebuchet MS"/>
              <a:cs typeface="Trebuchet MS"/>
            </a:endParaRPr>
          </a:p>
          <a:p>
            <a:pPr marL="211454" indent="-199390">
              <a:lnSpc>
                <a:spcPts val="1425"/>
              </a:lnSpc>
              <a:buClr>
                <a:srgbClr val="FFFFFF"/>
              </a:buClr>
              <a:buFont typeface="Times New Roman"/>
              <a:buChar char="●"/>
              <a:tabLst>
                <a:tab pos="212090" algn="l"/>
              </a:tabLst>
            </a:pP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National</a:t>
            </a:r>
            <a:r>
              <a:rPr sz="1200" spc="16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Oceanic</a:t>
            </a:r>
            <a:r>
              <a:rPr sz="1200" spc="14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272727"/>
                </a:solidFill>
                <a:latin typeface="Trebuchet MS"/>
                <a:cs typeface="Trebuchet MS"/>
              </a:rPr>
              <a:t>and</a:t>
            </a:r>
            <a:r>
              <a:rPr sz="1200" spc="15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Atmospheric</a:t>
            </a:r>
            <a:r>
              <a:rPr sz="1200" spc="19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72727"/>
                </a:solidFill>
                <a:latin typeface="Trebuchet MS"/>
                <a:cs typeface="Trebuchet MS"/>
              </a:rPr>
              <a:t>Administration</a:t>
            </a:r>
            <a:r>
              <a:rPr sz="1200" spc="19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72727"/>
                </a:solidFill>
                <a:latin typeface="Trebuchet MS"/>
                <a:cs typeface="Trebuchet MS"/>
              </a:rPr>
              <a:t>(.gov)</a:t>
            </a:r>
            <a:endParaRPr sz="1200">
              <a:latin typeface="Trebuchet MS"/>
              <a:cs typeface="Trebuchet MS"/>
            </a:endParaRPr>
          </a:p>
          <a:p>
            <a:pPr marL="211454" indent="-199390">
              <a:lnSpc>
                <a:spcPts val="1425"/>
              </a:lnSpc>
              <a:buClr>
                <a:srgbClr val="FFFFFF"/>
              </a:buClr>
              <a:buFont typeface="Times New Roman"/>
              <a:buChar char="●"/>
              <a:tabLst>
                <a:tab pos="212090" algn="l"/>
              </a:tabLst>
            </a:pPr>
            <a:r>
              <a:rPr sz="1200" dirty="0">
                <a:solidFill>
                  <a:srgbClr val="272727"/>
                </a:solidFill>
                <a:latin typeface="Calibri"/>
                <a:cs typeface="Calibri"/>
              </a:rPr>
              <a:t>Bangladesh</a:t>
            </a:r>
            <a:r>
              <a:rPr sz="1200" spc="-35" dirty="0">
                <a:solidFill>
                  <a:srgbClr val="27272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72727"/>
                </a:solidFill>
                <a:latin typeface="Calibri"/>
                <a:cs typeface="Calibri"/>
              </a:rPr>
              <a:t>Meteorological</a:t>
            </a:r>
            <a:r>
              <a:rPr sz="1200" spc="-5" dirty="0">
                <a:solidFill>
                  <a:srgbClr val="27272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72727"/>
                </a:solidFill>
                <a:latin typeface="Calibri"/>
                <a:cs typeface="Calibri"/>
              </a:rPr>
              <a:t>Department</a:t>
            </a:r>
            <a:r>
              <a:rPr sz="1200" spc="-30" dirty="0">
                <a:solidFill>
                  <a:srgbClr val="27272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72727"/>
                </a:solidFill>
                <a:latin typeface="Calibri"/>
                <a:cs typeface="Calibri"/>
              </a:rPr>
              <a:t>(BMD)</a:t>
            </a:r>
            <a:endParaRPr sz="1200">
              <a:latin typeface="Calibri"/>
              <a:cs typeface="Calibri"/>
            </a:endParaRPr>
          </a:p>
          <a:p>
            <a:pPr marL="211454" indent="-199390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  <a:tabLst>
                <a:tab pos="212090" algn="l"/>
              </a:tabLst>
            </a:pPr>
            <a:r>
              <a:rPr sz="1200" dirty="0">
                <a:solidFill>
                  <a:srgbClr val="272727"/>
                </a:solidFill>
                <a:latin typeface="Calibri"/>
                <a:cs typeface="Calibri"/>
              </a:rPr>
              <a:t>World</a:t>
            </a:r>
            <a:r>
              <a:rPr sz="1200" spc="-15" dirty="0">
                <a:solidFill>
                  <a:srgbClr val="272727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72727"/>
                </a:solidFill>
                <a:latin typeface="Calibri"/>
                <a:cs typeface="Calibri"/>
              </a:rPr>
              <a:t>Bank</a:t>
            </a:r>
            <a:endParaRPr sz="1200">
              <a:latin typeface="Calibri"/>
              <a:cs typeface="Calibri"/>
            </a:endParaRPr>
          </a:p>
          <a:p>
            <a:pPr marL="211454" indent="-199390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  <a:tabLst>
                <a:tab pos="212090" algn="l"/>
              </a:tabLst>
            </a:pPr>
            <a:r>
              <a:rPr sz="1200" dirty="0">
                <a:solidFill>
                  <a:srgbClr val="272727"/>
                </a:solidFill>
                <a:latin typeface="Calibri"/>
                <a:cs typeface="Calibri"/>
              </a:rPr>
              <a:t>International</a:t>
            </a:r>
            <a:r>
              <a:rPr sz="1200" spc="-30" dirty="0">
                <a:solidFill>
                  <a:srgbClr val="27272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72727"/>
                </a:solidFill>
                <a:latin typeface="Calibri"/>
                <a:cs typeface="Calibri"/>
              </a:rPr>
              <a:t>Energy</a:t>
            </a:r>
            <a:r>
              <a:rPr sz="1200" spc="-20" dirty="0">
                <a:solidFill>
                  <a:srgbClr val="27272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72727"/>
                </a:solidFill>
                <a:latin typeface="Calibri"/>
                <a:cs typeface="Calibri"/>
              </a:rPr>
              <a:t>Agency</a:t>
            </a:r>
            <a:r>
              <a:rPr sz="1200" spc="-35" dirty="0">
                <a:solidFill>
                  <a:srgbClr val="27272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72727"/>
                </a:solidFill>
                <a:latin typeface="Calibri"/>
                <a:cs typeface="Calibri"/>
              </a:rPr>
              <a:t>(IEA)</a:t>
            </a:r>
            <a:r>
              <a:rPr sz="1200" spc="-5" dirty="0">
                <a:solidFill>
                  <a:srgbClr val="27272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72727"/>
                </a:solidFill>
                <a:latin typeface="Calibri"/>
                <a:cs typeface="Calibri"/>
              </a:rPr>
              <a:t>Reports</a:t>
            </a:r>
            <a:endParaRPr sz="1200">
              <a:latin typeface="Calibri"/>
              <a:cs typeface="Calibri"/>
            </a:endParaRPr>
          </a:p>
          <a:p>
            <a:pPr marL="211454" indent="-199390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  <a:tabLst>
                <a:tab pos="212090" algn="l"/>
              </a:tabLst>
            </a:pPr>
            <a:r>
              <a:rPr sz="1200" dirty="0">
                <a:solidFill>
                  <a:srgbClr val="272727"/>
                </a:solidFill>
                <a:latin typeface="Calibri"/>
                <a:cs typeface="Calibri"/>
              </a:rPr>
              <a:t>German</a:t>
            </a:r>
            <a:r>
              <a:rPr sz="1200" spc="-30" dirty="0">
                <a:solidFill>
                  <a:srgbClr val="27272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72727"/>
                </a:solidFill>
                <a:latin typeface="Calibri"/>
                <a:cs typeface="Calibri"/>
              </a:rPr>
              <a:t>Ministry</a:t>
            </a:r>
            <a:r>
              <a:rPr sz="1200" spc="-25" dirty="0">
                <a:solidFill>
                  <a:srgbClr val="27272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72727"/>
                </a:solidFill>
                <a:latin typeface="Calibri"/>
                <a:cs typeface="Calibri"/>
              </a:rPr>
              <a:t>for</a:t>
            </a:r>
            <a:r>
              <a:rPr sz="1200" spc="-10" dirty="0">
                <a:solidFill>
                  <a:srgbClr val="27272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72727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27272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72727"/>
                </a:solidFill>
                <a:latin typeface="Calibri"/>
                <a:cs typeface="Calibri"/>
              </a:rPr>
              <a:t>Environment,</a:t>
            </a:r>
            <a:r>
              <a:rPr sz="1200" spc="-35" dirty="0">
                <a:solidFill>
                  <a:srgbClr val="27272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72727"/>
                </a:solidFill>
                <a:latin typeface="Calibri"/>
                <a:cs typeface="Calibri"/>
              </a:rPr>
              <a:t>Nature</a:t>
            </a:r>
            <a:r>
              <a:rPr sz="1200" spc="-20" dirty="0">
                <a:solidFill>
                  <a:srgbClr val="27272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72727"/>
                </a:solidFill>
                <a:latin typeface="Calibri"/>
                <a:cs typeface="Calibri"/>
              </a:rPr>
              <a:t>Conservation,</a:t>
            </a:r>
            <a:r>
              <a:rPr sz="1200" spc="-15" dirty="0">
                <a:solidFill>
                  <a:srgbClr val="27272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72727"/>
                </a:solidFill>
                <a:latin typeface="Calibri"/>
                <a:cs typeface="Calibri"/>
              </a:rPr>
              <a:t>and</a:t>
            </a:r>
            <a:r>
              <a:rPr sz="1200" spc="-20" dirty="0">
                <a:solidFill>
                  <a:srgbClr val="27272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72727"/>
                </a:solidFill>
                <a:latin typeface="Calibri"/>
                <a:cs typeface="Calibri"/>
              </a:rPr>
              <a:t>Nuclear</a:t>
            </a:r>
            <a:r>
              <a:rPr sz="1200" spc="-20" dirty="0">
                <a:solidFill>
                  <a:srgbClr val="27272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72727"/>
                </a:solidFill>
                <a:latin typeface="Calibri"/>
                <a:cs typeface="Calibri"/>
              </a:rPr>
              <a:t>Safety</a:t>
            </a:r>
            <a:r>
              <a:rPr sz="1200" spc="-25" dirty="0">
                <a:solidFill>
                  <a:srgbClr val="27272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72727"/>
                </a:solidFill>
                <a:latin typeface="Calibri"/>
                <a:cs typeface="Calibri"/>
              </a:rPr>
              <a:t>(BMU)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8B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17650" cy="1549400"/>
          </a:xfrm>
          <a:custGeom>
            <a:avLst/>
            <a:gdLst/>
            <a:ahLst/>
            <a:cxnLst/>
            <a:rect l="l" t="t" r="r" b="b"/>
            <a:pathLst>
              <a:path w="1517650" h="1549400">
                <a:moveTo>
                  <a:pt x="1510515" y="0"/>
                </a:moveTo>
                <a:lnTo>
                  <a:pt x="0" y="0"/>
                </a:lnTo>
                <a:lnTo>
                  <a:pt x="0" y="1541217"/>
                </a:lnTo>
                <a:lnTo>
                  <a:pt x="5303" y="1541864"/>
                </a:lnTo>
                <a:lnTo>
                  <a:pt x="51633" y="1545892"/>
                </a:lnTo>
                <a:lnTo>
                  <a:pt x="98388" y="1548328"/>
                </a:lnTo>
                <a:lnTo>
                  <a:pt x="145541" y="1549146"/>
                </a:lnTo>
                <a:lnTo>
                  <a:pt x="192695" y="1548328"/>
                </a:lnTo>
                <a:lnTo>
                  <a:pt x="239450" y="1545892"/>
                </a:lnTo>
                <a:lnTo>
                  <a:pt x="285780" y="1541864"/>
                </a:lnTo>
                <a:lnTo>
                  <a:pt x="331660" y="1536270"/>
                </a:lnTo>
                <a:lnTo>
                  <a:pt x="377064" y="1529137"/>
                </a:lnTo>
                <a:lnTo>
                  <a:pt x="421968" y="1520490"/>
                </a:lnTo>
                <a:lnTo>
                  <a:pt x="466344" y="1510357"/>
                </a:lnTo>
                <a:lnTo>
                  <a:pt x="510168" y="1498763"/>
                </a:lnTo>
                <a:lnTo>
                  <a:pt x="553415" y="1485734"/>
                </a:lnTo>
                <a:lnTo>
                  <a:pt x="596058" y="1471298"/>
                </a:lnTo>
                <a:lnTo>
                  <a:pt x="638072" y="1455479"/>
                </a:lnTo>
                <a:lnTo>
                  <a:pt x="679431" y="1438305"/>
                </a:lnTo>
                <a:lnTo>
                  <a:pt x="720111" y="1419801"/>
                </a:lnTo>
                <a:lnTo>
                  <a:pt x="760086" y="1399995"/>
                </a:lnTo>
                <a:lnTo>
                  <a:pt x="799329" y="1378911"/>
                </a:lnTo>
                <a:lnTo>
                  <a:pt x="837816" y="1356577"/>
                </a:lnTo>
                <a:lnTo>
                  <a:pt x="875520" y="1333018"/>
                </a:lnTo>
                <a:lnTo>
                  <a:pt x="912417" y="1308262"/>
                </a:lnTo>
                <a:lnTo>
                  <a:pt x="948481" y="1282333"/>
                </a:lnTo>
                <a:lnTo>
                  <a:pt x="983687" y="1255259"/>
                </a:lnTo>
                <a:lnTo>
                  <a:pt x="1018008" y="1227066"/>
                </a:lnTo>
                <a:lnTo>
                  <a:pt x="1051419" y="1197779"/>
                </a:lnTo>
                <a:lnTo>
                  <a:pt x="1083895" y="1167426"/>
                </a:lnTo>
                <a:lnTo>
                  <a:pt x="1115410" y="1136032"/>
                </a:lnTo>
                <a:lnTo>
                  <a:pt x="1145939" y="1103624"/>
                </a:lnTo>
                <a:lnTo>
                  <a:pt x="1175456" y="1070228"/>
                </a:lnTo>
                <a:lnTo>
                  <a:pt x="1203936" y="1035870"/>
                </a:lnTo>
                <a:lnTo>
                  <a:pt x="1231352" y="1000576"/>
                </a:lnTo>
                <a:lnTo>
                  <a:pt x="1257680" y="964374"/>
                </a:lnTo>
                <a:lnTo>
                  <a:pt x="1282895" y="927288"/>
                </a:lnTo>
                <a:lnTo>
                  <a:pt x="1306969" y="889345"/>
                </a:lnTo>
                <a:lnTo>
                  <a:pt x="1329879" y="850572"/>
                </a:lnTo>
                <a:lnTo>
                  <a:pt x="1351597" y="810995"/>
                </a:lnTo>
                <a:lnTo>
                  <a:pt x="1372100" y="770640"/>
                </a:lnTo>
                <a:lnTo>
                  <a:pt x="1391361" y="729533"/>
                </a:lnTo>
                <a:lnTo>
                  <a:pt x="1409355" y="687701"/>
                </a:lnTo>
                <a:lnTo>
                  <a:pt x="1426056" y="645169"/>
                </a:lnTo>
                <a:lnTo>
                  <a:pt x="1441438" y="601964"/>
                </a:lnTo>
                <a:lnTo>
                  <a:pt x="1455477" y="558113"/>
                </a:lnTo>
                <a:lnTo>
                  <a:pt x="1468147" y="513641"/>
                </a:lnTo>
                <a:lnTo>
                  <a:pt x="1479421" y="468576"/>
                </a:lnTo>
                <a:lnTo>
                  <a:pt x="1489276" y="422942"/>
                </a:lnTo>
                <a:lnTo>
                  <a:pt x="1497684" y="376766"/>
                </a:lnTo>
                <a:lnTo>
                  <a:pt x="1504620" y="330076"/>
                </a:lnTo>
                <a:lnTo>
                  <a:pt x="1510060" y="282896"/>
                </a:lnTo>
                <a:lnTo>
                  <a:pt x="1513977" y="235253"/>
                </a:lnTo>
                <a:lnTo>
                  <a:pt x="1516346" y="187173"/>
                </a:lnTo>
                <a:lnTo>
                  <a:pt x="1517141" y="138684"/>
                </a:lnTo>
                <a:lnTo>
                  <a:pt x="1516346" y="90194"/>
                </a:lnTo>
                <a:lnTo>
                  <a:pt x="1513977" y="42114"/>
                </a:lnTo>
                <a:lnTo>
                  <a:pt x="1510515" y="0"/>
                </a:lnTo>
                <a:close/>
              </a:path>
            </a:pathLst>
          </a:custGeom>
          <a:solidFill>
            <a:srgbClr val="7D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875000" y="234363"/>
            <a:ext cx="901065" cy="901065"/>
            <a:chOff x="1875000" y="234363"/>
            <a:chExt cx="901065" cy="901065"/>
          </a:xfrm>
        </p:grpSpPr>
        <p:sp>
          <p:nvSpPr>
            <p:cNvPr id="5" name="object 5"/>
            <p:cNvSpPr/>
            <p:nvPr/>
          </p:nvSpPr>
          <p:spPr>
            <a:xfrm>
              <a:off x="1884525" y="243888"/>
              <a:ext cx="882015" cy="882015"/>
            </a:xfrm>
            <a:custGeom>
              <a:avLst/>
              <a:gdLst/>
              <a:ahLst/>
              <a:cxnLst/>
              <a:rect l="l" t="t" r="r" b="b"/>
              <a:pathLst>
                <a:path w="882014" h="882015">
                  <a:moveTo>
                    <a:pt x="869808" y="340418"/>
                  </a:moveTo>
                  <a:lnTo>
                    <a:pt x="878249" y="387698"/>
                  </a:lnTo>
                  <a:lnTo>
                    <a:pt x="881488" y="434671"/>
                  </a:lnTo>
                  <a:lnTo>
                    <a:pt x="879728" y="481012"/>
                  </a:lnTo>
                  <a:lnTo>
                    <a:pt x="873169" y="526399"/>
                  </a:lnTo>
                  <a:lnTo>
                    <a:pt x="862011" y="570505"/>
                  </a:lnTo>
                  <a:lnTo>
                    <a:pt x="846456" y="613008"/>
                  </a:lnTo>
                  <a:lnTo>
                    <a:pt x="826704" y="653582"/>
                  </a:lnTo>
                  <a:lnTo>
                    <a:pt x="802957" y="691904"/>
                  </a:lnTo>
                  <a:lnTo>
                    <a:pt x="775414" y="727650"/>
                  </a:lnTo>
                  <a:lnTo>
                    <a:pt x="744277" y="760494"/>
                  </a:lnTo>
                  <a:lnTo>
                    <a:pt x="709746" y="790114"/>
                  </a:lnTo>
                  <a:lnTo>
                    <a:pt x="672023" y="816184"/>
                  </a:lnTo>
                  <a:lnTo>
                    <a:pt x="631308" y="838380"/>
                  </a:lnTo>
                  <a:lnTo>
                    <a:pt x="587801" y="856379"/>
                  </a:lnTo>
                  <a:lnTo>
                    <a:pt x="541704" y="869855"/>
                  </a:lnTo>
                  <a:lnTo>
                    <a:pt x="494311" y="878286"/>
                  </a:lnTo>
                  <a:lnTo>
                    <a:pt x="447255" y="881518"/>
                  </a:lnTo>
                  <a:lnTo>
                    <a:pt x="400856" y="879751"/>
                  </a:lnTo>
                  <a:lnTo>
                    <a:pt x="355433" y="873187"/>
                  </a:lnTo>
                  <a:lnTo>
                    <a:pt x="311307" y="862025"/>
                  </a:lnTo>
                  <a:lnTo>
                    <a:pt x="268797" y="846467"/>
                  </a:lnTo>
                  <a:lnTo>
                    <a:pt x="228222" y="826713"/>
                  </a:lnTo>
                  <a:lnTo>
                    <a:pt x="189903" y="802963"/>
                  </a:lnTo>
                  <a:lnTo>
                    <a:pt x="154159" y="775419"/>
                  </a:lnTo>
                  <a:lnTo>
                    <a:pt x="121310" y="744281"/>
                  </a:lnTo>
                  <a:lnTo>
                    <a:pt x="91676" y="709749"/>
                  </a:lnTo>
                  <a:lnTo>
                    <a:pt x="65577" y="672024"/>
                  </a:lnTo>
                  <a:lnTo>
                    <a:pt x="43331" y="631308"/>
                  </a:lnTo>
                  <a:lnTo>
                    <a:pt x="25260" y="587799"/>
                  </a:lnTo>
                  <a:lnTo>
                    <a:pt x="11682" y="541700"/>
                  </a:lnTo>
                  <a:lnTo>
                    <a:pt x="3240" y="494319"/>
                  </a:lnTo>
                  <a:lnTo>
                    <a:pt x="0" y="447273"/>
                  </a:lnTo>
                  <a:lnTo>
                    <a:pt x="1762" y="400882"/>
                  </a:lnTo>
                  <a:lnTo>
                    <a:pt x="8327" y="355465"/>
                  </a:lnTo>
                  <a:lnTo>
                    <a:pt x="19495" y="311343"/>
                  </a:lnTo>
                  <a:lnTo>
                    <a:pt x="35066" y="268835"/>
                  </a:lnTo>
                  <a:lnTo>
                    <a:pt x="54841" y="228261"/>
                  </a:lnTo>
                  <a:lnTo>
                    <a:pt x="78621" y="189942"/>
                  </a:lnTo>
                  <a:lnTo>
                    <a:pt x="106205" y="154196"/>
                  </a:lnTo>
                  <a:lnTo>
                    <a:pt x="137393" y="121343"/>
                  </a:lnTo>
                  <a:lnTo>
                    <a:pt x="171987" y="91704"/>
                  </a:lnTo>
                  <a:lnTo>
                    <a:pt x="209787" y="65598"/>
                  </a:lnTo>
                  <a:lnTo>
                    <a:pt x="250592" y="43346"/>
                  </a:lnTo>
                  <a:lnTo>
                    <a:pt x="294204" y="25266"/>
                  </a:lnTo>
                  <a:lnTo>
                    <a:pt x="340422" y="11678"/>
                  </a:lnTo>
                  <a:lnTo>
                    <a:pt x="387701" y="3238"/>
                  </a:lnTo>
                  <a:lnTo>
                    <a:pt x="434672" y="0"/>
                  </a:lnTo>
                  <a:lnTo>
                    <a:pt x="481011" y="1763"/>
                  </a:lnTo>
                  <a:lnTo>
                    <a:pt x="526393" y="8328"/>
                  </a:lnTo>
                  <a:lnTo>
                    <a:pt x="570496" y="19496"/>
                  </a:lnTo>
                  <a:lnTo>
                    <a:pt x="612994" y="35068"/>
                  </a:lnTo>
                  <a:lnTo>
                    <a:pt x="653563" y="54843"/>
                  </a:lnTo>
                  <a:lnTo>
                    <a:pt x="691880" y="78621"/>
                  </a:lnTo>
                  <a:lnTo>
                    <a:pt x="727621" y="106204"/>
                  </a:lnTo>
                  <a:lnTo>
                    <a:pt x="760461" y="137392"/>
                  </a:lnTo>
                  <a:lnTo>
                    <a:pt x="790076" y="171985"/>
                  </a:lnTo>
                  <a:lnTo>
                    <a:pt x="816142" y="209784"/>
                  </a:lnTo>
                  <a:lnTo>
                    <a:pt x="838336" y="250589"/>
                  </a:lnTo>
                  <a:lnTo>
                    <a:pt x="856333" y="294200"/>
                  </a:lnTo>
                  <a:lnTo>
                    <a:pt x="869808" y="340418"/>
                  </a:lnTo>
                  <a:close/>
                </a:path>
              </a:pathLst>
            </a:custGeom>
            <a:ln w="19050">
              <a:solidFill>
                <a:srgbClr val="272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0343" y="349757"/>
              <a:ext cx="669925" cy="669290"/>
            </a:xfrm>
            <a:custGeom>
              <a:avLst/>
              <a:gdLst/>
              <a:ahLst/>
              <a:cxnLst/>
              <a:rect l="l" t="t" r="r" b="b"/>
              <a:pathLst>
                <a:path w="669925" h="669290">
                  <a:moveTo>
                    <a:pt x="334899" y="0"/>
                  </a:moveTo>
                  <a:lnTo>
                    <a:pt x="285409" y="3627"/>
                  </a:lnTo>
                  <a:lnTo>
                    <a:pt x="238174" y="14163"/>
                  </a:lnTo>
                  <a:lnTo>
                    <a:pt x="193712" y="31091"/>
                  </a:lnTo>
                  <a:lnTo>
                    <a:pt x="152541" y="53893"/>
                  </a:lnTo>
                  <a:lnTo>
                    <a:pt x="115179" y="82052"/>
                  </a:lnTo>
                  <a:lnTo>
                    <a:pt x="82144" y="115050"/>
                  </a:lnTo>
                  <a:lnTo>
                    <a:pt x="53953" y="152370"/>
                  </a:lnTo>
                  <a:lnTo>
                    <a:pt x="31125" y="193494"/>
                  </a:lnTo>
                  <a:lnTo>
                    <a:pt x="14179" y="237905"/>
                  </a:lnTo>
                  <a:lnTo>
                    <a:pt x="3631" y="285085"/>
                  </a:lnTo>
                  <a:lnTo>
                    <a:pt x="0" y="334517"/>
                  </a:lnTo>
                  <a:lnTo>
                    <a:pt x="3631" y="383950"/>
                  </a:lnTo>
                  <a:lnTo>
                    <a:pt x="14179" y="431130"/>
                  </a:lnTo>
                  <a:lnTo>
                    <a:pt x="31125" y="475541"/>
                  </a:lnTo>
                  <a:lnTo>
                    <a:pt x="53953" y="516665"/>
                  </a:lnTo>
                  <a:lnTo>
                    <a:pt x="82144" y="553985"/>
                  </a:lnTo>
                  <a:lnTo>
                    <a:pt x="115179" y="586983"/>
                  </a:lnTo>
                  <a:lnTo>
                    <a:pt x="152541" y="615142"/>
                  </a:lnTo>
                  <a:lnTo>
                    <a:pt x="193712" y="637944"/>
                  </a:lnTo>
                  <a:lnTo>
                    <a:pt x="238174" y="654872"/>
                  </a:lnTo>
                  <a:lnTo>
                    <a:pt x="285409" y="665408"/>
                  </a:lnTo>
                  <a:lnTo>
                    <a:pt x="334899" y="669035"/>
                  </a:lnTo>
                  <a:lnTo>
                    <a:pt x="384388" y="665408"/>
                  </a:lnTo>
                  <a:lnTo>
                    <a:pt x="431623" y="654872"/>
                  </a:lnTo>
                  <a:lnTo>
                    <a:pt x="476085" y="637944"/>
                  </a:lnTo>
                  <a:lnTo>
                    <a:pt x="517256" y="615142"/>
                  </a:lnTo>
                  <a:lnTo>
                    <a:pt x="554618" y="586983"/>
                  </a:lnTo>
                  <a:lnTo>
                    <a:pt x="587653" y="553985"/>
                  </a:lnTo>
                  <a:lnTo>
                    <a:pt x="615844" y="516665"/>
                  </a:lnTo>
                  <a:lnTo>
                    <a:pt x="638672" y="475541"/>
                  </a:lnTo>
                  <a:lnTo>
                    <a:pt x="655618" y="431130"/>
                  </a:lnTo>
                  <a:lnTo>
                    <a:pt x="666166" y="383950"/>
                  </a:lnTo>
                  <a:lnTo>
                    <a:pt x="669798" y="334517"/>
                  </a:lnTo>
                  <a:lnTo>
                    <a:pt x="666166" y="285085"/>
                  </a:lnTo>
                  <a:lnTo>
                    <a:pt x="655618" y="237905"/>
                  </a:lnTo>
                  <a:lnTo>
                    <a:pt x="638672" y="193494"/>
                  </a:lnTo>
                  <a:lnTo>
                    <a:pt x="615844" y="152370"/>
                  </a:lnTo>
                  <a:lnTo>
                    <a:pt x="587653" y="115050"/>
                  </a:lnTo>
                  <a:lnTo>
                    <a:pt x="554618" y="82052"/>
                  </a:lnTo>
                  <a:lnTo>
                    <a:pt x="517256" y="53893"/>
                  </a:lnTo>
                  <a:lnTo>
                    <a:pt x="476085" y="31091"/>
                  </a:lnTo>
                  <a:lnTo>
                    <a:pt x="431623" y="14163"/>
                  </a:lnTo>
                  <a:lnTo>
                    <a:pt x="384388" y="3627"/>
                  </a:lnTo>
                  <a:lnTo>
                    <a:pt x="334899" y="0"/>
                  </a:lnTo>
                  <a:close/>
                </a:path>
              </a:pathLst>
            </a:custGeom>
            <a:solidFill>
              <a:srgbClr val="EB5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930008" y="168073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30">
                <a:moveTo>
                  <a:pt x="0" y="208927"/>
                </a:moveTo>
                <a:lnTo>
                  <a:pt x="5949" y="258393"/>
                </a:lnTo>
                <a:lnTo>
                  <a:pt x="23025" y="304169"/>
                </a:lnTo>
                <a:lnTo>
                  <a:pt x="50074" y="344524"/>
                </a:lnTo>
                <a:lnTo>
                  <a:pt x="85938" y="377730"/>
                </a:lnTo>
                <a:lnTo>
                  <a:pt x="129463" y="402056"/>
                </a:lnTo>
                <a:lnTo>
                  <a:pt x="177223" y="415445"/>
                </a:lnTo>
                <a:lnTo>
                  <a:pt x="225962" y="417236"/>
                </a:lnTo>
                <a:lnTo>
                  <a:pt x="273615" y="407788"/>
                </a:lnTo>
                <a:lnTo>
                  <a:pt x="318117" y="387466"/>
                </a:lnTo>
                <a:lnTo>
                  <a:pt x="357403" y="356628"/>
                </a:lnTo>
                <a:lnTo>
                  <a:pt x="388010" y="317415"/>
                </a:lnTo>
                <a:lnTo>
                  <a:pt x="408286" y="273052"/>
                </a:lnTo>
                <a:lnTo>
                  <a:pt x="417741" y="225509"/>
                </a:lnTo>
                <a:lnTo>
                  <a:pt x="415883" y="176756"/>
                </a:lnTo>
                <a:lnTo>
                  <a:pt x="402221" y="128765"/>
                </a:lnTo>
                <a:lnTo>
                  <a:pt x="377891" y="85308"/>
                </a:lnTo>
                <a:lnTo>
                  <a:pt x="344683" y="49616"/>
                </a:lnTo>
                <a:lnTo>
                  <a:pt x="304319" y="22776"/>
                </a:lnTo>
                <a:lnTo>
                  <a:pt x="258523" y="5875"/>
                </a:lnTo>
                <a:lnTo>
                  <a:pt x="209016" y="0"/>
                </a:lnTo>
                <a:lnTo>
                  <a:pt x="161049" y="5511"/>
                </a:lnTo>
                <a:lnTo>
                  <a:pt x="117038" y="21212"/>
                </a:lnTo>
                <a:lnTo>
                  <a:pt x="78231" y="45857"/>
                </a:lnTo>
                <a:lnTo>
                  <a:pt x="45876" y="78198"/>
                </a:lnTo>
                <a:lnTo>
                  <a:pt x="21221" y="116989"/>
                </a:lnTo>
                <a:lnTo>
                  <a:pt x="5513" y="160981"/>
                </a:lnTo>
                <a:lnTo>
                  <a:pt x="0" y="208927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8094" y="0"/>
            <a:ext cx="1525905" cy="1236345"/>
          </a:xfrm>
          <a:custGeom>
            <a:avLst/>
            <a:gdLst/>
            <a:ahLst/>
            <a:cxnLst/>
            <a:rect l="l" t="t" r="r" b="b"/>
            <a:pathLst>
              <a:path w="1525904" h="1236345">
                <a:moveTo>
                  <a:pt x="0" y="283456"/>
                </a:moveTo>
                <a:lnTo>
                  <a:pt x="1313" y="333520"/>
                </a:lnTo>
                <a:lnTo>
                  <a:pt x="5218" y="383081"/>
                </a:lnTo>
                <a:lnTo>
                  <a:pt x="11660" y="432057"/>
                </a:lnTo>
                <a:lnTo>
                  <a:pt x="20584" y="480368"/>
                </a:lnTo>
                <a:lnTo>
                  <a:pt x="31938" y="527933"/>
                </a:lnTo>
                <a:lnTo>
                  <a:pt x="45666" y="574670"/>
                </a:lnTo>
                <a:lnTo>
                  <a:pt x="61715" y="620499"/>
                </a:lnTo>
                <a:lnTo>
                  <a:pt x="80030" y="665338"/>
                </a:lnTo>
                <a:lnTo>
                  <a:pt x="100558" y="709106"/>
                </a:lnTo>
                <a:lnTo>
                  <a:pt x="123243" y="751723"/>
                </a:lnTo>
                <a:lnTo>
                  <a:pt x="148033" y="793107"/>
                </a:lnTo>
                <a:lnTo>
                  <a:pt x="174873" y="833177"/>
                </a:lnTo>
                <a:lnTo>
                  <a:pt x="203709" y="871852"/>
                </a:lnTo>
                <a:lnTo>
                  <a:pt x="234487" y="909051"/>
                </a:lnTo>
                <a:lnTo>
                  <a:pt x="267153" y="944693"/>
                </a:lnTo>
                <a:lnTo>
                  <a:pt x="301652" y="978697"/>
                </a:lnTo>
                <a:lnTo>
                  <a:pt x="337930" y="1010981"/>
                </a:lnTo>
                <a:lnTo>
                  <a:pt x="375934" y="1041466"/>
                </a:lnTo>
                <a:lnTo>
                  <a:pt x="415609" y="1070069"/>
                </a:lnTo>
                <a:lnTo>
                  <a:pt x="456901" y="1096710"/>
                </a:lnTo>
                <a:lnTo>
                  <a:pt x="499757" y="1121308"/>
                </a:lnTo>
                <a:lnTo>
                  <a:pt x="544121" y="1143781"/>
                </a:lnTo>
                <a:lnTo>
                  <a:pt x="589940" y="1164048"/>
                </a:lnTo>
                <a:lnTo>
                  <a:pt x="636400" y="1181902"/>
                </a:lnTo>
                <a:lnTo>
                  <a:pt x="683420" y="1197195"/>
                </a:lnTo>
                <a:lnTo>
                  <a:pt x="730901" y="1209945"/>
                </a:lnTo>
                <a:lnTo>
                  <a:pt x="778747" y="1220168"/>
                </a:lnTo>
                <a:lnTo>
                  <a:pt x="826862" y="1227881"/>
                </a:lnTo>
                <a:lnTo>
                  <a:pt x="875149" y="1233102"/>
                </a:lnTo>
                <a:lnTo>
                  <a:pt x="923511" y="1235847"/>
                </a:lnTo>
                <a:lnTo>
                  <a:pt x="971852" y="1236133"/>
                </a:lnTo>
                <a:lnTo>
                  <a:pt x="1020074" y="1233978"/>
                </a:lnTo>
                <a:lnTo>
                  <a:pt x="1068082" y="1229397"/>
                </a:lnTo>
                <a:lnTo>
                  <a:pt x="1115779" y="1222409"/>
                </a:lnTo>
                <a:lnTo>
                  <a:pt x="1163067" y="1213030"/>
                </a:lnTo>
                <a:lnTo>
                  <a:pt x="1209851" y="1201276"/>
                </a:lnTo>
                <a:lnTo>
                  <a:pt x="1256033" y="1187166"/>
                </a:lnTo>
                <a:lnTo>
                  <a:pt x="1301517" y="1170715"/>
                </a:lnTo>
                <a:lnTo>
                  <a:pt x="1346207" y="1151941"/>
                </a:lnTo>
                <a:lnTo>
                  <a:pt x="1390005" y="1130861"/>
                </a:lnTo>
                <a:lnTo>
                  <a:pt x="1432815" y="1107492"/>
                </a:lnTo>
                <a:lnTo>
                  <a:pt x="1474540" y="1081850"/>
                </a:lnTo>
                <a:lnTo>
                  <a:pt x="1515084" y="1053953"/>
                </a:lnTo>
                <a:lnTo>
                  <a:pt x="1525905" y="1045648"/>
                </a:lnTo>
              </a:path>
              <a:path w="1525904" h="1236345">
                <a:moveTo>
                  <a:pt x="42928" y="0"/>
                </a:moveTo>
                <a:lnTo>
                  <a:pt x="28196" y="52112"/>
                </a:lnTo>
                <a:lnTo>
                  <a:pt x="18190" y="96944"/>
                </a:lnTo>
                <a:lnTo>
                  <a:pt x="10313" y="142549"/>
                </a:lnTo>
                <a:lnTo>
                  <a:pt x="4619" y="188872"/>
                </a:lnTo>
                <a:lnTo>
                  <a:pt x="1164" y="235859"/>
                </a:lnTo>
                <a:lnTo>
                  <a:pt x="0" y="28345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769450"/>
            <a:ext cx="1327785" cy="1374140"/>
          </a:xfrm>
          <a:custGeom>
            <a:avLst/>
            <a:gdLst/>
            <a:ahLst/>
            <a:cxnLst/>
            <a:rect l="l" t="t" r="r" b="b"/>
            <a:pathLst>
              <a:path w="1327785" h="1374139">
                <a:moveTo>
                  <a:pt x="1152343" y="1374049"/>
                </a:moveTo>
                <a:lnTo>
                  <a:pt x="1197765" y="1308473"/>
                </a:lnTo>
                <a:lnTo>
                  <a:pt x="1221926" y="1267046"/>
                </a:lnTo>
                <a:lnTo>
                  <a:pt x="1243667" y="1224510"/>
                </a:lnTo>
                <a:lnTo>
                  <a:pt x="1262961" y="1180974"/>
                </a:lnTo>
                <a:lnTo>
                  <a:pt x="1279782" y="1136547"/>
                </a:lnTo>
                <a:lnTo>
                  <a:pt x="1294101" y="1091338"/>
                </a:lnTo>
                <a:lnTo>
                  <a:pt x="1305893" y="1045455"/>
                </a:lnTo>
                <a:lnTo>
                  <a:pt x="1315128" y="999009"/>
                </a:lnTo>
                <a:lnTo>
                  <a:pt x="1321782" y="952107"/>
                </a:lnTo>
                <a:lnTo>
                  <a:pt x="1325825" y="904859"/>
                </a:lnTo>
                <a:lnTo>
                  <a:pt x="1327232" y="857375"/>
                </a:lnTo>
                <a:lnTo>
                  <a:pt x="1325975" y="809762"/>
                </a:lnTo>
                <a:lnTo>
                  <a:pt x="1322027" y="762131"/>
                </a:lnTo>
                <a:lnTo>
                  <a:pt x="1315361" y="714589"/>
                </a:lnTo>
                <a:lnTo>
                  <a:pt x="1305949" y="667247"/>
                </a:lnTo>
                <a:lnTo>
                  <a:pt x="1293765" y="620214"/>
                </a:lnTo>
                <a:lnTo>
                  <a:pt x="1278781" y="573597"/>
                </a:lnTo>
                <a:lnTo>
                  <a:pt x="1260970" y="527507"/>
                </a:lnTo>
                <a:lnTo>
                  <a:pt x="1240925" y="482469"/>
                </a:lnTo>
                <a:lnTo>
                  <a:pt x="1218513" y="439043"/>
                </a:lnTo>
                <a:lnTo>
                  <a:pt x="1193832" y="397288"/>
                </a:lnTo>
                <a:lnTo>
                  <a:pt x="1166974" y="357264"/>
                </a:lnTo>
                <a:lnTo>
                  <a:pt x="1138037" y="319032"/>
                </a:lnTo>
                <a:lnTo>
                  <a:pt x="1107114" y="282652"/>
                </a:lnTo>
                <a:lnTo>
                  <a:pt x="1074302" y="248184"/>
                </a:lnTo>
                <a:lnTo>
                  <a:pt x="1039696" y="215687"/>
                </a:lnTo>
                <a:lnTo>
                  <a:pt x="1003390" y="185223"/>
                </a:lnTo>
                <a:lnTo>
                  <a:pt x="965481" y="156850"/>
                </a:lnTo>
                <a:lnTo>
                  <a:pt x="926063" y="130629"/>
                </a:lnTo>
                <a:lnTo>
                  <a:pt x="885231" y="106620"/>
                </a:lnTo>
                <a:lnTo>
                  <a:pt x="843081" y="84884"/>
                </a:lnTo>
                <a:lnTo>
                  <a:pt x="799709" y="65480"/>
                </a:lnTo>
                <a:lnTo>
                  <a:pt x="755208" y="48468"/>
                </a:lnTo>
                <a:lnTo>
                  <a:pt x="709676" y="33908"/>
                </a:lnTo>
                <a:lnTo>
                  <a:pt x="663206" y="21861"/>
                </a:lnTo>
                <a:lnTo>
                  <a:pt x="615895" y="12387"/>
                </a:lnTo>
                <a:lnTo>
                  <a:pt x="567836" y="5545"/>
                </a:lnTo>
                <a:lnTo>
                  <a:pt x="519127" y="1396"/>
                </a:lnTo>
                <a:lnTo>
                  <a:pt x="469861" y="0"/>
                </a:lnTo>
                <a:lnTo>
                  <a:pt x="421246" y="1353"/>
                </a:lnTo>
                <a:lnTo>
                  <a:pt x="373348" y="5364"/>
                </a:lnTo>
                <a:lnTo>
                  <a:pt x="326240" y="11961"/>
                </a:lnTo>
                <a:lnTo>
                  <a:pt x="279994" y="21073"/>
                </a:lnTo>
                <a:lnTo>
                  <a:pt x="234682" y="32627"/>
                </a:lnTo>
                <a:lnTo>
                  <a:pt x="190374" y="46552"/>
                </a:lnTo>
                <a:lnTo>
                  <a:pt x="147144" y="62776"/>
                </a:lnTo>
                <a:lnTo>
                  <a:pt x="105063" y="81227"/>
                </a:lnTo>
                <a:lnTo>
                  <a:pt x="64203" y="101833"/>
                </a:lnTo>
                <a:lnTo>
                  <a:pt x="24636" y="124522"/>
                </a:lnTo>
                <a:lnTo>
                  <a:pt x="0" y="140451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26371" y="554766"/>
            <a:ext cx="2251075" cy="662305"/>
          </a:xfrm>
          <a:custGeom>
            <a:avLst/>
            <a:gdLst/>
            <a:ahLst/>
            <a:cxnLst/>
            <a:rect l="l" t="t" r="r" b="b"/>
            <a:pathLst>
              <a:path w="2251075" h="662305">
                <a:moveTo>
                  <a:pt x="1323982" y="0"/>
                </a:moveTo>
                <a:lnTo>
                  <a:pt x="1260800" y="3128"/>
                </a:lnTo>
                <a:lnTo>
                  <a:pt x="1206017" y="12216"/>
                </a:lnTo>
                <a:lnTo>
                  <a:pt x="1159066" y="26819"/>
                </a:lnTo>
                <a:lnTo>
                  <a:pt x="1119379" y="46494"/>
                </a:lnTo>
                <a:lnTo>
                  <a:pt x="1086390" y="70794"/>
                </a:lnTo>
                <a:lnTo>
                  <a:pt x="1059529" y="99276"/>
                </a:lnTo>
                <a:lnTo>
                  <a:pt x="1038229" y="131495"/>
                </a:lnTo>
                <a:lnTo>
                  <a:pt x="1021923" y="167006"/>
                </a:lnTo>
                <a:lnTo>
                  <a:pt x="1010043" y="205365"/>
                </a:lnTo>
                <a:lnTo>
                  <a:pt x="1002020" y="246128"/>
                </a:lnTo>
                <a:lnTo>
                  <a:pt x="997288" y="288848"/>
                </a:lnTo>
                <a:lnTo>
                  <a:pt x="975420" y="278984"/>
                </a:lnTo>
                <a:lnTo>
                  <a:pt x="952614" y="271857"/>
                </a:lnTo>
                <a:lnTo>
                  <a:pt x="929252" y="267533"/>
                </a:lnTo>
                <a:lnTo>
                  <a:pt x="905721" y="266077"/>
                </a:lnTo>
                <a:lnTo>
                  <a:pt x="859614" y="272027"/>
                </a:lnTo>
                <a:lnTo>
                  <a:pt x="817433" y="290209"/>
                </a:lnTo>
                <a:lnTo>
                  <a:pt x="782252" y="321120"/>
                </a:lnTo>
                <a:lnTo>
                  <a:pt x="757143" y="365255"/>
                </a:lnTo>
                <a:lnTo>
                  <a:pt x="745180" y="423113"/>
                </a:lnTo>
                <a:lnTo>
                  <a:pt x="739946" y="408163"/>
                </a:lnTo>
                <a:lnTo>
                  <a:pt x="702254" y="373634"/>
                </a:lnTo>
                <a:lnTo>
                  <a:pt x="659226" y="364477"/>
                </a:lnTo>
                <a:lnTo>
                  <a:pt x="653918" y="364477"/>
                </a:lnTo>
                <a:lnTo>
                  <a:pt x="604207" y="375034"/>
                </a:lnTo>
                <a:lnTo>
                  <a:pt x="569463" y="395084"/>
                </a:lnTo>
                <a:lnTo>
                  <a:pt x="543910" y="426154"/>
                </a:lnTo>
                <a:lnTo>
                  <a:pt x="531998" y="464578"/>
                </a:lnTo>
                <a:lnTo>
                  <a:pt x="514648" y="434259"/>
                </a:lnTo>
                <a:lnTo>
                  <a:pt x="460317" y="390280"/>
                </a:lnTo>
                <a:lnTo>
                  <a:pt x="415082" y="375419"/>
                </a:lnTo>
                <a:lnTo>
                  <a:pt x="378188" y="372237"/>
                </a:lnTo>
                <a:lnTo>
                  <a:pt x="355353" y="373359"/>
                </a:lnTo>
                <a:lnTo>
                  <a:pt x="310365" y="381720"/>
                </a:lnTo>
                <a:lnTo>
                  <a:pt x="260156" y="400263"/>
                </a:lnTo>
                <a:lnTo>
                  <a:pt x="208598" y="432851"/>
                </a:lnTo>
                <a:lnTo>
                  <a:pt x="168736" y="478848"/>
                </a:lnTo>
                <a:lnTo>
                  <a:pt x="146595" y="533074"/>
                </a:lnTo>
                <a:lnTo>
                  <a:pt x="147467" y="562444"/>
                </a:lnTo>
                <a:lnTo>
                  <a:pt x="134557" y="551641"/>
                </a:lnTo>
                <a:lnTo>
                  <a:pt x="119697" y="543871"/>
                </a:lnTo>
                <a:lnTo>
                  <a:pt x="103549" y="539177"/>
                </a:lnTo>
                <a:lnTo>
                  <a:pt x="86774" y="537603"/>
                </a:lnTo>
                <a:lnTo>
                  <a:pt x="72647" y="538730"/>
                </a:lnTo>
                <a:lnTo>
                  <a:pt x="34323" y="555904"/>
                </a:lnTo>
                <a:lnTo>
                  <a:pt x="7346" y="588952"/>
                </a:lnTo>
                <a:lnTo>
                  <a:pt x="0" y="618900"/>
                </a:lnTo>
                <a:lnTo>
                  <a:pt x="5157" y="635617"/>
                </a:lnTo>
                <a:lnTo>
                  <a:pt x="15430" y="650489"/>
                </a:lnTo>
                <a:lnTo>
                  <a:pt x="29217" y="662114"/>
                </a:lnTo>
                <a:lnTo>
                  <a:pt x="174359" y="659402"/>
                </a:lnTo>
                <a:lnTo>
                  <a:pt x="371288" y="656945"/>
                </a:lnTo>
                <a:lnTo>
                  <a:pt x="621768" y="655342"/>
                </a:lnTo>
                <a:lnTo>
                  <a:pt x="1621905" y="654751"/>
                </a:lnTo>
                <a:lnTo>
                  <a:pt x="1878891" y="653339"/>
                </a:lnTo>
                <a:lnTo>
                  <a:pt x="2081065" y="651042"/>
                </a:lnTo>
                <a:lnTo>
                  <a:pt x="2180712" y="649401"/>
                </a:lnTo>
                <a:lnTo>
                  <a:pt x="2239837" y="615973"/>
                </a:lnTo>
                <a:lnTo>
                  <a:pt x="2250503" y="583752"/>
                </a:lnTo>
                <a:lnTo>
                  <a:pt x="2243297" y="548970"/>
                </a:lnTo>
                <a:lnTo>
                  <a:pt x="2216005" y="514045"/>
                </a:lnTo>
                <a:lnTo>
                  <a:pt x="2178393" y="494966"/>
                </a:lnTo>
                <a:lnTo>
                  <a:pt x="2140262" y="486887"/>
                </a:lnTo>
                <a:lnTo>
                  <a:pt x="2088493" y="482435"/>
                </a:lnTo>
                <a:lnTo>
                  <a:pt x="2062094" y="481990"/>
                </a:lnTo>
                <a:lnTo>
                  <a:pt x="2032085" y="482439"/>
                </a:lnTo>
                <a:lnTo>
                  <a:pt x="2003191" y="483489"/>
                </a:lnTo>
                <a:lnTo>
                  <a:pt x="2001035" y="440439"/>
                </a:lnTo>
                <a:lnTo>
                  <a:pt x="1991918" y="399051"/>
                </a:lnTo>
                <a:lnTo>
                  <a:pt x="1975123" y="360572"/>
                </a:lnTo>
                <a:lnTo>
                  <a:pt x="1949931" y="326245"/>
                </a:lnTo>
                <a:lnTo>
                  <a:pt x="1915627" y="297316"/>
                </a:lnTo>
                <a:lnTo>
                  <a:pt x="1871492" y="275031"/>
                </a:lnTo>
                <a:lnTo>
                  <a:pt x="1827463" y="263093"/>
                </a:lnTo>
                <a:lnTo>
                  <a:pt x="1782033" y="259079"/>
                </a:lnTo>
                <a:lnTo>
                  <a:pt x="1739990" y="262598"/>
                </a:lnTo>
                <a:lnTo>
                  <a:pt x="1699496" y="273248"/>
                </a:lnTo>
                <a:lnTo>
                  <a:pt x="1661879" y="291167"/>
                </a:lnTo>
                <a:lnTo>
                  <a:pt x="1628465" y="316496"/>
                </a:lnTo>
                <a:lnTo>
                  <a:pt x="1621613" y="265002"/>
                </a:lnTo>
                <a:lnTo>
                  <a:pt x="1609208" y="213351"/>
                </a:lnTo>
                <a:lnTo>
                  <a:pt x="1589715" y="163218"/>
                </a:lnTo>
                <a:lnTo>
                  <a:pt x="1561598" y="116282"/>
                </a:lnTo>
                <a:lnTo>
                  <a:pt x="1523322" y="74218"/>
                </a:lnTo>
                <a:lnTo>
                  <a:pt x="1478829" y="42980"/>
                </a:lnTo>
                <a:lnTo>
                  <a:pt x="1430067" y="19926"/>
                </a:lnTo>
                <a:lnTo>
                  <a:pt x="1378098" y="5463"/>
                </a:lnTo>
                <a:lnTo>
                  <a:pt x="1323982" y="0"/>
                </a:lnTo>
                <a:close/>
              </a:path>
            </a:pathLst>
          </a:custGeom>
          <a:solidFill>
            <a:srgbClr val="A9A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45262" y="2826257"/>
            <a:ext cx="1438275" cy="403225"/>
          </a:xfrm>
          <a:custGeom>
            <a:avLst/>
            <a:gdLst/>
            <a:ahLst/>
            <a:cxnLst/>
            <a:rect l="l" t="t" r="r" b="b"/>
            <a:pathLst>
              <a:path w="1438275" h="403225">
                <a:moveTo>
                  <a:pt x="875265" y="0"/>
                </a:moveTo>
                <a:lnTo>
                  <a:pt x="815558" y="5145"/>
                </a:lnTo>
                <a:lnTo>
                  <a:pt x="766982" y="19535"/>
                </a:lnTo>
                <a:lnTo>
                  <a:pt x="728445" y="41602"/>
                </a:lnTo>
                <a:lnTo>
                  <a:pt x="698856" y="69776"/>
                </a:lnTo>
                <a:lnTo>
                  <a:pt x="677122" y="102491"/>
                </a:lnTo>
                <a:lnTo>
                  <a:pt x="662153" y="138177"/>
                </a:lnTo>
                <a:lnTo>
                  <a:pt x="652856" y="175267"/>
                </a:lnTo>
                <a:lnTo>
                  <a:pt x="648138" y="212191"/>
                </a:lnTo>
                <a:lnTo>
                  <a:pt x="634887" y="206177"/>
                </a:lnTo>
                <a:lnTo>
                  <a:pt x="621060" y="201837"/>
                </a:lnTo>
                <a:lnTo>
                  <a:pt x="606889" y="199207"/>
                </a:lnTo>
                <a:lnTo>
                  <a:pt x="592601" y="198323"/>
                </a:lnTo>
                <a:lnTo>
                  <a:pt x="557925" y="204000"/>
                </a:lnTo>
                <a:lnTo>
                  <a:pt x="527647" y="221424"/>
                </a:lnTo>
                <a:lnTo>
                  <a:pt x="505408" y="251183"/>
                </a:lnTo>
                <a:lnTo>
                  <a:pt x="494849" y="293865"/>
                </a:lnTo>
                <a:lnTo>
                  <a:pt x="390095" y="294843"/>
                </a:lnTo>
                <a:lnTo>
                  <a:pt x="334481" y="295897"/>
                </a:lnTo>
                <a:lnTo>
                  <a:pt x="278332" y="297759"/>
                </a:lnTo>
                <a:lnTo>
                  <a:pt x="222866" y="300755"/>
                </a:lnTo>
                <a:lnTo>
                  <a:pt x="169300" y="305211"/>
                </a:lnTo>
                <a:lnTo>
                  <a:pt x="118852" y="311450"/>
                </a:lnTo>
                <a:lnTo>
                  <a:pt x="72740" y="319798"/>
                </a:lnTo>
                <a:lnTo>
                  <a:pt x="23008" y="337916"/>
                </a:lnTo>
                <a:lnTo>
                  <a:pt x="0" y="367099"/>
                </a:lnTo>
                <a:lnTo>
                  <a:pt x="819" y="375704"/>
                </a:lnTo>
                <a:lnTo>
                  <a:pt x="42437" y="400589"/>
                </a:lnTo>
                <a:lnTo>
                  <a:pt x="84665" y="403021"/>
                </a:lnTo>
                <a:lnTo>
                  <a:pt x="183994" y="401133"/>
                </a:lnTo>
                <a:lnTo>
                  <a:pt x="330067" y="399432"/>
                </a:lnTo>
                <a:lnTo>
                  <a:pt x="528799" y="398517"/>
                </a:lnTo>
                <a:lnTo>
                  <a:pt x="1056715" y="398403"/>
                </a:lnTo>
                <a:lnTo>
                  <a:pt x="1203746" y="397640"/>
                </a:lnTo>
                <a:lnTo>
                  <a:pt x="1348174" y="395987"/>
                </a:lnTo>
                <a:lnTo>
                  <a:pt x="1395584" y="395185"/>
                </a:lnTo>
                <a:lnTo>
                  <a:pt x="1431594" y="374765"/>
                </a:lnTo>
                <a:lnTo>
                  <a:pt x="1438020" y="355111"/>
                </a:lnTo>
                <a:lnTo>
                  <a:pt x="1433684" y="333781"/>
                </a:lnTo>
                <a:lnTo>
                  <a:pt x="1402234" y="304096"/>
                </a:lnTo>
                <a:lnTo>
                  <a:pt x="1355346" y="294412"/>
                </a:lnTo>
                <a:lnTo>
                  <a:pt x="1323080" y="293192"/>
                </a:lnTo>
                <a:lnTo>
                  <a:pt x="1296368" y="293776"/>
                </a:lnTo>
                <a:lnTo>
                  <a:pt x="1287825" y="294157"/>
                </a:lnTo>
                <a:lnTo>
                  <a:pt x="1284225" y="255252"/>
                </a:lnTo>
                <a:lnTo>
                  <a:pt x="1270667" y="219421"/>
                </a:lnTo>
                <a:lnTo>
                  <a:pt x="1245669" y="189290"/>
                </a:lnTo>
                <a:lnTo>
                  <a:pt x="1207751" y="167487"/>
                </a:lnTo>
                <a:lnTo>
                  <a:pt x="1167096" y="158291"/>
                </a:lnTo>
                <a:lnTo>
                  <a:pt x="1153205" y="157670"/>
                </a:lnTo>
                <a:lnTo>
                  <a:pt x="1127769" y="159802"/>
                </a:lnTo>
                <a:lnTo>
                  <a:pt x="1103251" y="166262"/>
                </a:lnTo>
                <a:lnTo>
                  <a:pt x="1080440" y="177140"/>
                </a:lnTo>
                <a:lnTo>
                  <a:pt x="1060126" y="192532"/>
                </a:lnTo>
                <a:lnTo>
                  <a:pt x="1054513" y="153309"/>
                </a:lnTo>
                <a:lnTo>
                  <a:pt x="1043186" y="114339"/>
                </a:lnTo>
                <a:lnTo>
                  <a:pt x="1024327" y="77658"/>
                </a:lnTo>
                <a:lnTo>
                  <a:pt x="996118" y="45300"/>
                </a:lnTo>
                <a:lnTo>
                  <a:pt x="939592" y="12149"/>
                </a:lnTo>
                <a:lnTo>
                  <a:pt x="908084" y="3308"/>
                </a:lnTo>
                <a:lnTo>
                  <a:pt x="875265" y="0"/>
                </a:lnTo>
                <a:close/>
              </a:path>
            </a:pathLst>
          </a:custGeom>
          <a:solidFill>
            <a:srgbClr val="EBE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6318" y="3485912"/>
            <a:ext cx="1518285" cy="1657985"/>
          </a:xfrm>
          <a:custGeom>
            <a:avLst/>
            <a:gdLst/>
            <a:ahLst/>
            <a:cxnLst/>
            <a:rect l="l" t="t" r="r" b="b"/>
            <a:pathLst>
              <a:path w="1518284" h="1657985">
                <a:moveTo>
                  <a:pt x="1280788" y="0"/>
                </a:moveTo>
                <a:lnTo>
                  <a:pt x="1237590" y="1592"/>
                </a:lnTo>
                <a:lnTo>
                  <a:pt x="1194543" y="4992"/>
                </a:lnTo>
                <a:lnTo>
                  <a:pt x="1151684" y="10176"/>
                </a:lnTo>
                <a:lnTo>
                  <a:pt x="1109048" y="17115"/>
                </a:lnTo>
                <a:lnTo>
                  <a:pt x="1066672" y="25784"/>
                </a:lnTo>
                <a:lnTo>
                  <a:pt x="1024592" y="36158"/>
                </a:lnTo>
                <a:lnTo>
                  <a:pt x="982844" y="48209"/>
                </a:lnTo>
                <a:lnTo>
                  <a:pt x="941463" y="61913"/>
                </a:lnTo>
                <a:lnTo>
                  <a:pt x="900486" y="77241"/>
                </a:lnTo>
                <a:lnTo>
                  <a:pt x="859950" y="94169"/>
                </a:lnTo>
                <a:lnTo>
                  <a:pt x="819889" y="112671"/>
                </a:lnTo>
                <a:lnTo>
                  <a:pt x="780340" y="132720"/>
                </a:lnTo>
                <a:lnTo>
                  <a:pt x="741339" y="154289"/>
                </a:lnTo>
                <a:lnTo>
                  <a:pt x="702922" y="177354"/>
                </a:lnTo>
                <a:lnTo>
                  <a:pt x="665126" y="201887"/>
                </a:lnTo>
                <a:lnTo>
                  <a:pt x="627986" y="227863"/>
                </a:lnTo>
                <a:lnTo>
                  <a:pt x="591537" y="255255"/>
                </a:lnTo>
                <a:lnTo>
                  <a:pt x="555817" y="284038"/>
                </a:lnTo>
                <a:lnTo>
                  <a:pt x="520862" y="314184"/>
                </a:lnTo>
                <a:lnTo>
                  <a:pt x="486707" y="345669"/>
                </a:lnTo>
                <a:lnTo>
                  <a:pt x="453388" y="378466"/>
                </a:lnTo>
                <a:lnTo>
                  <a:pt x="420941" y="412548"/>
                </a:lnTo>
                <a:lnTo>
                  <a:pt x="389403" y="447890"/>
                </a:lnTo>
                <a:lnTo>
                  <a:pt x="358810" y="484466"/>
                </a:lnTo>
                <a:lnTo>
                  <a:pt x="329197" y="522248"/>
                </a:lnTo>
                <a:lnTo>
                  <a:pt x="300601" y="561212"/>
                </a:lnTo>
                <a:lnTo>
                  <a:pt x="273057" y="601331"/>
                </a:lnTo>
                <a:lnTo>
                  <a:pt x="246602" y="642579"/>
                </a:lnTo>
                <a:lnTo>
                  <a:pt x="221272" y="684930"/>
                </a:lnTo>
                <a:lnTo>
                  <a:pt x="197102" y="728357"/>
                </a:lnTo>
                <a:lnTo>
                  <a:pt x="174130" y="772835"/>
                </a:lnTo>
                <a:lnTo>
                  <a:pt x="152390" y="818337"/>
                </a:lnTo>
                <a:lnTo>
                  <a:pt x="131919" y="864837"/>
                </a:lnTo>
                <a:lnTo>
                  <a:pt x="112753" y="912310"/>
                </a:lnTo>
                <a:lnTo>
                  <a:pt x="94928" y="960728"/>
                </a:lnTo>
                <a:lnTo>
                  <a:pt x="78480" y="1010066"/>
                </a:lnTo>
                <a:lnTo>
                  <a:pt x="63445" y="1060298"/>
                </a:lnTo>
                <a:lnTo>
                  <a:pt x="49859" y="1111397"/>
                </a:lnTo>
                <a:lnTo>
                  <a:pt x="37860" y="1162892"/>
                </a:lnTo>
                <a:lnTo>
                  <a:pt x="27547" y="1214301"/>
                </a:lnTo>
                <a:lnTo>
                  <a:pt x="18902" y="1265585"/>
                </a:lnTo>
                <a:lnTo>
                  <a:pt x="11904" y="1316703"/>
                </a:lnTo>
                <a:lnTo>
                  <a:pt x="6535" y="1367616"/>
                </a:lnTo>
                <a:lnTo>
                  <a:pt x="2774" y="1418284"/>
                </a:lnTo>
                <a:lnTo>
                  <a:pt x="602" y="1468666"/>
                </a:lnTo>
                <a:lnTo>
                  <a:pt x="0" y="1518722"/>
                </a:lnTo>
                <a:lnTo>
                  <a:pt x="947" y="1568413"/>
                </a:lnTo>
                <a:lnTo>
                  <a:pt x="3425" y="1617698"/>
                </a:lnTo>
                <a:lnTo>
                  <a:pt x="6682" y="1657587"/>
                </a:lnTo>
                <a:lnTo>
                  <a:pt x="1517681" y="1657587"/>
                </a:lnTo>
                <a:lnTo>
                  <a:pt x="1517681" y="24582"/>
                </a:lnTo>
                <a:lnTo>
                  <a:pt x="1497793" y="20082"/>
                </a:lnTo>
                <a:lnTo>
                  <a:pt x="1454377" y="12239"/>
                </a:lnTo>
                <a:lnTo>
                  <a:pt x="1410933" y="6336"/>
                </a:lnTo>
                <a:lnTo>
                  <a:pt x="1367496" y="2345"/>
                </a:lnTo>
                <a:lnTo>
                  <a:pt x="1324102" y="242"/>
                </a:lnTo>
                <a:lnTo>
                  <a:pt x="1280788" y="0"/>
                </a:lnTo>
                <a:close/>
              </a:path>
            </a:pathLst>
          </a:custGeom>
          <a:solidFill>
            <a:srgbClr val="7D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3438" y="342137"/>
            <a:ext cx="724535" cy="647700"/>
          </a:xfrm>
          <a:custGeom>
            <a:avLst/>
            <a:gdLst/>
            <a:ahLst/>
            <a:cxnLst/>
            <a:rect l="l" t="t" r="r" b="b"/>
            <a:pathLst>
              <a:path w="724535" h="647700">
                <a:moveTo>
                  <a:pt x="448551" y="619150"/>
                </a:moveTo>
                <a:lnTo>
                  <a:pt x="417995" y="504037"/>
                </a:lnTo>
                <a:lnTo>
                  <a:pt x="384797" y="435432"/>
                </a:lnTo>
                <a:lnTo>
                  <a:pt x="328231" y="386118"/>
                </a:lnTo>
                <a:lnTo>
                  <a:pt x="227584" y="328866"/>
                </a:lnTo>
                <a:lnTo>
                  <a:pt x="189217" y="313486"/>
                </a:lnTo>
                <a:lnTo>
                  <a:pt x="152400" y="308635"/>
                </a:lnTo>
                <a:lnTo>
                  <a:pt x="113017" y="314426"/>
                </a:lnTo>
                <a:lnTo>
                  <a:pt x="77749" y="330492"/>
                </a:lnTo>
                <a:lnTo>
                  <a:pt x="47713" y="354901"/>
                </a:lnTo>
                <a:lnTo>
                  <a:pt x="24003" y="385699"/>
                </a:lnTo>
                <a:lnTo>
                  <a:pt x="7734" y="420954"/>
                </a:lnTo>
                <a:lnTo>
                  <a:pt x="0" y="458711"/>
                </a:lnTo>
                <a:lnTo>
                  <a:pt x="1917" y="497039"/>
                </a:lnTo>
                <a:lnTo>
                  <a:pt x="14566" y="533984"/>
                </a:lnTo>
                <a:lnTo>
                  <a:pt x="39065" y="567601"/>
                </a:lnTo>
                <a:lnTo>
                  <a:pt x="76517" y="595947"/>
                </a:lnTo>
                <a:lnTo>
                  <a:pt x="120027" y="617156"/>
                </a:lnTo>
                <a:lnTo>
                  <a:pt x="167982" y="633488"/>
                </a:lnTo>
                <a:lnTo>
                  <a:pt x="220522" y="643991"/>
                </a:lnTo>
                <a:lnTo>
                  <a:pt x="277787" y="647700"/>
                </a:lnTo>
                <a:lnTo>
                  <a:pt x="317322" y="646049"/>
                </a:lnTo>
                <a:lnTo>
                  <a:pt x="358927" y="640905"/>
                </a:lnTo>
                <a:lnTo>
                  <a:pt x="402666" y="632028"/>
                </a:lnTo>
                <a:lnTo>
                  <a:pt x="448551" y="619150"/>
                </a:lnTo>
                <a:close/>
              </a:path>
              <a:path w="724535" h="647700">
                <a:moveTo>
                  <a:pt x="724103" y="297764"/>
                </a:moveTo>
                <a:lnTo>
                  <a:pt x="719912" y="222719"/>
                </a:lnTo>
                <a:lnTo>
                  <a:pt x="690600" y="110464"/>
                </a:lnTo>
                <a:lnTo>
                  <a:pt x="667562" y="60731"/>
                </a:lnTo>
                <a:lnTo>
                  <a:pt x="633564" y="26377"/>
                </a:lnTo>
                <a:lnTo>
                  <a:pt x="592175" y="6438"/>
                </a:lnTo>
                <a:lnTo>
                  <a:pt x="546938" y="0"/>
                </a:lnTo>
                <a:lnTo>
                  <a:pt x="501853" y="6019"/>
                </a:lnTo>
                <a:lnTo>
                  <a:pt x="459955" y="23444"/>
                </a:lnTo>
                <a:lnTo>
                  <a:pt x="424726" y="51358"/>
                </a:lnTo>
                <a:lnTo>
                  <a:pt x="399618" y="88874"/>
                </a:lnTo>
                <a:lnTo>
                  <a:pt x="388112" y="135064"/>
                </a:lnTo>
                <a:lnTo>
                  <a:pt x="393649" y="189001"/>
                </a:lnTo>
                <a:lnTo>
                  <a:pt x="405638" y="226796"/>
                </a:lnTo>
                <a:lnTo>
                  <a:pt x="422033" y="264515"/>
                </a:lnTo>
                <a:lnTo>
                  <a:pt x="443255" y="301853"/>
                </a:lnTo>
                <a:lnTo>
                  <a:pt x="469747" y="338493"/>
                </a:lnTo>
                <a:lnTo>
                  <a:pt x="501916" y="374116"/>
                </a:lnTo>
                <a:lnTo>
                  <a:pt x="540232" y="408393"/>
                </a:lnTo>
                <a:lnTo>
                  <a:pt x="585101" y="441032"/>
                </a:lnTo>
                <a:lnTo>
                  <a:pt x="636968" y="471678"/>
                </a:lnTo>
                <a:lnTo>
                  <a:pt x="698119" y="369468"/>
                </a:lnTo>
                <a:lnTo>
                  <a:pt x="724103" y="2977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490" y="3707129"/>
            <a:ext cx="157284" cy="15849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2937" y="3865651"/>
            <a:ext cx="105527" cy="1066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8731" y="3547871"/>
            <a:ext cx="105527" cy="10668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7029515" y="4114086"/>
            <a:ext cx="881380" cy="882015"/>
          </a:xfrm>
          <a:custGeom>
            <a:avLst/>
            <a:gdLst/>
            <a:ahLst/>
            <a:cxnLst/>
            <a:rect l="l" t="t" r="r" b="b"/>
            <a:pathLst>
              <a:path w="881379" h="882014">
                <a:moveTo>
                  <a:pt x="869124" y="340418"/>
                </a:moveTo>
                <a:lnTo>
                  <a:pt x="877558" y="387698"/>
                </a:lnTo>
                <a:lnTo>
                  <a:pt x="880796" y="434671"/>
                </a:lnTo>
                <a:lnTo>
                  <a:pt x="879038" y="481012"/>
                </a:lnTo>
                <a:lnTo>
                  <a:pt x="872484" y="526399"/>
                </a:lnTo>
                <a:lnTo>
                  <a:pt x="861336" y="570505"/>
                </a:lnTo>
                <a:lnTo>
                  <a:pt x="845793" y="613008"/>
                </a:lnTo>
                <a:lnTo>
                  <a:pt x="826057" y="653582"/>
                </a:lnTo>
                <a:lnTo>
                  <a:pt x="802328" y="691904"/>
                </a:lnTo>
                <a:lnTo>
                  <a:pt x="774806" y="727650"/>
                </a:lnTo>
                <a:lnTo>
                  <a:pt x="743693" y="760494"/>
                </a:lnTo>
                <a:lnTo>
                  <a:pt x="709188" y="790114"/>
                </a:lnTo>
                <a:lnTo>
                  <a:pt x="671494" y="816184"/>
                </a:lnTo>
                <a:lnTo>
                  <a:pt x="630809" y="838380"/>
                </a:lnTo>
                <a:lnTo>
                  <a:pt x="587335" y="856379"/>
                </a:lnTo>
                <a:lnTo>
                  <a:pt x="541273" y="869855"/>
                </a:lnTo>
                <a:lnTo>
                  <a:pt x="493918" y="878286"/>
                </a:lnTo>
                <a:lnTo>
                  <a:pt x="446900" y="881518"/>
                </a:lnTo>
                <a:lnTo>
                  <a:pt x="400538" y="879751"/>
                </a:lnTo>
                <a:lnTo>
                  <a:pt x="355152" y="873187"/>
                </a:lnTo>
                <a:lnTo>
                  <a:pt x="311061" y="862025"/>
                </a:lnTo>
                <a:lnTo>
                  <a:pt x="268585" y="846467"/>
                </a:lnTo>
                <a:lnTo>
                  <a:pt x="228043" y="826713"/>
                </a:lnTo>
                <a:lnTo>
                  <a:pt x="189754" y="802963"/>
                </a:lnTo>
                <a:lnTo>
                  <a:pt x="154038" y="775419"/>
                </a:lnTo>
                <a:lnTo>
                  <a:pt x="121215" y="744281"/>
                </a:lnTo>
                <a:lnTo>
                  <a:pt x="91604" y="709749"/>
                </a:lnTo>
                <a:lnTo>
                  <a:pt x="65525" y="672024"/>
                </a:lnTo>
                <a:lnTo>
                  <a:pt x="43297" y="631308"/>
                </a:lnTo>
                <a:lnTo>
                  <a:pt x="25239" y="587799"/>
                </a:lnTo>
                <a:lnTo>
                  <a:pt x="11670" y="541700"/>
                </a:lnTo>
                <a:lnTo>
                  <a:pt x="3236" y="494319"/>
                </a:lnTo>
                <a:lnTo>
                  <a:pt x="0" y="447273"/>
                </a:lnTo>
                <a:lnTo>
                  <a:pt x="1761" y="400882"/>
                </a:lnTo>
                <a:lnTo>
                  <a:pt x="8322" y="355465"/>
                </a:lnTo>
                <a:lnTo>
                  <a:pt x="19482" y="311343"/>
                </a:lnTo>
                <a:lnTo>
                  <a:pt x="35042" y="268835"/>
                </a:lnTo>
                <a:lnTo>
                  <a:pt x="54802" y="228261"/>
                </a:lnTo>
                <a:lnTo>
                  <a:pt x="78563" y="189942"/>
                </a:lnTo>
                <a:lnTo>
                  <a:pt x="106125" y="154196"/>
                </a:lnTo>
                <a:lnTo>
                  <a:pt x="137289" y="121343"/>
                </a:lnTo>
                <a:lnTo>
                  <a:pt x="171856" y="91704"/>
                </a:lnTo>
                <a:lnTo>
                  <a:pt x="209625" y="65598"/>
                </a:lnTo>
                <a:lnTo>
                  <a:pt x="250398" y="43346"/>
                </a:lnTo>
                <a:lnTo>
                  <a:pt x="293975" y="25266"/>
                </a:lnTo>
                <a:lnTo>
                  <a:pt x="340156" y="11678"/>
                </a:lnTo>
                <a:lnTo>
                  <a:pt x="387397" y="3238"/>
                </a:lnTo>
                <a:lnTo>
                  <a:pt x="434330" y="0"/>
                </a:lnTo>
                <a:lnTo>
                  <a:pt x="480632" y="1763"/>
                </a:lnTo>
                <a:lnTo>
                  <a:pt x="525978" y="8328"/>
                </a:lnTo>
                <a:lnTo>
                  <a:pt x="570045" y="19496"/>
                </a:lnTo>
                <a:lnTo>
                  <a:pt x="612509" y="35068"/>
                </a:lnTo>
                <a:lnTo>
                  <a:pt x="653046" y="54843"/>
                </a:lnTo>
                <a:lnTo>
                  <a:pt x="691333" y="78621"/>
                </a:lnTo>
                <a:lnTo>
                  <a:pt x="727045" y="106204"/>
                </a:lnTo>
                <a:lnTo>
                  <a:pt x="759859" y="137392"/>
                </a:lnTo>
                <a:lnTo>
                  <a:pt x="789451" y="171985"/>
                </a:lnTo>
                <a:lnTo>
                  <a:pt x="815497" y="209784"/>
                </a:lnTo>
                <a:lnTo>
                  <a:pt x="837674" y="250589"/>
                </a:lnTo>
                <a:lnTo>
                  <a:pt x="855657" y="294200"/>
                </a:lnTo>
                <a:lnTo>
                  <a:pt x="869124" y="340418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19796" y="3601644"/>
            <a:ext cx="417195" cy="417830"/>
          </a:xfrm>
          <a:custGeom>
            <a:avLst/>
            <a:gdLst/>
            <a:ahLst/>
            <a:cxnLst/>
            <a:rect l="l" t="t" r="r" b="b"/>
            <a:pathLst>
              <a:path w="417195" h="417829">
                <a:moveTo>
                  <a:pt x="0" y="208927"/>
                </a:moveTo>
                <a:lnTo>
                  <a:pt x="5938" y="258393"/>
                </a:lnTo>
                <a:lnTo>
                  <a:pt x="22985" y="304169"/>
                </a:lnTo>
                <a:lnTo>
                  <a:pt x="49986" y="344524"/>
                </a:lnTo>
                <a:lnTo>
                  <a:pt x="85787" y="377730"/>
                </a:lnTo>
                <a:lnTo>
                  <a:pt x="129235" y="402056"/>
                </a:lnTo>
                <a:lnTo>
                  <a:pt x="176914" y="415445"/>
                </a:lnTo>
                <a:lnTo>
                  <a:pt x="225569" y="417236"/>
                </a:lnTo>
                <a:lnTo>
                  <a:pt x="273138" y="407788"/>
                </a:lnTo>
                <a:lnTo>
                  <a:pt x="317562" y="387466"/>
                </a:lnTo>
                <a:lnTo>
                  <a:pt x="356781" y="356628"/>
                </a:lnTo>
                <a:lnTo>
                  <a:pt x="387334" y="317415"/>
                </a:lnTo>
                <a:lnTo>
                  <a:pt x="407574" y="273052"/>
                </a:lnTo>
                <a:lnTo>
                  <a:pt x="417010" y="225509"/>
                </a:lnTo>
                <a:lnTo>
                  <a:pt x="415152" y="176756"/>
                </a:lnTo>
                <a:lnTo>
                  <a:pt x="401510" y="128765"/>
                </a:lnTo>
                <a:lnTo>
                  <a:pt x="377225" y="85308"/>
                </a:lnTo>
                <a:lnTo>
                  <a:pt x="344076" y="49616"/>
                </a:lnTo>
                <a:lnTo>
                  <a:pt x="303783" y="22776"/>
                </a:lnTo>
                <a:lnTo>
                  <a:pt x="258066" y="5875"/>
                </a:lnTo>
                <a:lnTo>
                  <a:pt x="208648" y="0"/>
                </a:lnTo>
                <a:lnTo>
                  <a:pt x="160765" y="5511"/>
                </a:lnTo>
                <a:lnTo>
                  <a:pt x="116831" y="21212"/>
                </a:lnTo>
                <a:lnTo>
                  <a:pt x="78093" y="45857"/>
                </a:lnTo>
                <a:lnTo>
                  <a:pt x="45795" y="78198"/>
                </a:lnTo>
                <a:lnTo>
                  <a:pt x="21183" y="116989"/>
                </a:lnTo>
                <a:lnTo>
                  <a:pt x="5503" y="160981"/>
                </a:lnTo>
                <a:lnTo>
                  <a:pt x="0" y="208927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1562" y="3281932"/>
            <a:ext cx="217068" cy="217119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379095" y="4554854"/>
            <a:ext cx="669925" cy="0"/>
          </a:xfrm>
          <a:custGeom>
            <a:avLst/>
            <a:gdLst/>
            <a:ahLst/>
            <a:cxnLst/>
            <a:rect l="l" t="t" r="r" b="b"/>
            <a:pathLst>
              <a:path w="669925">
                <a:moveTo>
                  <a:pt x="0" y="0"/>
                </a:moveTo>
                <a:lnTo>
                  <a:pt x="669594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17273" y="256793"/>
            <a:ext cx="1010285" cy="282575"/>
          </a:xfrm>
          <a:custGeom>
            <a:avLst/>
            <a:gdLst/>
            <a:ahLst/>
            <a:cxnLst/>
            <a:rect l="l" t="t" r="r" b="b"/>
            <a:pathLst>
              <a:path w="1010284" h="282575">
                <a:moveTo>
                  <a:pt x="614614" y="0"/>
                </a:moveTo>
                <a:lnTo>
                  <a:pt x="551331" y="8955"/>
                </a:lnTo>
                <a:lnTo>
                  <a:pt x="506880" y="32818"/>
                </a:lnTo>
                <a:lnTo>
                  <a:pt x="478120" y="67084"/>
                </a:lnTo>
                <a:lnTo>
                  <a:pt x="461912" y="107248"/>
                </a:lnTo>
                <a:lnTo>
                  <a:pt x="455115" y="148805"/>
                </a:lnTo>
                <a:lnTo>
                  <a:pt x="445817" y="144592"/>
                </a:lnTo>
                <a:lnTo>
                  <a:pt x="436111" y="141552"/>
                </a:lnTo>
                <a:lnTo>
                  <a:pt x="426159" y="139710"/>
                </a:lnTo>
                <a:lnTo>
                  <a:pt x="416126" y="139090"/>
                </a:lnTo>
                <a:lnTo>
                  <a:pt x="391777" y="143071"/>
                </a:lnTo>
                <a:lnTo>
                  <a:pt x="370517" y="155290"/>
                </a:lnTo>
                <a:lnTo>
                  <a:pt x="354900" y="176161"/>
                </a:lnTo>
                <a:lnTo>
                  <a:pt x="347482" y="206095"/>
                </a:lnTo>
                <a:lnTo>
                  <a:pt x="299327" y="206494"/>
                </a:lnTo>
                <a:lnTo>
                  <a:pt x="247971" y="207226"/>
                </a:lnTo>
                <a:lnTo>
                  <a:pt x="195441" y="208830"/>
                </a:lnTo>
                <a:lnTo>
                  <a:pt x="143764" y="211848"/>
                </a:lnTo>
                <a:lnTo>
                  <a:pt x="94967" y="216818"/>
                </a:lnTo>
                <a:lnTo>
                  <a:pt x="51077" y="224282"/>
                </a:lnTo>
                <a:lnTo>
                  <a:pt x="6912" y="244280"/>
                </a:lnTo>
                <a:lnTo>
                  <a:pt x="0" y="257455"/>
                </a:lnTo>
                <a:lnTo>
                  <a:pt x="574" y="263493"/>
                </a:lnTo>
                <a:lnTo>
                  <a:pt x="41762" y="282333"/>
                </a:lnTo>
                <a:lnTo>
                  <a:pt x="62164" y="282575"/>
                </a:lnTo>
                <a:lnTo>
                  <a:pt x="168013" y="280781"/>
                </a:lnTo>
                <a:lnTo>
                  <a:pt x="276343" y="279828"/>
                </a:lnTo>
                <a:lnTo>
                  <a:pt x="786460" y="279243"/>
                </a:lnTo>
                <a:lnTo>
                  <a:pt x="884157" y="278519"/>
                </a:lnTo>
                <a:lnTo>
                  <a:pt x="979980" y="277152"/>
                </a:lnTo>
                <a:lnTo>
                  <a:pt x="1009786" y="249045"/>
                </a:lnTo>
                <a:lnTo>
                  <a:pt x="1006739" y="234086"/>
                </a:lnTo>
                <a:lnTo>
                  <a:pt x="973300" y="209638"/>
                </a:lnTo>
                <a:lnTo>
                  <a:pt x="920570" y="205613"/>
                </a:lnTo>
                <a:lnTo>
                  <a:pt x="904314" y="206298"/>
                </a:lnTo>
                <a:lnTo>
                  <a:pt x="901785" y="179014"/>
                </a:lnTo>
                <a:lnTo>
                  <a:pt x="874715" y="132752"/>
                </a:lnTo>
                <a:lnTo>
                  <a:pt x="838785" y="114468"/>
                </a:lnTo>
                <a:lnTo>
                  <a:pt x="809775" y="110578"/>
                </a:lnTo>
                <a:lnTo>
                  <a:pt x="791918" y="112073"/>
                </a:lnTo>
                <a:lnTo>
                  <a:pt x="774702" y="116601"/>
                </a:lnTo>
                <a:lnTo>
                  <a:pt x="758684" y="124230"/>
                </a:lnTo>
                <a:lnTo>
                  <a:pt x="744421" y="135026"/>
                </a:lnTo>
                <a:lnTo>
                  <a:pt x="740484" y="107520"/>
                </a:lnTo>
                <a:lnTo>
                  <a:pt x="719285" y="54466"/>
                </a:lnTo>
                <a:lnTo>
                  <a:pt x="680538" y="18404"/>
                </a:lnTo>
                <a:lnTo>
                  <a:pt x="637659" y="2319"/>
                </a:lnTo>
                <a:lnTo>
                  <a:pt x="614614" y="0"/>
                </a:lnTo>
                <a:close/>
              </a:path>
            </a:pathLst>
          </a:custGeom>
          <a:solidFill>
            <a:srgbClr val="EBE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2174030"/>
            <a:ext cx="1980564" cy="969644"/>
          </a:xfrm>
          <a:custGeom>
            <a:avLst/>
            <a:gdLst/>
            <a:ahLst/>
            <a:cxnLst/>
            <a:rect l="l" t="t" r="r" b="b"/>
            <a:pathLst>
              <a:path w="1980564" h="969644">
                <a:moveTo>
                  <a:pt x="1950319" y="958532"/>
                </a:moveTo>
                <a:lnTo>
                  <a:pt x="624187" y="958532"/>
                </a:lnTo>
                <a:lnTo>
                  <a:pt x="1937697" y="969175"/>
                </a:lnTo>
                <a:lnTo>
                  <a:pt x="1950319" y="958532"/>
                </a:lnTo>
                <a:close/>
              </a:path>
              <a:path w="1980564" h="969644">
                <a:moveTo>
                  <a:pt x="42438" y="0"/>
                </a:moveTo>
                <a:lnTo>
                  <a:pt x="0" y="3067"/>
                </a:lnTo>
                <a:lnTo>
                  <a:pt x="0" y="958886"/>
                </a:lnTo>
                <a:lnTo>
                  <a:pt x="1950319" y="958532"/>
                </a:lnTo>
                <a:lnTo>
                  <a:pt x="1957878" y="952158"/>
                </a:lnTo>
                <a:lnTo>
                  <a:pt x="1972912" y="930386"/>
                </a:lnTo>
                <a:lnTo>
                  <a:pt x="1980458" y="905913"/>
                </a:lnTo>
                <a:lnTo>
                  <a:pt x="1978172" y="880795"/>
                </a:lnTo>
                <a:lnTo>
                  <a:pt x="1958449" y="844562"/>
                </a:lnTo>
                <a:lnTo>
                  <a:pt x="1764609" y="823277"/>
                </a:lnTo>
                <a:lnTo>
                  <a:pt x="1765879" y="780285"/>
                </a:lnTo>
                <a:lnTo>
                  <a:pt x="1754366" y="739400"/>
                </a:lnTo>
                <a:lnTo>
                  <a:pt x="1733462" y="700915"/>
                </a:lnTo>
                <a:lnTo>
                  <a:pt x="1717755" y="680021"/>
                </a:lnTo>
                <a:lnTo>
                  <a:pt x="1201732" y="680021"/>
                </a:lnTo>
                <a:lnTo>
                  <a:pt x="1195714" y="650876"/>
                </a:lnTo>
                <a:lnTo>
                  <a:pt x="1184295" y="623782"/>
                </a:lnTo>
                <a:lnTo>
                  <a:pt x="1181299" y="619328"/>
                </a:lnTo>
                <a:lnTo>
                  <a:pt x="889680" y="619328"/>
                </a:lnTo>
                <a:lnTo>
                  <a:pt x="881235" y="564004"/>
                </a:lnTo>
                <a:lnTo>
                  <a:pt x="864613" y="516633"/>
                </a:lnTo>
                <a:lnTo>
                  <a:pt x="840913" y="477037"/>
                </a:lnTo>
                <a:lnTo>
                  <a:pt x="811234" y="445039"/>
                </a:lnTo>
                <a:lnTo>
                  <a:pt x="779955" y="422795"/>
                </a:lnTo>
                <a:lnTo>
                  <a:pt x="520644" y="422795"/>
                </a:lnTo>
                <a:lnTo>
                  <a:pt x="516361" y="379527"/>
                </a:lnTo>
                <a:lnTo>
                  <a:pt x="509925" y="337518"/>
                </a:lnTo>
                <a:lnTo>
                  <a:pt x="501065" y="296980"/>
                </a:lnTo>
                <a:lnTo>
                  <a:pt x="489512" y="258123"/>
                </a:lnTo>
                <a:lnTo>
                  <a:pt x="474994" y="221159"/>
                </a:lnTo>
                <a:lnTo>
                  <a:pt x="457242" y="186301"/>
                </a:lnTo>
                <a:lnTo>
                  <a:pt x="435987" y="153758"/>
                </a:lnTo>
                <a:lnTo>
                  <a:pt x="410957" y="123744"/>
                </a:lnTo>
                <a:lnTo>
                  <a:pt x="381883" y="96468"/>
                </a:lnTo>
                <a:lnTo>
                  <a:pt x="348494" y="72143"/>
                </a:lnTo>
                <a:lnTo>
                  <a:pt x="310522" y="50980"/>
                </a:lnTo>
                <a:lnTo>
                  <a:pt x="267694" y="33191"/>
                </a:lnTo>
                <a:lnTo>
                  <a:pt x="219742" y="18987"/>
                </a:lnTo>
                <a:lnTo>
                  <a:pt x="166396" y="8579"/>
                </a:lnTo>
                <a:lnTo>
                  <a:pt x="107384" y="2180"/>
                </a:lnTo>
                <a:lnTo>
                  <a:pt x="42438" y="0"/>
                </a:lnTo>
                <a:close/>
              </a:path>
              <a:path w="1980564" h="969644">
                <a:moveTo>
                  <a:pt x="1853432" y="786917"/>
                </a:moveTo>
                <a:lnTo>
                  <a:pt x="1828881" y="789221"/>
                </a:lnTo>
                <a:lnTo>
                  <a:pt x="1805249" y="796091"/>
                </a:lnTo>
                <a:lnTo>
                  <a:pt x="1783502" y="807464"/>
                </a:lnTo>
                <a:lnTo>
                  <a:pt x="1764609" y="823277"/>
                </a:lnTo>
                <a:lnTo>
                  <a:pt x="1940326" y="823277"/>
                </a:lnTo>
                <a:lnTo>
                  <a:pt x="1894198" y="793551"/>
                </a:lnTo>
                <a:lnTo>
                  <a:pt x="1853432" y="786917"/>
                </a:lnTo>
                <a:close/>
              </a:path>
              <a:path w="1980564" h="969644">
                <a:moveTo>
                  <a:pt x="1426878" y="544855"/>
                </a:moveTo>
                <a:lnTo>
                  <a:pt x="1372867" y="549516"/>
                </a:lnTo>
                <a:lnTo>
                  <a:pt x="1306658" y="571270"/>
                </a:lnTo>
                <a:lnTo>
                  <a:pt x="1263055" y="599063"/>
                </a:lnTo>
                <a:lnTo>
                  <a:pt x="1227133" y="635646"/>
                </a:lnTo>
                <a:lnTo>
                  <a:pt x="1201732" y="680021"/>
                </a:lnTo>
                <a:lnTo>
                  <a:pt x="1717755" y="680021"/>
                </a:lnTo>
                <a:lnTo>
                  <a:pt x="1675116" y="633586"/>
                </a:lnTo>
                <a:lnTo>
                  <a:pt x="1639083" y="607337"/>
                </a:lnTo>
                <a:lnTo>
                  <a:pt x="1599652" y="585887"/>
                </a:lnTo>
                <a:lnTo>
                  <a:pt x="1558018" y="568744"/>
                </a:lnTo>
                <a:lnTo>
                  <a:pt x="1493491" y="551227"/>
                </a:lnTo>
                <a:lnTo>
                  <a:pt x="1426878" y="544855"/>
                </a:lnTo>
                <a:close/>
              </a:path>
              <a:path w="1980564" h="969644">
                <a:moveTo>
                  <a:pt x="1023272" y="533501"/>
                </a:moveTo>
                <a:lnTo>
                  <a:pt x="1015499" y="533501"/>
                </a:lnTo>
                <a:lnTo>
                  <a:pt x="999372" y="534327"/>
                </a:lnTo>
                <a:lnTo>
                  <a:pt x="952520" y="546912"/>
                </a:lnTo>
                <a:lnTo>
                  <a:pt x="912532" y="576914"/>
                </a:lnTo>
                <a:lnTo>
                  <a:pt x="889680" y="619328"/>
                </a:lnTo>
                <a:lnTo>
                  <a:pt x="1181299" y="619328"/>
                </a:lnTo>
                <a:lnTo>
                  <a:pt x="1146893" y="578307"/>
                </a:lnTo>
                <a:lnTo>
                  <a:pt x="1096033" y="548952"/>
                </a:lnTo>
                <a:lnTo>
                  <a:pt x="1038791" y="535190"/>
                </a:lnTo>
                <a:lnTo>
                  <a:pt x="1023272" y="533501"/>
                </a:lnTo>
                <a:close/>
              </a:path>
              <a:path w="1980564" h="969644">
                <a:moveTo>
                  <a:pt x="654692" y="389470"/>
                </a:moveTo>
                <a:lnTo>
                  <a:pt x="620242" y="391602"/>
                </a:lnTo>
                <a:lnTo>
                  <a:pt x="586039" y="397932"/>
                </a:lnTo>
                <a:lnTo>
                  <a:pt x="552651" y="408362"/>
                </a:lnTo>
                <a:lnTo>
                  <a:pt x="520644" y="422795"/>
                </a:lnTo>
                <a:lnTo>
                  <a:pt x="779955" y="422795"/>
                </a:lnTo>
                <a:lnTo>
                  <a:pt x="776674" y="420461"/>
                </a:lnTo>
                <a:lnTo>
                  <a:pt x="738331" y="403126"/>
                </a:lnTo>
                <a:lnTo>
                  <a:pt x="697304" y="392855"/>
                </a:lnTo>
                <a:lnTo>
                  <a:pt x="654692" y="389470"/>
                </a:lnTo>
                <a:close/>
              </a:path>
            </a:pathLst>
          </a:custGeom>
          <a:solidFill>
            <a:srgbClr val="A9A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26398" y="4086225"/>
            <a:ext cx="617855" cy="0"/>
          </a:xfrm>
          <a:custGeom>
            <a:avLst/>
            <a:gdLst/>
            <a:ahLst/>
            <a:cxnLst/>
            <a:rect l="l" t="t" r="r" b="b"/>
            <a:pathLst>
              <a:path w="617854">
                <a:moveTo>
                  <a:pt x="0" y="0"/>
                </a:moveTo>
                <a:lnTo>
                  <a:pt x="617601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47684" y="4368927"/>
            <a:ext cx="996315" cy="0"/>
          </a:xfrm>
          <a:custGeom>
            <a:avLst/>
            <a:gdLst/>
            <a:ahLst/>
            <a:cxnLst/>
            <a:rect l="l" t="t" r="r" b="b"/>
            <a:pathLst>
              <a:path w="996315">
                <a:moveTo>
                  <a:pt x="0" y="0"/>
                </a:moveTo>
                <a:lnTo>
                  <a:pt x="996315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0055" y="4439792"/>
            <a:ext cx="473709" cy="0"/>
          </a:xfrm>
          <a:custGeom>
            <a:avLst/>
            <a:gdLst/>
            <a:ahLst/>
            <a:cxnLst/>
            <a:rect l="l" t="t" r="r" b="b"/>
            <a:pathLst>
              <a:path w="473709">
                <a:moveTo>
                  <a:pt x="0" y="0"/>
                </a:moveTo>
                <a:lnTo>
                  <a:pt x="473405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75102" y="4700014"/>
            <a:ext cx="217068" cy="21711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887466" y="3764288"/>
            <a:ext cx="336931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0"/>
              </a:lnSpc>
            </a:pPr>
            <a:r>
              <a:rPr sz="1100" dirty="0">
                <a:solidFill>
                  <a:srgbClr val="272727"/>
                </a:solidFill>
                <a:latin typeface="Trebuchet MS"/>
                <a:cs typeface="Trebuchet MS"/>
              </a:rPr>
              <a:t>CRÉDITS:</a:t>
            </a:r>
            <a:r>
              <a:rPr sz="1100" spc="4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272727"/>
                </a:solidFill>
                <a:latin typeface="Trebuchet MS"/>
                <a:cs typeface="Trebuchet MS"/>
              </a:rPr>
              <a:t>Ce</a:t>
            </a:r>
            <a:r>
              <a:rPr sz="1100" spc="2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100" spc="50" dirty="0">
                <a:solidFill>
                  <a:srgbClr val="272727"/>
                </a:solidFill>
                <a:latin typeface="Trebuchet MS"/>
                <a:cs typeface="Trebuchet MS"/>
              </a:rPr>
              <a:t>modèle</a:t>
            </a:r>
            <a:r>
              <a:rPr sz="1100" spc="2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272727"/>
                </a:solidFill>
                <a:latin typeface="Trebuchet MS"/>
                <a:cs typeface="Trebuchet MS"/>
              </a:rPr>
              <a:t>de</a:t>
            </a:r>
            <a:r>
              <a:rPr sz="1100" spc="1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72727"/>
                </a:solidFill>
                <a:latin typeface="Trebuchet MS"/>
                <a:cs typeface="Trebuchet MS"/>
              </a:rPr>
              <a:t>présentation</a:t>
            </a:r>
            <a:r>
              <a:rPr sz="1100" spc="5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72727"/>
                </a:solidFill>
                <a:latin typeface="Trebuchet MS"/>
                <a:cs typeface="Trebuchet MS"/>
              </a:rPr>
              <a:t>a</a:t>
            </a:r>
            <a:r>
              <a:rPr sz="1100" spc="2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72727"/>
                </a:solidFill>
                <a:latin typeface="Trebuchet MS"/>
                <a:cs typeface="Trebuchet MS"/>
              </a:rPr>
              <a:t>été</a:t>
            </a:r>
            <a:r>
              <a:rPr sz="1100" spc="2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72727"/>
                </a:solidFill>
                <a:latin typeface="Trebuchet MS"/>
                <a:cs typeface="Trebuchet MS"/>
              </a:rPr>
              <a:t>créé</a:t>
            </a:r>
            <a:r>
              <a:rPr sz="1100" spc="4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72727"/>
                </a:solidFill>
                <a:latin typeface="Trebuchet MS"/>
                <a:cs typeface="Trebuchet MS"/>
              </a:rPr>
              <a:t>par</a:t>
            </a:r>
            <a:endParaRPr sz="1100">
              <a:latin typeface="Trebuchet MS"/>
              <a:cs typeface="Trebuchet MS"/>
            </a:endParaRPr>
          </a:p>
          <a:p>
            <a:pPr marL="429895" marR="40640" indent="-381635">
              <a:lnSpc>
                <a:spcPct val="100000"/>
              </a:lnSpc>
            </a:pPr>
            <a:r>
              <a:rPr sz="1100" b="1" dirty="0">
                <a:solidFill>
                  <a:srgbClr val="272727"/>
                </a:solidFill>
                <a:latin typeface="Trebuchet MS"/>
                <a:cs typeface="Trebuchet MS"/>
                <a:hlinkClick r:id="rId7"/>
              </a:rPr>
              <a:t>Slidesgo</a:t>
            </a:r>
            <a:r>
              <a:rPr sz="1100" dirty="0">
                <a:solidFill>
                  <a:srgbClr val="272727"/>
                </a:solidFill>
                <a:latin typeface="Arial Narrow"/>
                <a:cs typeface="Arial Narrow"/>
              </a:rPr>
              <a:t>,</a:t>
            </a:r>
            <a:r>
              <a:rPr sz="1100" spc="190" dirty="0">
                <a:solidFill>
                  <a:srgbClr val="272727"/>
                </a:solidFill>
                <a:latin typeface="Arial Narrow"/>
                <a:cs typeface="Arial Narrow"/>
              </a:rPr>
              <a:t> </a:t>
            </a:r>
            <a:r>
              <a:rPr sz="1100" dirty="0">
                <a:solidFill>
                  <a:srgbClr val="272727"/>
                </a:solidFill>
                <a:latin typeface="Trebuchet MS"/>
                <a:cs typeface="Trebuchet MS"/>
              </a:rPr>
              <a:t>comprenant</a:t>
            </a:r>
            <a:r>
              <a:rPr sz="1100" spc="14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272727"/>
                </a:solidFill>
                <a:latin typeface="Trebuchet MS"/>
                <a:cs typeface="Trebuchet MS"/>
              </a:rPr>
              <a:t>des</a:t>
            </a:r>
            <a:r>
              <a:rPr sz="1100" spc="9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72727"/>
                </a:solidFill>
                <a:latin typeface="Trebuchet MS"/>
                <a:cs typeface="Trebuchet MS"/>
              </a:rPr>
              <a:t>icônes</a:t>
            </a:r>
            <a:r>
              <a:rPr sz="1100" spc="13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272727"/>
                </a:solidFill>
                <a:latin typeface="Trebuchet MS"/>
                <a:cs typeface="Trebuchet MS"/>
              </a:rPr>
              <a:t>de</a:t>
            </a:r>
            <a:r>
              <a:rPr sz="1100" spc="8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72727"/>
                </a:solidFill>
                <a:latin typeface="Trebuchet MS"/>
                <a:cs typeface="Trebuchet MS"/>
                <a:hlinkClick r:id="rId8"/>
              </a:rPr>
              <a:t>Flaticon</a:t>
            </a:r>
            <a:r>
              <a:rPr sz="1100" spc="-10" dirty="0">
                <a:solidFill>
                  <a:srgbClr val="272727"/>
                </a:solidFill>
                <a:latin typeface="Trebuchet MS"/>
                <a:cs typeface="Trebuchet MS"/>
              </a:rPr>
              <a:t>,</a:t>
            </a:r>
            <a:r>
              <a:rPr sz="1100" spc="13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72727"/>
                </a:solidFill>
                <a:latin typeface="Trebuchet MS"/>
                <a:cs typeface="Trebuchet MS"/>
              </a:rPr>
              <a:t>des </a:t>
            </a:r>
            <a:r>
              <a:rPr sz="1100" dirty="0">
                <a:solidFill>
                  <a:srgbClr val="272727"/>
                </a:solidFill>
                <a:latin typeface="Trebuchet MS"/>
                <a:cs typeface="Trebuchet MS"/>
              </a:rPr>
              <a:t>infographies</a:t>
            </a:r>
            <a:r>
              <a:rPr sz="1100" spc="2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72727"/>
                </a:solidFill>
                <a:latin typeface="Trebuchet MS"/>
                <a:cs typeface="Trebuchet MS"/>
              </a:rPr>
              <a:t>et</a:t>
            </a:r>
            <a:r>
              <a:rPr sz="1100" spc="-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272727"/>
                </a:solidFill>
                <a:latin typeface="Trebuchet MS"/>
                <a:cs typeface="Trebuchet MS"/>
              </a:rPr>
              <a:t>des</a:t>
            </a:r>
            <a:r>
              <a:rPr sz="1100" spc="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100" spc="50" dirty="0">
                <a:solidFill>
                  <a:srgbClr val="272727"/>
                </a:solidFill>
                <a:latin typeface="Trebuchet MS"/>
                <a:cs typeface="Trebuchet MS"/>
              </a:rPr>
              <a:t>images</a:t>
            </a:r>
            <a:r>
              <a:rPr sz="1100" spc="5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272727"/>
                </a:solidFill>
                <a:latin typeface="Trebuchet MS"/>
                <a:cs typeface="Trebuchet MS"/>
              </a:rPr>
              <a:t>de</a:t>
            </a:r>
            <a:r>
              <a:rPr sz="1100" dirty="0">
                <a:solidFill>
                  <a:srgbClr val="272727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72727"/>
                </a:solidFill>
                <a:latin typeface="Trebuchet MS"/>
                <a:cs typeface="Trebuchet MS"/>
                <a:hlinkClick r:id="rId9"/>
              </a:rPr>
              <a:t>Freepik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41676" y="3440429"/>
            <a:ext cx="3903713" cy="1133855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3673221" y="684656"/>
            <a:ext cx="669925" cy="0"/>
          </a:xfrm>
          <a:custGeom>
            <a:avLst/>
            <a:gdLst/>
            <a:ahLst/>
            <a:cxnLst/>
            <a:rect l="l" t="t" r="r" b="b"/>
            <a:pathLst>
              <a:path w="669925">
                <a:moveTo>
                  <a:pt x="0" y="0"/>
                </a:moveTo>
                <a:lnTo>
                  <a:pt x="669594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4180" y="569594"/>
            <a:ext cx="473709" cy="0"/>
          </a:xfrm>
          <a:custGeom>
            <a:avLst/>
            <a:gdLst/>
            <a:ahLst/>
            <a:cxnLst/>
            <a:rect l="l" t="t" r="r" b="b"/>
            <a:pathLst>
              <a:path w="473710">
                <a:moveTo>
                  <a:pt x="0" y="0"/>
                </a:moveTo>
                <a:lnTo>
                  <a:pt x="473405" y="0"/>
                </a:lnTo>
              </a:path>
            </a:pathLst>
          </a:custGeom>
          <a:ln w="19050">
            <a:solidFill>
              <a:srgbClr val="27272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082545" y="1368552"/>
            <a:ext cx="5085715" cy="2649855"/>
          </a:xfrm>
          <a:prstGeom prst="rect">
            <a:avLst/>
          </a:prstGeom>
          <a:solidFill>
            <a:srgbClr val="FFFFFF"/>
          </a:solidFill>
          <a:ln w="28575">
            <a:solidFill>
              <a:srgbClr val="272727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544955" marR="1048385" indent="-598170">
              <a:lnSpc>
                <a:spcPct val="100000"/>
              </a:lnSpc>
              <a:spcBef>
                <a:spcPts val="830"/>
              </a:spcBef>
            </a:pPr>
            <a:r>
              <a:rPr sz="7500" spc="175" dirty="0"/>
              <a:t>Thank </a:t>
            </a:r>
            <a:r>
              <a:rPr sz="7500" spc="70" dirty="0"/>
              <a:t>You</a:t>
            </a:r>
            <a:endParaRPr sz="7500"/>
          </a:p>
        </p:txBody>
      </p:sp>
      <p:pic>
        <p:nvPicPr>
          <p:cNvPr id="32" name="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18019" y="0"/>
            <a:ext cx="2045969" cy="11254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8B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689" y="0"/>
            <a:ext cx="1568450" cy="1269365"/>
          </a:xfrm>
          <a:custGeom>
            <a:avLst/>
            <a:gdLst/>
            <a:ahLst/>
            <a:cxnLst/>
            <a:rect l="l" t="t" r="r" b="b"/>
            <a:pathLst>
              <a:path w="1568450" h="1269365">
                <a:moveTo>
                  <a:pt x="20840" y="306100"/>
                </a:moveTo>
                <a:lnTo>
                  <a:pt x="11334" y="352865"/>
                </a:lnTo>
                <a:lnTo>
                  <a:pt x="4733" y="399540"/>
                </a:lnTo>
                <a:lnTo>
                  <a:pt x="975" y="446027"/>
                </a:lnTo>
                <a:lnTo>
                  <a:pt x="0" y="492227"/>
                </a:lnTo>
                <a:lnTo>
                  <a:pt x="1745" y="538040"/>
                </a:lnTo>
                <a:lnTo>
                  <a:pt x="6150" y="583368"/>
                </a:lnTo>
                <a:lnTo>
                  <a:pt x="13153" y="628112"/>
                </a:lnTo>
                <a:lnTo>
                  <a:pt x="22693" y="672173"/>
                </a:lnTo>
                <a:lnTo>
                  <a:pt x="34710" y="715452"/>
                </a:lnTo>
                <a:lnTo>
                  <a:pt x="49141" y="757851"/>
                </a:lnTo>
                <a:lnTo>
                  <a:pt x="65925" y="799269"/>
                </a:lnTo>
                <a:lnTo>
                  <a:pt x="85002" y="839609"/>
                </a:lnTo>
                <a:lnTo>
                  <a:pt x="106309" y="878771"/>
                </a:lnTo>
                <a:lnTo>
                  <a:pt x="129786" y="916657"/>
                </a:lnTo>
                <a:lnTo>
                  <a:pt x="155372" y="953168"/>
                </a:lnTo>
                <a:lnTo>
                  <a:pt x="183005" y="988204"/>
                </a:lnTo>
                <a:lnTo>
                  <a:pt x="212624" y="1021668"/>
                </a:lnTo>
                <a:lnTo>
                  <a:pt x="244168" y="1053459"/>
                </a:lnTo>
                <a:lnTo>
                  <a:pt x="277575" y="1083479"/>
                </a:lnTo>
                <a:lnTo>
                  <a:pt x="312785" y="1111630"/>
                </a:lnTo>
                <a:lnTo>
                  <a:pt x="349735" y="1137812"/>
                </a:lnTo>
                <a:lnTo>
                  <a:pt x="388365" y="1161926"/>
                </a:lnTo>
                <a:lnTo>
                  <a:pt x="428614" y="1183874"/>
                </a:lnTo>
                <a:lnTo>
                  <a:pt x="470420" y="1203556"/>
                </a:lnTo>
                <a:lnTo>
                  <a:pt x="513722" y="1220874"/>
                </a:lnTo>
                <a:lnTo>
                  <a:pt x="558459" y="1235728"/>
                </a:lnTo>
                <a:lnTo>
                  <a:pt x="604570" y="1248021"/>
                </a:lnTo>
                <a:lnTo>
                  <a:pt x="651451" y="1257517"/>
                </a:lnTo>
                <a:lnTo>
                  <a:pt x="698226" y="1264109"/>
                </a:lnTo>
                <a:lnTo>
                  <a:pt x="744796" y="1267859"/>
                </a:lnTo>
                <a:lnTo>
                  <a:pt x="791064" y="1268827"/>
                </a:lnTo>
                <a:lnTo>
                  <a:pt x="836933" y="1267075"/>
                </a:lnTo>
                <a:lnTo>
                  <a:pt x="882304" y="1262664"/>
                </a:lnTo>
                <a:lnTo>
                  <a:pt x="927081" y="1255655"/>
                </a:lnTo>
                <a:lnTo>
                  <a:pt x="971166" y="1246109"/>
                </a:lnTo>
                <a:lnTo>
                  <a:pt x="1014460" y="1234088"/>
                </a:lnTo>
                <a:lnTo>
                  <a:pt x="1056868" y="1219653"/>
                </a:lnTo>
                <a:lnTo>
                  <a:pt x="1098291" y="1202865"/>
                </a:lnTo>
                <a:lnTo>
                  <a:pt x="1138631" y="1183785"/>
                </a:lnTo>
                <a:lnTo>
                  <a:pt x="1177792" y="1162475"/>
                </a:lnTo>
                <a:lnTo>
                  <a:pt x="1215675" y="1138995"/>
                </a:lnTo>
                <a:lnTo>
                  <a:pt x="1252184" y="1113407"/>
                </a:lnTo>
                <a:lnTo>
                  <a:pt x="1287219" y="1085772"/>
                </a:lnTo>
                <a:lnTo>
                  <a:pt x="1320685" y="1056152"/>
                </a:lnTo>
                <a:lnTo>
                  <a:pt x="1352483" y="1024607"/>
                </a:lnTo>
                <a:lnTo>
                  <a:pt x="1382516" y="991199"/>
                </a:lnTo>
                <a:lnTo>
                  <a:pt x="1410687" y="955989"/>
                </a:lnTo>
                <a:lnTo>
                  <a:pt x="1436897" y="919038"/>
                </a:lnTo>
                <a:lnTo>
                  <a:pt x="1461049" y="880407"/>
                </a:lnTo>
                <a:lnTo>
                  <a:pt x="1483047" y="840158"/>
                </a:lnTo>
                <a:lnTo>
                  <a:pt x="1502791" y="798352"/>
                </a:lnTo>
                <a:lnTo>
                  <a:pt x="1520185" y="755049"/>
                </a:lnTo>
                <a:lnTo>
                  <a:pt x="1535131" y="710312"/>
                </a:lnTo>
                <a:lnTo>
                  <a:pt x="1547532" y="664202"/>
                </a:lnTo>
                <a:lnTo>
                  <a:pt x="1557038" y="617330"/>
                </a:lnTo>
                <a:lnTo>
                  <a:pt x="1563639" y="570564"/>
                </a:lnTo>
                <a:lnTo>
                  <a:pt x="1567395" y="524002"/>
                </a:lnTo>
                <a:lnTo>
                  <a:pt x="1568369" y="477741"/>
                </a:lnTo>
                <a:lnTo>
                  <a:pt x="1566620" y="431879"/>
                </a:lnTo>
                <a:lnTo>
                  <a:pt x="1562210" y="386513"/>
                </a:lnTo>
                <a:lnTo>
                  <a:pt x="1555199" y="341742"/>
                </a:lnTo>
                <a:lnTo>
                  <a:pt x="1545649" y="297662"/>
                </a:lnTo>
                <a:lnTo>
                  <a:pt x="1533621" y="254370"/>
                </a:lnTo>
                <a:lnTo>
                  <a:pt x="1519174" y="211966"/>
                </a:lnTo>
                <a:lnTo>
                  <a:pt x="1502371" y="170545"/>
                </a:lnTo>
                <a:lnTo>
                  <a:pt x="1483271" y="130206"/>
                </a:lnTo>
                <a:lnTo>
                  <a:pt x="1461937" y="91046"/>
                </a:lnTo>
                <a:lnTo>
                  <a:pt x="1438428" y="53163"/>
                </a:lnTo>
                <a:lnTo>
                  <a:pt x="1412806" y="16654"/>
                </a:lnTo>
                <a:lnTo>
                  <a:pt x="1399651" y="0"/>
                </a:lnTo>
              </a:path>
              <a:path w="1568450" h="1269365">
                <a:moveTo>
                  <a:pt x="168108" y="0"/>
                </a:moveTo>
                <a:lnTo>
                  <a:pt x="131043" y="50666"/>
                </a:lnTo>
                <a:lnTo>
                  <a:pt x="106931" y="89376"/>
                </a:lnTo>
                <a:lnTo>
                  <a:pt x="84986" y="129712"/>
                </a:lnTo>
                <a:lnTo>
                  <a:pt x="65305" y="171614"/>
                </a:lnTo>
                <a:lnTo>
                  <a:pt x="47988" y="215019"/>
                </a:lnTo>
                <a:lnTo>
                  <a:pt x="33133" y="259868"/>
                </a:lnTo>
                <a:lnTo>
                  <a:pt x="20840" y="30610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86058"/>
            <a:ext cx="1093470" cy="1657985"/>
          </a:xfrm>
          <a:custGeom>
            <a:avLst/>
            <a:gdLst/>
            <a:ahLst/>
            <a:cxnLst/>
            <a:rect l="l" t="t" r="r" b="b"/>
            <a:pathLst>
              <a:path w="1093470" h="1657985">
                <a:moveTo>
                  <a:pt x="0" y="0"/>
                </a:moveTo>
                <a:lnTo>
                  <a:pt x="0" y="1657441"/>
                </a:lnTo>
                <a:lnTo>
                  <a:pt x="1049537" y="1657441"/>
                </a:lnTo>
                <a:lnTo>
                  <a:pt x="1065463" y="1581943"/>
                </a:lnTo>
                <a:lnTo>
                  <a:pt x="1074108" y="1530659"/>
                </a:lnTo>
                <a:lnTo>
                  <a:pt x="1081106" y="1479540"/>
                </a:lnTo>
                <a:lnTo>
                  <a:pt x="1086475" y="1428628"/>
                </a:lnTo>
                <a:lnTo>
                  <a:pt x="1090236" y="1377960"/>
                </a:lnTo>
                <a:lnTo>
                  <a:pt x="1092408" y="1327578"/>
                </a:lnTo>
                <a:lnTo>
                  <a:pt x="1093011" y="1277522"/>
                </a:lnTo>
                <a:lnTo>
                  <a:pt x="1092063" y="1227831"/>
                </a:lnTo>
                <a:lnTo>
                  <a:pt x="1089585" y="1178545"/>
                </a:lnTo>
                <a:lnTo>
                  <a:pt x="1085597" y="1129705"/>
                </a:lnTo>
                <a:lnTo>
                  <a:pt x="1080117" y="1081351"/>
                </a:lnTo>
                <a:lnTo>
                  <a:pt x="1073165" y="1033522"/>
                </a:lnTo>
                <a:lnTo>
                  <a:pt x="1064761" y="986259"/>
                </a:lnTo>
                <a:lnTo>
                  <a:pt x="1054925" y="939601"/>
                </a:lnTo>
                <a:lnTo>
                  <a:pt x="1043675" y="893588"/>
                </a:lnTo>
                <a:lnTo>
                  <a:pt x="1031032" y="848262"/>
                </a:lnTo>
                <a:lnTo>
                  <a:pt x="1017015" y="803660"/>
                </a:lnTo>
                <a:lnTo>
                  <a:pt x="1001643" y="759825"/>
                </a:lnTo>
                <a:lnTo>
                  <a:pt x="984937" y="716794"/>
                </a:lnTo>
                <a:lnTo>
                  <a:pt x="966915" y="674610"/>
                </a:lnTo>
                <a:lnTo>
                  <a:pt x="947598" y="633311"/>
                </a:lnTo>
                <a:lnTo>
                  <a:pt x="927004" y="592937"/>
                </a:lnTo>
                <a:lnTo>
                  <a:pt x="905153" y="553529"/>
                </a:lnTo>
                <a:lnTo>
                  <a:pt x="882065" y="515127"/>
                </a:lnTo>
                <a:lnTo>
                  <a:pt x="857760" y="477770"/>
                </a:lnTo>
                <a:lnTo>
                  <a:pt x="832257" y="441499"/>
                </a:lnTo>
                <a:lnTo>
                  <a:pt x="805575" y="406353"/>
                </a:lnTo>
                <a:lnTo>
                  <a:pt x="777734" y="372373"/>
                </a:lnTo>
                <a:lnTo>
                  <a:pt x="748754" y="339598"/>
                </a:lnTo>
                <a:lnTo>
                  <a:pt x="718654" y="308069"/>
                </a:lnTo>
                <a:lnTo>
                  <a:pt x="687453" y="277826"/>
                </a:lnTo>
                <a:lnTo>
                  <a:pt x="655172" y="248908"/>
                </a:lnTo>
                <a:lnTo>
                  <a:pt x="621830" y="221356"/>
                </a:lnTo>
                <a:lnTo>
                  <a:pt x="587445" y="195210"/>
                </a:lnTo>
                <a:lnTo>
                  <a:pt x="552039" y="170509"/>
                </a:lnTo>
                <a:lnTo>
                  <a:pt x="515630" y="147294"/>
                </a:lnTo>
                <a:lnTo>
                  <a:pt x="478239" y="125604"/>
                </a:lnTo>
                <a:lnTo>
                  <a:pt x="439883" y="105480"/>
                </a:lnTo>
                <a:lnTo>
                  <a:pt x="400584" y="86962"/>
                </a:lnTo>
                <a:lnTo>
                  <a:pt x="360360" y="70089"/>
                </a:lnTo>
                <a:lnTo>
                  <a:pt x="319232" y="54902"/>
                </a:lnTo>
                <a:lnTo>
                  <a:pt x="277218" y="41440"/>
                </a:lnTo>
                <a:lnTo>
                  <a:pt x="234339" y="29745"/>
                </a:lnTo>
                <a:lnTo>
                  <a:pt x="190988" y="19936"/>
                </a:lnTo>
                <a:lnTo>
                  <a:pt x="147572" y="12094"/>
                </a:lnTo>
                <a:lnTo>
                  <a:pt x="104127" y="6190"/>
                </a:lnTo>
                <a:lnTo>
                  <a:pt x="60690" y="2200"/>
                </a:lnTo>
                <a:lnTo>
                  <a:pt x="17297" y="96"/>
                </a:lnTo>
                <a:lnTo>
                  <a:pt x="0" y="0"/>
                </a:lnTo>
                <a:close/>
              </a:path>
            </a:pathLst>
          </a:custGeom>
          <a:solidFill>
            <a:srgbClr val="7D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7189" y="0"/>
            <a:ext cx="2221865" cy="1156970"/>
          </a:xfrm>
          <a:custGeom>
            <a:avLst/>
            <a:gdLst/>
            <a:ahLst/>
            <a:cxnLst/>
            <a:rect l="l" t="t" r="r" b="b"/>
            <a:pathLst>
              <a:path w="2221865" h="1156970">
                <a:moveTo>
                  <a:pt x="0" y="46390"/>
                </a:moveTo>
                <a:lnTo>
                  <a:pt x="1111" y="96128"/>
                </a:lnTo>
                <a:lnTo>
                  <a:pt x="4421" y="145451"/>
                </a:lnTo>
                <a:lnTo>
                  <a:pt x="9889" y="194300"/>
                </a:lnTo>
                <a:lnTo>
                  <a:pt x="17477" y="242617"/>
                </a:lnTo>
                <a:lnTo>
                  <a:pt x="27146" y="290343"/>
                </a:lnTo>
                <a:lnTo>
                  <a:pt x="38857" y="337420"/>
                </a:lnTo>
                <a:lnTo>
                  <a:pt x="52570" y="383789"/>
                </a:lnTo>
                <a:lnTo>
                  <a:pt x="68247" y="429393"/>
                </a:lnTo>
                <a:lnTo>
                  <a:pt x="85850" y="474172"/>
                </a:lnTo>
                <a:lnTo>
                  <a:pt x="105338" y="518069"/>
                </a:lnTo>
                <a:lnTo>
                  <a:pt x="126673" y="561025"/>
                </a:lnTo>
                <a:lnTo>
                  <a:pt x="149816" y="602981"/>
                </a:lnTo>
                <a:lnTo>
                  <a:pt x="174728" y="643879"/>
                </a:lnTo>
                <a:lnTo>
                  <a:pt x="201371" y="683661"/>
                </a:lnTo>
                <a:lnTo>
                  <a:pt x="229704" y="722269"/>
                </a:lnTo>
                <a:lnTo>
                  <a:pt x="259689" y="759643"/>
                </a:lnTo>
                <a:lnTo>
                  <a:pt x="291288" y="795726"/>
                </a:lnTo>
                <a:lnTo>
                  <a:pt x="324461" y="830459"/>
                </a:lnTo>
                <a:lnTo>
                  <a:pt x="359169" y="863784"/>
                </a:lnTo>
                <a:lnTo>
                  <a:pt x="395373" y="895642"/>
                </a:lnTo>
                <a:lnTo>
                  <a:pt x="433035" y="925975"/>
                </a:lnTo>
                <a:lnTo>
                  <a:pt x="472115" y="954725"/>
                </a:lnTo>
                <a:lnTo>
                  <a:pt x="512574" y="981832"/>
                </a:lnTo>
                <a:lnTo>
                  <a:pt x="554374" y="1007240"/>
                </a:lnTo>
                <a:lnTo>
                  <a:pt x="597475" y="1030889"/>
                </a:lnTo>
                <a:lnTo>
                  <a:pt x="641838" y="1052721"/>
                </a:lnTo>
                <a:lnTo>
                  <a:pt x="687425" y="1072677"/>
                </a:lnTo>
                <a:lnTo>
                  <a:pt x="733501" y="1090590"/>
                </a:lnTo>
                <a:lnTo>
                  <a:pt x="780061" y="1106335"/>
                </a:lnTo>
                <a:lnTo>
                  <a:pt x="827035" y="1119926"/>
                </a:lnTo>
                <a:lnTo>
                  <a:pt x="874355" y="1131373"/>
                </a:lnTo>
                <a:lnTo>
                  <a:pt x="921950" y="1140689"/>
                </a:lnTo>
                <a:lnTo>
                  <a:pt x="969751" y="1147887"/>
                </a:lnTo>
                <a:lnTo>
                  <a:pt x="1017688" y="1152979"/>
                </a:lnTo>
                <a:lnTo>
                  <a:pt x="1065691" y="1155976"/>
                </a:lnTo>
                <a:lnTo>
                  <a:pt x="1113692" y="1156891"/>
                </a:lnTo>
                <a:lnTo>
                  <a:pt x="1161619" y="1155737"/>
                </a:lnTo>
                <a:lnTo>
                  <a:pt x="1209405" y="1152525"/>
                </a:lnTo>
                <a:lnTo>
                  <a:pt x="1256979" y="1147267"/>
                </a:lnTo>
                <a:lnTo>
                  <a:pt x="1304271" y="1139976"/>
                </a:lnTo>
                <a:lnTo>
                  <a:pt x="1351211" y="1130664"/>
                </a:lnTo>
                <a:lnTo>
                  <a:pt x="1397732" y="1119344"/>
                </a:lnTo>
                <a:lnTo>
                  <a:pt x="1443761" y="1106027"/>
                </a:lnTo>
                <a:lnTo>
                  <a:pt x="1489231" y="1090725"/>
                </a:lnTo>
                <a:lnTo>
                  <a:pt x="1534071" y="1073451"/>
                </a:lnTo>
                <a:lnTo>
                  <a:pt x="1578212" y="1054217"/>
                </a:lnTo>
                <a:lnTo>
                  <a:pt x="1621584" y="1033036"/>
                </a:lnTo>
                <a:lnTo>
                  <a:pt x="1664117" y="1009919"/>
                </a:lnTo>
                <a:lnTo>
                  <a:pt x="1705743" y="984878"/>
                </a:lnTo>
                <a:lnTo>
                  <a:pt x="1746390" y="957926"/>
                </a:lnTo>
                <a:lnTo>
                  <a:pt x="1785991" y="929075"/>
                </a:lnTo>
                <a:lnTo>
                  <a:pt x="1824474" y="898337"/>
                </a:lnTo>
                <a:lnTo>
                  <a:pt x="1861771" y="865725"/>
                </a:lnTo>
                <a:lnTo>
                  <a:pt x="1897811" y="831250"/>
                </a:lnTo>
                <a:lnTo>
                  <a:pt x="1931928" y="795210"/>
                </a:lnTo>
                <a:lnTo>
                  <a:pt x="1964236" y="757938"/>
                </a:lnTo>
                <a:lnTo>
                  <a:pt x="1994720" y="719500"/>
                </a:lnTo>
                <a:lnTo>
                  <a:pt x="2023362" y="679964"/>
                </a:lnTo>
                <a:lnTo>
                  <a:pt x="2050145" y="639395"/>
                </a:lnTo>
                <a:lnTo>
                  <a:pt x="2075055" y="597861"/>
                </a:lnTo>
                <a:lnTo>
                  <a:pt x="2098073" y="555427"/>
                </a:lnTo>
                <a:lnTo>
                  <a:pt x="2119183" y="512161"/>
                </a:lnTo>
                <a:lnTo>
                  <a:pt x="2138369" y="468129"/>
                </a:lnTo>
                <a:lnTo>
                  <a:pt x="2155614" y="423397"/>
                </a:lnTo>
                <a:lnTo>
                  <a:pt x="2170902" y="378032"/>
                </a:lnTo>
                <a:lnTo>
                  <a:pt x="2184216" y="332101"/>
                </a:lnTo>
                <a:lnTo>
                  <a:pt x="2195539" y="285671"/>
                </a:lnTo>
                <a:lnTo>
                  <a:pt x="2204855" y="238806"/>
                </a:lnTo>
                <a:lnTo>
                  <a:pt x="2212148" y="191576"/>
                </a:lnTo>
                <a:lnTo>
                  <a:pt x="2217400" y="144045"/>
                </a:lnTo>
                <a:lnTo>
                  <a:pt x="2220596" y="96280"/>
                </a:lnTo>
                <a:lnTo>
                  <a:pt x="2221718" y="48349"/>
                </a:lnTo>
                <a:lnTo>
                  <a:pt x="2220750" y="317"/>
                </a:lnTo>
                <a:lnTo>
                  <a:pt x="2220730" y="0"/>
                </a:lnTo>
              </a:path>
              <a:path w="2221865" h="1156970">
                <a:moveTo>
                  <a:pt x="985" y="0"/>
                </a:moveTo>
                <a:lnTo>
                  <a:pt x="0" y="4639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649664"/>
            <a:ext cx="528955" cy="1158875"/>
          </a:xfrm>
          <a:custGeom>
            <a:avLst/>
            <a:gdLst/>
            <a:ahLst/>
            <a:cxnLst/>
            <a:rect l="l" t="t" r="r" b="b"/>
            <a:pathLst>
              <a:path w="528955" h="1158875">
                <a:moveTo>
                  <a:pt x="0" y="1158279"/>
                </a:moveTo>
                <a:lnTo>
                  <a:pt x="44382" y="1152455"/>
                </a:lnTo>
                <a:lnTo>
                  <a:pt x="88591" y="1143084"/>
                </a:lnTo>
                <a:lnTo>
                  <a:pt x="131718" y="1130374"/>
                </a:lnTo>
                <a:lnTo>
                  <a:pt x="173586" y="1114437"/>
                </a:lnTo>
                <a:lnTo>
                  <a:pt x="214017" y="1095385"/>
                </a:lnTo>
                <a:lnTo>
                  <a:pt x="252832" y="1073329"/>
                </a:lnTo>
                <a:lnTo>
                  <a:pt x="289855" y="1048381"/>
                </a:lnTo>
                <a:lnTo>
                  <a:pt x="324905" y="1020653"/>
                </a:lnTo>
                <a:lnTo>
                  <a:pt x="357807" y="990256"/>
                </a:lnTo>
                <a:lnTo>
                  <a:pt x="388380" y="957303"/>
                </a:lnTo>
                <a:lnTo>
                  <a:pt x="416448" y="921906"/>
                </a:lnTo>
                <a:lnTo>
                  <a:pt x="441833" y="884175"/>
                </a:lnTo>
                <a:lnTo>
                  <a:pt x="464356" y="844222"/>
                </a:lnTo>
                <a:lnTo>
                  <a:pt x="483839" y="802160"/>
                </a:lnTo>
                <a:lnTo>
                  <a:pt x="500104" y="758101"/>
                </a:lnTo>
                <a:lnTo>
                  <a:pt x="512973" y="712155"/>
                </a:lnTo>
                <a:lnTo>
                  <a:pt x="521984" y="665223"/>
                </a:lnTo>
                <a:lnTo>
                  <a:pt x="527095" y="618480"/>
                </a:lnTo>
                <a:lnTo>
                  <a:pt x="528418" y="572105"/>
                </a:lnTo>
                <a:lnTo>
                  <a:pt x="526064" y="526276"/>
                </a:lnTo>
                <a:lnTo>
                  <a:pt x="520145" y="481171"/>
                </a:lnTo>
                <a:lnTo>
                  <a:pt x="510770" y="436968"/>
                </a:lnTo>
                <a:lnTo>
                  <a:pt x="498052" y="393844"/>
                </a:lnTo>
                <a:lnTo>
                  <a:pt x="482102" y="351979"/>
                </a:lnTo>
                <a:lnTo>
                  <a:pt x="463031" y="311550"/>
                </a:lnTo>
                <a:lnTo>
                  <a:pt x="440950" y="272735"/>
                </a:lnTo>
                <a:lnTo>
                  <a:pt x="415970" y="235712"/>
                </a:lnTo>
                <a:lnTo>
                  <a:pt x="388202" y="200660"/>
                </a:lnTo>
                <a:lnTo>
                  <a:pt x="357758" y="167756"/>
                </a:lnTo>
                <a:lnTo>
                  <a:pt x="324749" y="137178"/>
                </a:lnTo>
                <a:lnTo>
                  <a:pt x="289286" y="109105"/>
                </a:lnTo>
                <a:lnTo>
                  <a:pt x="251480" y="83714"/>
                </a:lnTo>
                <a:lnTo>
                  <a:pt x="211442" y="61184"/>
                </a:lnTo>
                <a:lnTo>
                  <a:pt x="169284" y="41692"/>
                </a:lnTo>
                <a:lnTo>
                  <a:pt x="125117" y="25417"/>
                </a:lnTo>
                <a:lnTo>
                  <a:pt x="79052" y="12537"/>
                </a:lnTo>
                <a:lnTo>
                  <a:pt x="32223" y="3528"/>
                </a:lnTo>
                <a:lnTo>
                  <a:pt x="0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455800"/>
            <a:ext cx="142875" cy="260985"/>
          </a:xfrm>
          <a:custGeom>
            <a:avLst/>
            <a:gdLst/>
            <a:ahLst/>
            <a:cxnLst/>
            <a:rect l="l" t="t" r="r" b="b"/>
            <a:pathLst>
              <a:path w="142875" h="260985">
                <a:moveTo>
                  <a:pt x="0" y="258176"/>
                </a:moveTo>
                <a:lnTo>
                  <a:pt x="62555" y="250308"/>
                </a:lnTo>
                <a:lnTo>
                  <a:pt x="104222" y="222367"/>
                </a:lnTo>
                <a:lnTo>
                  <a:pt x="132430" y="180848"/>
                </a:lnTo>
                <a:lnTo>
                  <a:pt x="142805" y="129882"/>
                </a:lnTo>
                <a:lnTo>
                  <a:pt x="132430" y="79392"/>
                </a:lnTo>
                <a:lnTo>
                  <a:pt x="104222" y="38099"/>
                </a:lnTo>
                <a:lnTo>
                  <a:pt x="62555" y="10228"/>
                </a:lnTo>
                <a:lnTo>
                  <a:pt x="11804" y="0"/>
                </a:lnTo>
                <a:lnTo>
                  <a:pt x="0" y="2363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2658" y="366388"/>
            <a:ext cx="307340" cy="485140"/>
          </a:xfrm>
          <a:custGeom>
            <a:avLst/>
            <a:gdLst/>
            <a:ahLst/>
            <a:cxnLst/>
            <a:rect l="l" t="t" r="r" b="b"/>
            <a:pathLst>
              <a:path w="307340" h="485140">
                <a:moveTo>
                  <a:pt x="161819" y="0"/>
                </a:moveTo>
                <a:lnTo>
                  <a:pt x="116575" y="3107"/>
                </a:lnTo>
                <a:lnTo>
                  <a:pt x="74272" y="18297"/>
                </a:lnTo>
                <a:lnTo>
                  <a:pt x="38484" y="45813"/>
                </a:lnTo>
                <a:lnTo>
                  <a:pt x="12782" y="85900"/>
                </a:lnTo>
                <a:lnTo>
                  <a:pt x="741" y="138803"/>
                </a:lnTo>
                <a:lnTo>
                  <a:pt x="0" y="178453"/>
                </a:lnTo>
                <a:lnTo>
                  <a:pt x="3440" y="219449"/>
                </a:lnTo>
                <a:lnTo>
                  <a:pt x="11576" y="261627"/>
                </a:lnTo>
                <a:lnTo>
                  <a:pt x="24917" y="304825"/>
                </a:lnTo>
                <a:lnTo>
                  <a:pt x="43977" y="348881"/>
                </a:lnTo>
                <a:lnTo>
                  <a:pt x="69266" y="393633"/>
                </a:lnTo>
                <a:lnTo>
                  <a:pt x="101297" y="438917"/>
                </a:lnTo>
                <a:lnTo>
                  <a:pt x="140581" y="484573"/>
                </a:lnTo>
                <a:lnTo>
                  <a:pt x="231236" y="407268"/>
                </a:lnTo>
                <a:lnTo>
                  <a:pt x="278796" y="347627"/>
                </a:lnTo>
                <a:lnTo>
                  <a:pt x="298870" y="275163"/>
                </a:lnTo>
                <a:lnTo>
                  <a:pt x="307065" y="159389"/>
                </a:lnTo>
                <a:lnTo>
                  <a:pt x="301194" y="104884"/>
                </a:lnTo>
                <a:lnTo>
                  <a:pt x="280012" y="61437"/>
                </a:lnTo>
                <a:lnTo>
                  <a:pt x="247199" y="29302"/>
                </a:lnTo>
                <a:lnTo>
                  <a:pt x="206430" y="8729"/>
                </a:lnTo>
                <a:lnTo>
                  <a:pt x="161819" y="0"/>
                </a:lnTo>
                <a:close/>
              </a:path>
            </a:pathLst>
          </a:custGeom>
          <a:solidFill>
            <a:srgbClr val="7D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314" y="534093"/>
            <a:ext cx="392430" cy="396875"/>
          </a:xfrm>
          <a:custGeom>
            <a:avLst/>
            <a:gdLst/>
            <a:ahLst/>
            <a:cxnLst/>
            <a:rect l="l" t="t" r="r" b="b"/>
            <a:pathLst>
              <a:path w="392430" h="396875">
                <a:moveTo>
                  <a:pt x="163874" y="0"/>
                </a:moveTo>
                <a:lnTo>
                  <a:pt x="125283" y="3933"/>
                </a:lnTo>
                <a:lnTo>
                  <a:pt x="88978" y="17447"/>
                </a:lnTo>
                <a:lnTo>
                  <a:pt x="56628" y="39053"/>
                </a:lnTo>
                <a:lnTo>
                  <a:pt x="29902" y="67262"/>
                </a:lnTo>
                <a:lnTo>
                  <a:pt x="10470" y="100586"/>
                </a:lnTo>
                <a:lnTo>
                  <a:pt x="0" y="137534"/>
                </a:lnTo>
                <a:lnTo>
                  <a:pt x="160" y="176619"/>
                </a:lnTo>
                <a:lnTo>
                  <a:pt x="12620" y="216352"/>
                </a:lnTo>
                <a:lnTo>
                  <a:pt x="39050" y="255243"/>
                </a:lnTo>
                <a:lnTo>
                  <a:pt x="73519" y="289297"/>
                </a:lnTo>
                <a:lnTo>
                  <a:pt x="113754" y="320151"/>
                </a:lnTo>
                <a:lnTo>
                  <a:pt x="160204" y="346945"/>
                </a:lnTo>
                <a:lnTo>
                  <a:pt x="213319" y="368819"/>
                </a:lnTo>
                <a:lnTo>
                  <a:pt x="251347" y="379919"/>
                </a:lnTo>
                <a:lnTo>
                  <a:pt x="292454" y="388379"/>
                </a:lnTo>
                <a:lnTo>
                  <a:pt x="336765" y="393974"/>
                </a:lnTo>
                <a:lnTo>
                  <a:pt x="384401" y="396480"/>
                </a:lnTo>
                <a:lnTo>
                  <a:pt x="392317" y="277537"/>
                </a:lnTo>
                <a:lnTo>
                  <a:pt x="382820" y="201841"/>
                </a:lnTo>
                <a:lnTo>
                  <a:pt x="344985" y="136949"/>
                </a:lnTo>
                <a:lnTo>
                  <a:pt x="267891" y="50417"/>
                </a:lnTo>
                <a:lnTo>
                  <a:pt x="236449" y="23533"/>
                </a:lnTo>
                <a:lnTo>
                  <a:pt x="163874" y="0"/>
                </a:lnTo>
                <a:close/>
              </a:path>
            </a:pathLst>
          </a:custGeom>
          <a:solidFill>
            <a:srgbClr val="7D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75209" y="367306"/>
            <a:ext cx="1646555" cy="483870"/>
          </a:xfrm>
          <a:custGeom>
            <a:avLst/>
            <a:gdLst/>
            <a:ahLst/>
            <a:cxnLst/>
            <a:rect l="l" t="t" r="r" b="b"/>
            <a:pathLst>
              <a:path w="1646554" h="483869">
                <a:moveTo>
                  <a:pt x="968349" y="0"/>
                </a:moveTo>
                <a:lnTo>
                  <a:pt x="906413" y="4283"/>
                </a:lnTo>
                <a:lnTo>
                  <a:pt x="855799" y="16570"/>
                </a:lnTo>
                <a:lnTo>
                  <a:pt x="815426" y="36017"/>
                </a:lnTo>
                <a:lnTo>
                  <a:pt x="784215" y="61777"/>
                </a:lnTo>
                <a:lnTo>
                  <a:pt x="761088" y="93007"/>
                </a:lnTo>
                <a:lnTo>
                  <a:pt x="744964" y="128860"/>
                </a:lnTo>
                <a:lnTo>
                  <a:pt x="734765" y="168493"/>
                </a:lnTo>
                <a:lnTo>
                  <a:pt x="729411" y="211061"/>
                </a:lnTo>
                <a:lnTo>
                  <a:pt x="713418" y="203861"/>
                </a:lnTo>
                <a:lnTo>
                  <a:pt x="696736" y="198658"/>
                </a:lnTo>
                <a:lnTo>
                  <a:pt x="679646" y="195500"/>
                </a:lnTo>
                <a:lnTo>
                  <a:pt x="662431" y="194437"/>
                </a:lnTo>
                <a:lnTo>
                  <a:pt x="620644" y="201253"/>
                </a:lnTo>
                <a:lnTo>
                  <a:pt x="584219" y="222176"/>
                </a:lnTo>
                <a:lnTo>
                  <a:pt x="557547" y="257916"/>
                </a:lnTo>
                <a:lnTo>
                  <a:pt x="545020" y="309181"/>
                </a:lnTo>
                <a:lnTo>
                  <a:pt x="541192" y="298254"/>
                </a:lnTo>
                <a:lnTo>
                  <a:pt x="506006" y="270076"/>
                </a:lnTo>
                <a:lnTo>
                  <a:pt x="482155" y="266331"/>
                </a:lnTo>
                <a:lnTo>
                  <a:pt x="478269" y="266331"/>
                </a:lnTo>
                <a:lnTo>
                  <a:pt x="428682" y="280434"/>
                </a:lnTo>
                <a:lnTo>
                  <a:pt x="397813" y="311397"/>
                </a:lnTo>
                <a:lnTo>
                  <a:pt x="389102" y="339471"/>
                </a:lnTo>
                <a:lnTo>
                  <a:pt x="376409" y="317322"/>
                </a:lnTo>
                <a:lnTo>
                  <a:pt x="336672" y="285189"/>
                </a:lnTo>
                <a:lnTo>
                  <a:pt x="294638" y="273016"/>
                </a:lnTo>
                <a:lnTo>
                  <a:pt x="276605" y="271995"/>
                </a:lnTo>
                <a:lnTo>
                  <a:pt x="259903" y="272816"/>
                </a:lnTo>
                <a:lnTo>
                  <a:pt x="211073" y="283921"/>
                </a:lnTo>
                <a:lnTo>
                  <a:pt x="170580" y="303195"/>
                </a:lnTo>
                <a:lnTo>
                  <a:pt x="136867" y="332041"/>
                </a:lnTo>
                <a:lnTo>
                  <a:pt x="112977" y="369119"/>
                </a:lnTo>
                <a:lnTo>
                  <a:pt x="107226" y="389530"/>
                </a:lnTo>
                <a:lnTo>
                  <a:pt x="107861" y="410997"/>
                </a:lnTo>
                <a:lnTo>
                  <a:pt x="98416" y="403096"/>
                </a:lnTo>
                <a:lnTo>
                  <a:pt x="87549" y="397416"/>
                </a:lnTo>
                <a:lnTo>
                  <a:pt x="75741" y="393986"/>
                </a:lnTo>
                <a:lnTo>
                  <a:pt x="63474" y="392836"/>
                </a:lnTo>
                <a:lnTo>
                  <a:pt x="53138" y="393661"/>
                </a:lnTo>
                <a:lnTo>
                  <a:pt x="15252" y="416039"/>
                </a:lnTo>
                <a:lnTo>
                  <a:pt x="0" y="452242"/>
                </a:lnTo>
                <a:lnTo>
                  <a:pt x="3771" y="464459"/>
                </a:lnTo>
                <a:lnTo>
                  <a:pt x="11287" y="475327"/>
                </a:lnTo>
                <a:lnTo>
                  <a:pt x="21374" y="483819"/>
                </a:lnTo>
                <a:lnTo>
                  <a:pt x="119304" y="481970"/>
                </a:lnTo>
                <a:lnTo>
                  <a:pt x="268771" y="480069"/>
                </a:lnTo>
                <a:lnTo>
                  <a:pt x="471811" y="478810"/>
                </a:lnTo>
                <a:lnTo>
                  <a:pt x="1198868" y="478401"/>
                </a:lnTo>
                <a:lnTo>
                  <a:pt x="1399026" y="477192"/>
                </a:lnTo>
                <a:lnTo>
                  <a:pt x="1546452" y="475364"/>
                </a:lnTo>
                <a:lnTo>
                  <a:pt x="1594954" y="474535"/>
                </a:lnTo>
                <a:lnTo>
                  <a:pt x="1638190" y="450107"/>
                </a:lnTo>
                <a:lnTo>
                  <a:pt x="1645991" y="426561"/>
                </a:lnTo>
                <a:lnTo>
                  <a:pt x="1640725" y="401142"/>
                </a:lnTo>
                <a:lnTo>
                  <a:pt x="1612091" y="369948"/>
                </a:lnTo>
                <a:lnTo>
                  <a:pt x="1565374" y="355780"/>
                </a:lnTo>
                <a:lnTo>
                  <a:pt x="1508201" y="352196"/>
                </a:lnTo>
                <a:lnTo>
                  <a:pt x="1486246" y="352529"/>
                </a:lnTo>
                <a:lnTo>
                  <a:pt x="1465110" y="353301"/>
                </a:lnTo>
                <a:lnTo>
                  <a:pt x="1460869" y="306512"/>
                </a:lnTo>
                <a:lnTo>
                  <a:pt x="1444583" y="263480"/>
                </a:lnTo>
                <a:lnTo>
                  <a:pt x="1414482" y="227278"/>
                </a:lnTo>
                <a:lnTo>
                  <a:pt x="1368793" y="200977"/>
                </a:lnTo>
                <a:lnTo>
                  <a:pt x="1320024" y="190052"/>
                </a:lnTo>
                <a:lnTo>
                  <a:pt x="1303362" y="189318"/>
                </a:lnTo>
                <a:lnTo>
                  <a:pt x="1272611" y="191888"/>
                </a:lnTo>
                <a:lnTo>
                  <a:pt x="1242993" y="199667"/>
                </a:lnTo>
                <a:lnTo>
                  <a:pt x="1215480" y="212759"/>
                </a:lnTo>
                <a:lnTo>
                  <a:pt x="1191044" y="231267"/>
                </a:lnTo>
                <a:lnTo>
                  <a:pt x="1184191" y="184166"/>
                </a:lnTo>
                <a:lnTo>
                  <a:pt x="1170554" y="137366"/>
                </a:lnTo>
                <a:lnTo>
                  <a:pt x="1147936" y="93256"/>
                </a:lnTo>
                <a:lnTo>
                  <a:pt x="1114145" y="54228"/>
                </a:lnTo>
                <a:lnTo>
                  <a:pt x="1081606" y="31402"/>
                </a:lnTo>
                <a:lnTo>
                  <a:pt x="1045943" y="14555"/>
                </a:lnTo>
                <a:lnTo>
                  <a:pt x="1007932" y="3988"/>
                </a:lnTo>
                <a:lnTo>
                  <a:pt x="968349" y="0"/>
                </a:lnTo>
                <a:close/>
              </a:path>
            </a:pathLst>
          </a:custGeom>
          <a:solidFill>
            <a:srgbClr val="A9A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12364" y="4165772"/>
            <a:ext cx="1332230" cy="724535"/>
          </a:xfrm>
          <a:custGeom>
            <a:avLst/>
            <a:gdLst/>
            <a:ahLst/>
            <a:cxnLst/>
            <a:rect l="l" t="t" r="r" b="b"/>
            <a:pathLst>
              <a:path w="1332229" h="724535">
                <a:moveTo>
                  <a:pt x="1331635" y="0"/>
                </a:moveTo>
                <a:lnTo>
                  <a:pt x="1275683" y="22404"/>
                </a:lnTo>
                <a:lnTo>
                  <a:pt x="1239076" y="45764"/>
                </a:lnTo>
                <a:lnTo>
                  <a:pt x="1208499" y="73258"/>
                </a:lnTo>
                <a:lnTo>
                  <a:pt x="1183457" y="104500"/>
                </a:lnTo>
                <a:lnTo>
                  <a:pt x="1163459" y="139104"/>
                </a:lnTo>
                <a:lnTo>
                  <a:pt x="1148012" y="176685"/>
                </a:lnTo>
                <a:lnTo>
                  <a:pt x="1136622" y="216857"/>
                </a:lnTo>
                <a:lnTo>
                  <a:pt x="1128797" y="259234"/>
                </a:lnTo>
                <a:lnTo>
                  <a:pt x="1124044" y="303430"/>
                </a:lnTo>
                <a:lnTo>
                  <a:pt x="1099394" y="292317"/>
                </a:lnTo>
                <a:lnTo>
                  <a:pt x="1073685" y="284287"/>
                </a:lnTo>
                <a:lnTo>
                  <a:pt x="1047352" y="279416"/>
                </a:lnTo>
                <a:lnTo>
                  <a:pt x="1020831" y="277776"/>
                </a:lnTo>
                <a:lnTo>
                  <a:pt x="977314" y="282420"/>
                </a:lnTo>
                <a:lnTo>
                  <a:pt x="936468" y="296568"/>
                </a:lnTo>
                <a:lnTo>
                  <a:pt x="900297" y="320544"/>
                </a:lnTo>
                <a:lnTo>
                  <a:pt x="870807" y="354674"/>
                </a:lnTo>
                <a:lnTo>
                  <a:pt x="850004" y="399280"/>
                </a:lnTo>
                <a:lnTo>
                  <a:pt x="839894" y="454687"/>
                </a:lnTo>
                <a:lnTo>
                  <a:pt x="833993" y="437842"/>
                </a:lnTo>
                <a:lnTo>
                  <a:pt x="807302" y="408625"/>
                </a:lnTo>
                <a:lnTo>
                  <a:pt x="767710" y="391179"/>
                </a:lnTo>
                <a:lnTo>
                  <a:pt x="743018" y="388621"/>
                </a:lnTo>
                <a:lnTo>
                  <a:pt x="737024" y="388621"/>
                </a:lnTo>
                <a:lnTo>
                  <a:pt x="680998" y="400521"/>
                </a:lnTo>
                <a:lnTo>
                  <a:pt x="641837" y="423114"/>
                </a:lnTo>
                <a:lnTo>
                  <a:pt x="613042" y="458112"/>
                </a:lnTo>
                <a:lnTo>
                  <a:pt x="599610" y="501397"/>
                </a:lnTo>
                <a:lnTo>
                  <a:pt x="580056" y="467247"/>
                </a:lnTo>
                <a:lnTo>
                  <a:pt x="552398" y="439091"/>
                </a:lnTo>
                <a:lnTo>
                  <a:pt x="518825" y="417697"/>
                </a:lnTo>
                <a:lnTo>
                  <a:pt x="481525" y="403836"/>
                </a:lnTo>
                <a:lnTo>
                  <a:pt x="440161" y="397758"/>
                </a:lnTo>
                <a:lnTo>
                  <a:pt x="426242" y="397371"/>
                </a:lnTo>
                <a:lnTo>
                  <a:pt x="400512" y="398635"/>
                </a:lnTo>
                <a:lnTo>
                  <a:pt x="349808" y="408055"/>
                </a:lnTo>
                <a:lnTo>
                  <a:pt x="293222" y="428946"/>
                </a:lnTo>
                <a:lnTo>
                  <a:pt x="235112" y="465658"/>
                </a:lnTo>
                <a:lnTo>
                  <a:pt x="190186" y="517481"/>
                </a:lnTo>
                <a:lnTo>
                  <a:pt x="165224" y="578570"/>
                </a:lnTo>
                <a:lnTo>
                  <a:pt x="166197" y="611659"/>
                </a:lnTo>
                <a:lnTo>
                  <a:pt x="151655" y="599484"/>
                </a:lnTo>
                <a:lnTo>
                  <a:pt x="134912" y="590729"/>
                </a:lnTo>
                <a:lnTo>
                  <a:pt x="116714" y="585441"/>
                </a:lnTo>
                <a:lnTo>
                  <a:pt x="97808" y="583668"/>
                </a:lnTo>
                <a:lnTo>
                  <a:pt x="81882" y="584938"/>
                </a:lnTo>
                <a:lnTo>
                  <a:pt x="38676" y="604293"/>
                </a:lnTo>
                <a:lnTo>
                  <a:pt x="12321" y="634646"/>
                </a:lnTo>
                <a:lnTo>
                  <a:pt x="0" y="675260"/>
                </a:lnTo>
                <a:lnTo>
                  <a:pt x="5810" y="694094"/>
                </a:lnTo>
                <a:lnTo>
                  <a:pt x="17386" y="710852"/>
                </a:lnTo>
                <a:lnTo>
                  <a:pt x="32923" y="723952"/>
                </a:lnTo>
                <a:lnTo>
                  <a:pt x="180036" y="721158"/>
                </a:lnTo>
                <a:lnTo>
                  <a:pt x="379354" y="718508"/>
                </a:lnTo>
                <a:lnTo>
                  <a:pt x="632635" y="716602"/>
                </a:lnTo>
                <a:lnTo>
                  <a:pt x="1331635" y="715923"/>
                </a:lnTo>
                <a:lnTo>
                  <a:pt x="1331635" y="0"/>
                </a:lnTo>
                <a:close/>
              </a:path>
            </a:pathLst>
          </a:custGeom>
          <a:solidFill>
            <a:srgbClr val="EBE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0789" y="3349752"/>
            <a:ext cx="156641" cy="15849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6044" y="3190494"/>
            <a:ext cx="104877" cy="10591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09483" y="3508273"/>
            <a:ext cx="105527" cy="10662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8620506" y="2742438"/>
            <a:ext cx="319405" cy="315595"/>
            <a:chOff x="8620506" y="2742438"/>
            <a:chExt cx="319405" cy="31559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33867" y="2951988"/>
              <a:ext cx="105527" cy="10591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0506" y="2742438"/>
              <a:ext cx="181233" cy="18288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7915715" y="0"/>
            <a:ext cx="1238250" cy="1445895"/>
            <a:chOff x="7915715" y="0"/>
            <a:chExt cx="1238250" cy="1445895"/>
          </a:xfrm>
        </p:grpSpPr>
        <p:sp>
          <p:nvSpPr>
            <p:cNvPr id="19" name="object 19"/>
            <p:cNvSpPr/>
            <p:nvPr/>
          </p:nvSpPr>
          <p:spPr>
            <a:xfrm>
              <a:off x="7925240" y="0"/>
              <a:ext cx="1219200" cy="1426845"/>
            </a:xfrm>
            <a:custGeom>
              <a:avLst/>
              <a:gdLst/>
              <a:ahLst/>
              <a:cxnLst/>
              <a:rect l="l" t="t" r="r" b="b"/>
              <a:pathLst>
                <a:path w="1219200" h="1426845">
                  <a:moveTo>
                    <a:pt x="1218760" y="1426816"/>
                  </a:moveTo>
                  <a:lnTo>
                    <a:pt x="1144651" y="1419753"/>
                  </a:lnTo>
                  <a:lnTo>
                    <a:pt x="1099694" y="1413249"/>
                  </a:lnTo>
                  <a:lnTo>
                    <a:pt x="1055128" y="1405207"/>
                  </a:lnTo>
                  <a:lnTo>
                    <a:pt x="1010990" y="1395648"/>
                  </a:lnTo>
                  <a:lnTo>
                    <a:pt x="967315" y="1384596"/>
                  </a:lnTo>
                  <a:lnTo>
                    <a:pt x="924137" y="1372071"/>
                  </a:lnTo>
                  <a:lnTo>
                    <a:pt x="881493" y="1358095"/>
                  </a:lnTo>
                  <a:lnTo>
                    <a:pt x="839416" y="1342692"/>
                  </a:lnTo>
                  <a:lnTo>
                    <a:pt x="797943" y="1325883"/>
                  </a:lnTo>
                  <a:lnTo>
                    <a:pt x="757109" y="1307689"/>
                  </a:lnTo>
                  <a:lnTo>
                    <a:pt x="716947" y="1288134"/>
                  </a:lnTo>
                  <a:lnTo>
                    <a:pt x="677495" y="1267239"/>
                  </a:lnTo>
                  <a:lnTo>
                    <a:pt x="638787" y="1245026"/>
                  </a:lnTo>
                  <a:lnTo>
                    <a:pt x="600857" y="1221517"/>
                  </a:lnTo>
                  <a:lnTo>
                    <a:pt x="563742" y="1196735"/>
                  </a:lnTo>
                  <a:lnTo>
                    <a:pt x="527476" y="1170701"/>
                  </a:lnTo>
                  <a:lnTo>
                    <a:pt x="492095" y="1143437"/>
                  </a:lnTo>
                  <a:lnTo>
                    <a:pt x="457633" y="1114966"/>
                  </a:lnTo>
                  <a:lnTo>
                    <a:pt x="424127" y="1085310"/>
                  </a:lnTo>
                  <a:lnTo>
                    <a:pt x="391610" y="1054490"/>
                  </a:lnTo>
                  <a:lnTo>
                    <a:pt x="360118" y="1022529"/>
                  </a:lnTo>
                  <a:lnTo>
                    <a:pt x="329687" y="989449"/>
                  </a:lnTo>
                  <a:lnTo>
                    <a:pt x="300351" y="955272"/>
                  </a:lnTo>
                  <a:lnTo>
                    <a:pt x="272146" y="920020"/>
                  </a:lnTo>
                  <a:lnTo>
                    <a:pt x="245107" y="883714"/>
                  </a:lnTo>
                  <a:lnTo>
                    <a:pt x="219268" y="846378"/>
                  </a:lnTo>
                  <a:lnTo>
                    <a:pt x="194666" y="808033"/>
                  </a:lnTo>
                  <a:lnTo>
                    <a:pt x="171335" y="768701"/>
                  </a:lnTo>
                  <a:lnTo>
                    <a:pt x="149310" y="728404"/>
                  </a:lnTo>
                  <a:lnTo>
                    <a:pt x="128627" y="687164"/>
                  </a:lnTo>
                  <a:lnTo>
                    <a:pt x="109320" y="645004"/>
                  </a:lnTo>
                  <a:lnTo>
                    <a:pt x="91426" y="601946"/>
                  </a:lnTo>
                  <a:lnTo>
                    <a:pt x="74978" y="558011"/>
                  </a:lnTo>
                  <a:lnTo>
                    <a:pt x="60013" y="513221"/>
                  </a:lnTo>
                  <a:lnTo>
                    <a:pt x="46565" y="467599"/>
                  </a:lnTo>
                  <a:lnTo>
                    <a:pt x="34670" y="421167"/>
                  </a:lnTo>
                  <a:lnTo>
                    <a:pt x="24566" y="374230"/>
                  </a:lnTo>
                  <a:lnTo>
                    <a:pt x="16221" y="327332"/>
                  </a:lnTo>
                  <a:lnTo>
                    <a:pt x="9614" y="280511"/>
                  </a:lnTo>
                  <a:lnTo>
                    <a:pt x="4723" y="233799"/>
                  </a:lnTo>
                  <a:lnTo>
                    <a:pt x="1525" y="187234"/>
                  </a:lnTo>
                  <a:lnTo>
                    <a:pt x="0" y="140850"/>
                  </a:lnTo>
                  <a:lnTo>
                    <a:pt x="124" y="94681"/>
                  </a:lnTo>
                  <a:lnTo>
                    <a:pt x="1876" y="48764"/>
                  </a:lnTo>
                  <a:lnTo>
                    <a:pt x="5234" y="3134"/>
                  </a:lnTo>
                  <a:lnTo>
                    <a:pt x="5576" y="0"/>
                  </a:lnTo>
                </a:path>
              </a:pathLst>
            </a:custGeom>
            <a:ln w="19050">
              <a:solidFill>
                <a:srgbClr val="272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39506" y="0"/>
              <a:ext cx="904875" cy="1111885"/>
            </a:xfrm>
            <a:custGeom>
              <a:avLst/>
              <a:gdLst/>
              <a:ahLst/>
              <a:cxnLst/>
              <a:rect l="l" t="t" r="r" b="b"/>
              <a:pathLst>
                <a:path w="904875" h="1111885">
                  <a:moveTo>
                    <a:pt x="904493" y="0"/>
                  </a:moveTo>
                  <a:lnTo>
                    <a:pt x="7635" y="0"/>
                  </a:lnTo>
                  <a:lnTo>
                    <a:pt x="4550" y="25808"/>
                  </a:lnTo>
                  <a:lnTo>
                    <a:pt x="1146" y="73377"/>
                  </a:lnTo>
                  <a:lnTo>
                    <a:pt x="0" y="121539"/>
                  </a:lnTo>
                  <a:lnTo>
                    <a:pt x="1146" y="169700"/>
                  </a:lnTo>
                  <a:lnTo>
                    <a:pt x="4550" y="217270"/>
                  </a:lnTo>
                  <a:lnTo>
                    <a:pt x="10160" y="264196"/>
                  </a:lnTo>
                  <a:lnTo>
                    <a:pt x="17923" y="310426"/>
                  </a:lnTo>
                  <a:lnTo>
                    <a:pt x="27789" y="355909"/>
                  </a:lnTo>
                  <a:lnTo>
                    <a:pt x="39704" y="400592"/>
                  </a:lnTo>
                  <a:lnTo>
                    <a:pt x="53616" y="444423"/>
                  </a:lnTo>
                  <a:lnTo>
                    <a:pt x="69474" y="487350"/>
                  </a:lnTo>
                  <a:lnTo>
                    <a:pt x="87225" y="529320"/>
                  </a:lnTo>
                  <a:lnTo>
                    <a:pt x="106817" y="570283"/>
                  </a:lnTo>
                  <a:lnTo>
                    <a:pt x="128199" y="610186"/>
                  </a:lnTo>
                  <a:lnTo>
                    <a:pt x="151317" y="648976"/>
                  </a:lnTo>
                  <a:lnTo>
                    <a:pt x="176121" y="686602"/>
                  </a:lnTo>
                  <a:lnTo>
                    <a:pt x="202558" y="723012"/>
                  </a:lnTo>
                  <a:lnTo>
                    <a:pt x="230576" y="758153"/>
                  </a:lnTo>
                  <a:lnTo>
                    <a:pt x="260122" y="791974"/>
                  </a:lnTo>
                  <a:lnTo>
                    <a:pt x="291145" y="824422"/>
                  </a:lnTo>
                  <a:lnTo>
                    <a:pt x="323593" y="855445"/>
                  </a:lnTo>
                  <a:lnTo>
                    <a:pt x="357414" y="884991"/>
                  </a:lnTo>
                  <a:lnTo>
                    <a:pt x="392555" y="913009"/>
                  </a:lnTo>
                  <a:lnTo>
                    <a:pt x="428965" y="939446"/>
                  </a:lnTo>
                  <a:lnTo>
                    <a:pt x="466591" y="964250"/>
                  </a:lnTo>
                  <a:lnTo>
                    <a:pt x="505381" y="987368"/>
                  </a:lnTo>
                  <a:lnTo>
                    <a:pt x="545284" y="1008750"/>
                  </a:lnTo>
                  <a:lnTo>
                    <a:pt x="586247" y="1028342"/>
                  </a:lnTo>
                  <a:lnTo>
                    <a:pt x="628218" y="1046093"/>
                  </a:lnTo>
                  <a:lnTo>
                    <a:pt x="671145" y="1061951"/>
                  </a:lnTo>
                  <a:lnTo>
                    <a:pt x="714975" y="1075864"/>
                  </a:lnTo>
                  <a:lnTo>
                    <a:pt x="759658" y="1087778"/>
                  </a:lnTo>
                  <a:lnTo>
                    <a:pt x="805141" y="1097644"/>
                  </a:lnTo>
                  <a:lnTo>
                    <a:pt x="851371" y="1105407"/>
                  </a:lnTo>
                  <a:lnTo>
                    <a:pt x="898298" y="1111017"/>
                  </a:lnTo>
                  <a:lnTo>
                    <a:pt x="904493" y="1111461"/>
                  </a:lnTo>
                  <a:lnTo>
                    <a:pt x="904493" y="0"/>
                  </a:lnTo>
                  <a:close/>
                </a:path>
              </a:pathLst>
            </a:custGeom>
            <a:solidFill>
              <a:srgbClr val="EB5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017759" y="4438663"/>
            <a:ext cx="551815" cy="66040"/>
          </a:xfrm>
          <a:custGeom>
            <a:avLst/>
            <a:gdLst/>
            <a:ahLst/>
            <a:cxnLst/>
            <a:rect l="l" t="t" r="r" b="b"/>
            <a:pathLst>
              <a:path w="551814" h="66039">
                <a:moveTo>
                  <a:pt x="0" y="15735"/>
                </a:moveTo>
                <a:lnTo>
                  <a:pt x="45663" y="19802"/>
                </a:lnTo>
                <a:lnTo>
                  <a:pt x="78502" y="32772"/>
                </a:lnTo>
                <a:lnTo>
                  <a:pt x="107066" y="48710"/>
                </a:lnTo>
                <a:lnTo>
                  <a:pt x="139902" y="61680"/>
                </a:lnTo>
                <a:lnTo>
                  <a:pt x="185559" y="65747"/>
                </a:lnTo>
                <a:lnTo>
                  <a:pt x="230590" y="57779"/>
                </a:lnTo>
                <a:lnTo>
                  <a:pt x="262165" y="42039"/>
                </a:lnTo>
                <a:lnTo>
                  <a:pt x="289255" y="23708"/>
                </a:lnTo>
                <a:lnTo>
                  <a:pt x="320830" y="7967"/>
                </a:lnTo>
                <a:lnTo>
                  <a:pt x="365861" y="0"/>
                </a:lnTo>
                <a:lnTo>
                  <a:pt x="411531" y="4067"/>
                </a:lnTo>
                <a:lnTo>
                  <a:pt x="444373" y="17037"/>
                </a:lnTo>
                <a:lnTo>
                  <a:pt x="472936" y="32975"/>
                </a:lnTo>
                <a:lnTo>
                  <a:pt x="505770" y="45945"/>
                </a:lnTo>
                <a:lnTo>
                  <a:pt x="551421" y="5001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14240" y="4699634"/>
            <a:ext cx="549910" cy="57150"/>
          </a:xfrm>
          <a:custGeom>
            <a:avLst/>
            <a:gdLst/>
            <a:ahLst/>
            <a:cxnLst/>
            <a:rect l="l" t="t" r="r" b="b"/>
            <a:pathLst>
              <a:path w="549910" h="57150">
                <a:moveTo>
                  <a:pt x="0" y="0"/>
                </a:moveTo>
                <a:lnTo>
                  <a:pt x="45325" y="5943"/>
                </a:lnTo>
                <a:lnTo>
                  <a:pt x="77505" y="20116"/>
                </a:lnTo>
                <a:lnTo>
                  <a:pt x="105328" y="37033"/>
                </a:lnTo>
                <a:lnTo>
                  <a:pt x="137579" y="51206"/>
                </a:lnTo>
                <a:lnTo>
                  <a:pt x="183045" y="57149"/>
                </a:lnTo>
                <a:lnTo>
                  <a:pt x="228512" y="51206"/>
                </a:lnTo>
                <a:lnTo>
                  <a:pt x="260778" y="37033"/>
                </a:lnTo>
                <a:lnTo>
                  <a:pt x="288641" y="20116"/>
                </a:lnTo>
                <a:lnTo>
                  <a:pt x="320901" y="5943"/>
                </a:lnTo>
                <a:lnTo>
                  <a:pt x="366356" y="0"/>
                </a:lnTo>
                <a:lnTo>
                  <a:pt x="411822" y="5943"/>
                </a:lnTo>
                <a:lnTo>
                  <a:pt x="444073" y="20116"/>
                </a:lnTo>
                <a:lnTo>
                  <a:pt x="471896" y="37033"/>
                </a:lnTo>
                <a:lnTo>
                  <a:pt x="504076" y="51206"/>
                </a:lnTo>
                <a:lnTo>
                  <a:pt x="549402" y="5714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4296" y="1474469"/>
            <a:ext cx="4968240" cy="1514475"/>
          </a:xfrm>
          <a:custGeom>
            <a:avLst/>
            <a:gdLst/>
            <a:ahLst/>
            <a:cxnLst/>
            <a:rect l="l" t="t" r="r" b="b"/>
            <a:pathLst>
              <a:path w="4968240" h="1514475">
                <a:moveTo>
                  <a:pt x="4968240" y="0"/>
                </a:moveTo>
                <a:lnTo>
                  <a:pt x="0" y="0"/>
                </a:lnTo>
                <a:lnTo>
                  <a:pt x="0" y="1514094"/>
                </a:lnTo>
                <a:lnTo>
                  <a:pt x="4968240" y="1514094"/>
                </a:lnTo>
                <a:lnTo>
                  <a:pt x="4968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844296" y="1474469"/>
            <a:ext cx="4968240" cy="1514475"/>
          </a:xfrm>
          <a:prstGeom prst="rect">
            <a:avLst/>
          </a:prstGeom>
          <a:ln w="28575">
            <a:solidFill>
              <a:srgbClr val="272727"/>
            </a:solidFill>
          </a:ln>
        </p:spPr>
        <p:txBody>
          <a:bodyPr vert="horz" wrap="square" lIns="0" tIns="608965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4795"/>
              </a:spcBef>
            </a:pPr>
            <a:r>
              <a:rPr spc="-10" dirty="0"/>
              <a:t>Introduction</a:t>
            </a: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11300" y="1167406"/>
            <a:ext cx="6629041" cy="397609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35368" y="0"/>
            <a:ext cx="1792985" cy="8976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439" y="518922"/>
            <a:ext cx="6370320" cy="1058545"/>
          </a:xfrm>
          <a:prstGeom prst="rect">
            <a:avLst/>
          </a:prstGeom>
          <a:solidFill>
            <a:srgbClr val="FFFFFF"/>
          </a:solidFill>
          <a:ln w="28575">
            <a:solidFill>
              <a:srgbClr val="272727"/>
            </a:solidFill>
          </a:ln>
        </p:spPr>
        <p:txBody>
          <a:bodyPr vert="horz" wrap="square" lIns="0" tIns="297180" rIns="0" bIns="0" rtlCol="0">
            <a:spAutoFit/>
          </a:bodyPr>
          <a:lstStyle/>
          <a:p>
            <a:pPr marR="503555" algn="ctr">
              <a:lnSpc>
                <a:spcPct val="100000"/>
              </a:lnSpc>
              <a:spcBef>
                <a:spcPts val="2340"/>
              </a:spcBef>
            </a:pPr>
            <a:r>
              <a:rPr sz="2600" spc="-10" dirty="0"/>
              <a:t>Introduction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452610" y="1805190"/>
            <a:ext cx="6071870" cy="322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0" marR="5080" indent="-318135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Times New Roman"/>
              <a:buChar char="●"/>
              <a:tabLst>
                <a:tab pos="330200" algn="l"/>
                <a:tab pos="330835" algn="l"/>
              </a:tabLst>
            </a:pP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Climate</a:t>
            </a:r>
            <a:r>
              <a:rPr sz="1400" spc="-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change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is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one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</a:t>
            </a:r>
            <a:r>
              <a:rPr sz="1400" spc="-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most</a:t>
            </a:r>
            <a:r>
              <a:rPr sz="1400" spc="-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pressing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issues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</a:t>
            </a:r>
            <a:r>
              <a:rPr sz="1400" spc="-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our</a:t>
            </a:r>
            <a:r>
              <a:rPr sz="1400" spc="-40" dirty="0">
                <a:solidFill>
                  <a:srgbClr val="5F5B52"/>
                </a:solidFill>
                <a:latin typeface="Trebuchet MS"/>
                <a:cs typeface="Trebuchet MS"/>
              </a:rPr>
              <a:t> time,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-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its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impact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is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being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felt</a:t>
            </a:r>
            <a:r>
              <a:rPr sz="1400" spc="-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across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different</a:t>
            </a:r>
            <a:r>
              <a:rPr sz="1400" spc="-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sectors.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According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-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the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Intergovernmental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Panel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on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Climate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Change</a:t>
            </a:r>
            <a:r>
              <a:rPr sz="1400" spc="10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(IPCC),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global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temperatures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have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risen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by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5F5B52"/>
                </a:solidFill>
                <a:latin typeface="Trebuchet MS"/>
                <a:cs typeface="Trebuchet MS"/>
              </a:rPr>
              <a:t>1°C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since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pre-industrial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times,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are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projected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rise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by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another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5F5B52"/>
                </a:solidFill>
                <a:latin typeface="Trebuchet MS"/>
                <a:cs typeface="Trebuchet MS"/>
              </a:rPr>
              <a:t>1.5°C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-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5F5B52"/>
                </a:solidFill>
                <a:latin typeface="Trebuchet MS"/>
                <a:cs typeface="Trebuchet MS"/>
              </a:rPr>
              <a:t>2°C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by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end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</a:t>
            </a:r>
            <a:r>
              <a:rPr sz="1400" spc="-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this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century.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This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may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not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5F5B52"/>
                </a:solidFill>
                <a:latin typeface="Trebuchet MS"/>
                <a:cs typeface="Trebuchet MS"/>
              </a:rPr>
              <a:t>seem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like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significant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increase,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but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5F5B52"/>
                </a:solidFill>
                <a:latin typeface="Trebuchet MS"/>
                <a:cs typeface="Trebuchet MS"/>
              </a:rPr>
              <a:t>it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has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far-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reaching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consequences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for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agriculture,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water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resources,</a:t>
            </a:r>
            <a:r>
              <a:rPr sz="1400" spc="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health,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biodiversity,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energy,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infrastructure,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economy.</a:t>
            </a:r>
            <a:endParaRPr sz="1400">
              <a:latin typeface="Trebuchet MS"/>
              <a:cs typeface="Trebuchet MS"/>
            </a:endParaRPr>
          </a:p>
          <a:p>
            <a:pPr marL="330200" marR="130810" indent="-318135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  <a:tabLst>
                <a:tab pos="330200" algn="l"/>
                <a:tab pos="330835" algn="l"/>
              </a:tabLst>
            </a:pP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Extreme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weather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events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such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as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droughts,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floods,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storms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can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also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have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devastating</a:t>
            </a:r>
            <a:r>
              <a:rPr sz="1400" spc="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impact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on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agriculture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water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resources.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Climate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change</a:t>
            </a:r>
            <a:r>
              <a:rPr sz="1400" spc="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can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also</a:t>
            </a:r>
            <a:r>
              <a:rPr sz="1400" spc="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exacerbate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health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problems</a:t>
            </a:r>
            <a:r>
              <a:rPr sz="1400" spc="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such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as</a:t>
            </a:r>
            <a:r>
              <a:rPr sz="1400" spc="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the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spread</a:t>
            </a:r>
            <a:r>
              <a:rPr sz="1400" spc="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disease,</a:t>
            </a:r>
            <a:r>
              <a:rPr sz="1400" spc="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heat-related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illnesses,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air</a:t>
            </a:r>
            <a:r>
              <a:rPr sz="1400" spc="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pollution.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In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addition,</a:t>
            </a:r>
            <a:r>
              <a:rPr sz="1400" spc="-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5F5B52"/>
                </a:solidFill>
                <a:latin typeface="Trebuchet MS"/>
                <a:cs typeface="Trebuchet MS"/>
              </a:rPr>
              <a:t>it</a:t>
            </a:r>
            <a:r>
              <a:rPr sz="1400" spc="-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can</a:t>
            </a:r>
            <a:r>
              <a:rPr sz="1400" spc="-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lead</a:t>
            </a:r>
            <a:r>
              <a:rPr sz="1400" spc="-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-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-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loss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</a:t>
            </a:r>
            <a:r>
              <a:rPr sz="1400" spc="-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wildlife</a:t>
            </a:r>
            <a:r>
              <a:rPr sz="1400" spc="-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-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habitats,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-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threaten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global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biodiversity.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These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impacts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have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serious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implications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for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our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infrastructure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economy,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require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urgent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action.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04759" y="0"/>
            <a:ext cx="1539240" cy="830580"/>
            <a:chOff x="7604759" y="0"/>
            <a:chExt cx="1539240" cy="830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9787" y="105918"/>
              <a:ext cx="903719" cy="5379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4759" y="0"/>
              <a:ext cx="1539239" cy="8305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8B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689" y="0"/>
            <a:ext cx="1568450" cy="1269365"/>
          </a:xfrm>
          <a:custGeom>
            <a:avLst/>
            <a:gdLst/>
            <a:ahLst/>
            <a:cxnLst/>
            <a:rect l="l" t="t" r="r" b="b"/>
            <a:pathLst>
              <a:path w="1568450" h="1269365">
                <a:moveTo>
                  <a:pt x="20840" y="306100"/>
                </a:moveTo>
                <a:lnTo>
                  <a:pt x="11334" y="352865"/>
                </a:lnTo>
                <a:lnTo>
                  <a:pt x="4733" y="399540"/>
                </a:lnTo>
                <a:lnTo>
                  <a:pt x="975" y="446027"/>
                </a:lnTo>
                <a:lnTo>
                  <a:pt x="0" y="492227"/>
                </a:lnTo>
                <a:lnTo>
                  <a:pt x="1745" y="538040"/>
                </a:lnTo>
                <a:lnTo>
                  <a:pt x="6150" y="583368"/>
                </a:lnTo>
                <a:lnTo>
                  <a:pt x="13153" y="628112"/>
                </a:lnTo>
                <a:lnTo>
                  <a:pt x="22693" y="672173"/>
                </a:lnTo>
                <a:lnTo>
                  <a:pt x="34710" y="715452"/>
                </a:lnTo>
                <a:lnTo>
                  <a:pt x="49141" y="757851"/>
                </a:lnTo>
                <a:lnTo>
                  <a:pt x="65925" y="799269"/>
                </a:lnTo>
                <a:lnTo>
                  <a:pt x="85002" y="839609"/>
                </a:lnTo>
                <a:lnTo>
                  <a:pt x="106309" y="878771"/>
                </a:lnTo>
                <a:lnTo>
                  <a:pt x="129786" y="916657"/>
                </a:lnTo>
                <a:lnTo>
                  <a:pt x="155372" y="953168"/>
                </a:lnTo>
                <a:lnTo>
                  <a:pt x="183005" y="988204"/>
                </a:lnTo>
                <a:lnTo>
                  <a:pt x="212624" y="1021668"/>
                </a:lnTo>
                <a:lnTo>
                  <a:pt x="244168" y="1053459"/>
                </a:lnTo>
                <a:lnTo>
                  <a:pt x="277575" y="1083479"/>
                </a:lnTo>
                <a:lnTo>
                  <a:pt x="312785" y="1111630"/>
                </a:lnTo>
                <a:lnTo>
                  <a:pt x="349735" y="1137812"/>
                </a:lnTo>
                <a:lnTo>
                  <a:pt x="388365" y="1161926"/>
                </a:lnTo>
                <a:lnTo>
                  <a:pt x="428614" y="1183874"/>
                </a:lnTo>
                <a:lnTo>
                  <a:pt x="470420" y="1203556"/>
                </a:lnTo>
                <a:lnTo>
                  <a:pt x="513722" y="1220874"/>
                </a:lnTo>
                <a:lnTo>
                  <a:pt x="558459" y="1235728"/>
                </a:lnTo>
                <a:lnTo>
                  <a:pt x="604570" y="1248021"/>
                </a:lnTo>
                <a:lnTo>
                  <a:pt x="651451" y="1257517"/>
                </a:lnTo>
                <a:lnTo>
                  <a:pt x="698226" y="1264109"/>
                </a:lnTo>
                <a:lnTo>
                  <a:pt x="744796" y="1267859"/>
                </a:lnTo>
                <a:lnTo>
                  <a:pt x="791064" y="1268827"/>
                </a:lnTo>
                <a:lnTo>
                  <a:pt x="836933" y="1267075"/>
                </a:lnTo>
                <a:lnTo>
                  <a:pt x="882304" y="1262664"/>
                </a:lnTo>
                <a:lnTo>
                  <a:pt x="927081" y="1255655"/>
                </a:lnTo>
                <a:lnTo>
                  <a:pt x="971166" y="1246109"/>
                </a:lnTo>
                <a:lnTo>
                  <a:pt x="1014460" y="1234088"/>
                </a:lnTo>
                <a:lnTo>
                  <a:pt x="1056868" y="1219653"/>
                </a:lnTo>
                <a:lnTo>
                  <a:pt x="1098291" y="1202865"/>
                </a:lnTo>
                <a:lnTo>
                  <a:pt x="1138631" y="1183785"/>
                </a:lnTo>
                <a:lnTo>
                  <a:pt x="1177792" y="1162475"/>
                </a:lnTo>
                <a:lnTo>
                  <a:pt x="1215675" y="1138995"/>
                </a:lnTo>
                <a:lnTo>
                  <a:pt x="1252184" y="1113407"/>
                </a:lnTo>
                <a:lnTo>
                  <a:pt x="1287219" y="1085772"/>
                </a:lnTo>
                <a:lnTo>
                  <a:pt x="1320685" y="1056152"/>
                </a:lnTo>
                <a:lnTo>
                  <a:pt x="1352483" y="1024607"/>
                </a:lnTo>
                <a:lnTo>
                  <a:pt x="1382516" y="991199"/>
                </a:lnTo>
                <a:lnTo>
                  <a:pt x="1410687" y="955989"/>
                </a:lnTo>
                <a:lnTo>
                  <a:pt x="1436897" y="919038"/>
                </a:lnTo>
                <a:lnTo>
                  <a:pt x="1461049" y="880407"/>
                </a:lnTo>
                <a:lnTo>
                  <a:pt x="1483047" y="840158"/>
                </a:lnTo>
                <a:lnTo>
                  <a:pt x="1502791" y="798352"/>
                </a:lnTo>
                <a:lnTo>
                  <a:pt x="1520185" y="755049"/>
                </a:lnTo>
                <a:lnTo>
                  <a:pt x="1535131" y="710312"/>
                </a:lnTo>
                <a:lnTo>
                  <a:pt x="1547532" y="664202"/>
                </a:lnTo>
                <a:lnTo>
                  <a:pt x="1557038" y="617330"/>
                </a:lnTo>
                <a:lnTo>
                  <a:pt x="1563639" y="570564"/>
                </a:lnTo>
                <a:lnTo>
                  <a:pt x="1567395" y="524002"/>
                </a:lnTo>
                <a:lnTo>
                  <a:pt x="1568369" y="477741"/>
                </a:lnTo>
                <a:lnTo>
                  <a:pt x="1566620" y="431879"/>
                </a:lnTo>
                <a:lnTo>
                  <a:pt x="1562210" y="386513"/>
                </a:lnTo>
                <a:lnTo>
                  <a:pt x="1555199" y="341742"/>
                </a:lnTo>
                <a:lnTo>
                  <a:pt x="1545649" y="297662"/>
                </a:lnTo>
                <a:lnTo>
                  <a:pt x="1533621" y="254370"/>
                </a:lnTo>
                <a:lnTo>
                  <a:pt x="1519174" y="211966"/>
                </a:lnTo>
                <a:lnTo>
                  <a:pt x="1502371" y="170545"/>
                </a:lnTo>
                <a:lnTo>
                  <a:pt x="1483271" y="130206"/>
                </a:lnTo>
                <a:lnTo>
                  <a:pt x="1461937" y="91046"/>
                </a:lnTo>
                <a:lnTo>
                  <a:pt x="1438428" y="53163"/>
                </a:lnTo>
                <a:lnTo>
                  <a:pt x="1412806" y="16654"/>
                </a:lnTo>
                <a:lnTo>
                  <a:pt x="1399651" y="0"/>
                </a:lnTo>
              </a:path>
              <a:path w="1568450" h="1269365">
                <a:moveTo>
                  <a:pt x="168108" y="0"/>
                </a:moveTo>
                <a:lnTo>
                  <a:pt x="131043" y="50666"/>
                </a:lnTo>
                <a:lnTo>
                  <a:pt x="106931" y="89376"/>
                </a:lnTo>
                <a:lnTo>
                  <a:pt x="84986" y="129712"/>
                </a:lnTo>
                <a:lnTo>
                  <a:pt x="65305" y="171614"/>
                </a:lnTo>
                <a:lnTo>
                  <a:pt x="47988" y="215019"/>
                </a:lnTo>
                <a:lnTo>
                  <a:pt x="33133" y="259868"/>
                </a:lnTo>
                <a:lnTo>
                  <a:pt x="20840" y="30610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86058"/>
            <a:ext cx="1093470" cy="1657985"/>
          </a:xfrm>
          <a:custGeom>
            <a:avLst/>
            <a:gdLst/>
            <a:ahLst/>
            <a:cxnLst/>
            <a:rect l="l" t="t" r="r" b="b"/>
            <a:pathLst>
              <a:path w="1093470" h="1657985">
                <a:moveTo>
                  <a:pt x="0" y="0"/>
                </a:moveTo>
                <a:lnTo>
                  <a:pt x="0" y="1657441"/>
                </a:lnTo>
                <a:lnTo>
                  <a:pt x="1049537" y="1657441"/>
                </a:lnTo>
                <a:lnTo>
                  <a:pt x="1065463" y="1581943"/>
                </a:lnTo>
                <a:lnTo>
                  <a:pt x="1074108" y="1530659"/>
                </a:lnTo>
                <a:lnTo>
                  <a:pt x="1081106" y="1479540"/>
                </a:lnTo>
                <a:lnTo>
                  <a:pt x="1086475" y="1428628"/>
                </a:lnTo>
                <a:lnTo>
                  <a:pt x="1090236" y="1377960"/>
                </a:lnTo>
                <a:lnTo>
                  <a:pt x="1092408" y="1327578"/>
                </a:lnTo>
                <a:lnTo>
                  <a:pt x="1093011" y="1277522"/>
                </a:lnTo>
                <a:lnTo>
                  <a:pt x="1092063" y="1227831"/>
                </a:lnTo>
                <a:lnTo>
                  <a:pt x="1089585" y="1178545"/>
                </a:lnTo>
                <a:lnTo>
                  <a:pt x="1085597" y="1129705"/>
                </a:lnTo>
                <a:lnTo>
                  <a:pt x="1080117" y="1081351"/>
                </a:lnTo>
                <a:lnTo>
                  <a:pt x="1073165" y="1033522"/>
                </a:lnTo>
                <a:lnTo>
                  <a:pt x="1064761" y="986259"/>
                </a:lnTo>
                <a:lnTo>
                  <a:pt x="1054925" y="939601"/>
                </a:lnTo>
                <a:lnTo>
                  <a:pt x="1043675" y="893588"/>
                </a:lnTo>
                <a:lnTo>
                  <a:pt x="1031032" y="848262"/>
                </a:lnTo>
                <a:lnTo>
                  <a:pt x="1017015" y="803660"/>
                </a:lnTo>
                <a:lnTo>
                  <a:pt x="1001643" y="759825"/>
                </a:lnTo>
                <a:lnTo>
                  <a:pt x="984937" y="716794"/>
                </a:lnTo>
                <a:lnTo>
                  <a:pt x="966915" y="674610"/>
                </a:lnTo>
                <a:lnTo>
                  <a:pt x="947598" y="633311"/>
                </a:lnTo>
                <a:lnTo>
                  <a:pt x="927004" y="592937"/>
                </a:lnTo>
                <a:lnTo>
                  <a:pt x="905153" y="553529"/>
                </a:lnTo>
                <a:lnTo>
                  <a:pt x="882065" y="515127"/>
                </a:lnTo>
                <a:lnTo>
                  <a:pt x="857760" y="477770"/>
                </a:lnTo>
                <a:lnTo>
                  <a:pt x="832257" y="441499"/>
                </a:lnTo>
                <a:lnTo>
                  <a:pt x="805575" y="406353"/>
                </a:lnTo>
                <a:lnTo>
                  <a:pt x="777734" y="372373"/>
                </a:lnTo>
                <a:lnTo>
                  <a:pt x="748754" y="339598"/>
                </a:lnTo>
                <a:lnTo>
                  <a:pt x="718654" y="308069"/>
                </a:lnTo>
                <a:lnTo>
                  <a:pt x="687453" y="277826"/>
                </a:lnTo>
                <a:lnTo>
                  <a:pt x="655172" y="248908"/>
                </a:lnTo>
                <a:lnTo>
                  <a:pt x="621830" y="221356"/>
                </a:lnTo>
                <a:lnTo>
                  <a:pt x="587445" y="195210"/>
                </a:lnTo>
                <a:lnTo>
                  <a:pt x="552039" y="170509"/>
                </a:lnTo>
                <a:lnTo>
                  <a:pt x="515630" y="147294"/>
                </a:lnTo>
                <a:lnTo>
                  <a:pt x="478239" y="125604"/>
                </a:lnTo>
                <a:lnTo>
                  <a:pt x="439883" y="105480"/>
                </a:lnTo>
                <a:lnTo>
                  <a:pt x="400584" y="86962"/>
                </a:lnTo>
                <a:lnTo>
                  <a:pt x="360360" y="70089"/>
                </a:lnTo>
                <a:lnTo>
                  <a:pt x="319232" y="54902"/>
                </a:lnTo>
                <a:lnTo>
                  <a:pt x="277218" y="41440"/>
                </a:lnTo>
                <a:lnTo>
                  <a:pt x="234339" y="29745"/>
                </a:lnTo>
                <a:lnTo>
                  <a:pt x="190988" y="19936"/>
                </a:lnTo>
                <a:lnTo>
                  <a:pt x="147572" y="12094"/>
                </a:lnTo>
                <a:lnTo>
                  <a:pt x="104127" y="6190"/>
                </a:lnTo>
                <a:lnTo>
                  <a:pt x="60690" y="2200"/>
                </a:lnTo>
                <a:lnTo>
                  <a:pt x="17297" y="96"/>
                </a:lnTo>
                <a:lnTo>
                  <a:pt x="0" y="0"/>
                </a:lnTo>
                <a:close/>
              </a:path>
            </a:pathLst>
          </a:custGeom>
          <a:solidFill>
            <a:srgbClr val="7D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7189" y="0"/>
            <a:ext cx="2221865" cy="1156970"/>
          </a:xfrm>
          <a:custGeom>
            <a:avLst/>
            <a:gdLst/>
            <a:ahLst/>
            <a:cxnLst/>
            <a:rect l="l" t="t" r="r" b="b"/>
            <a:pathLst>
              <a:path w="2221865" h="1156970">
                <a:moveTo>
                  <a:pt x="0" y="46390"/>
                </a:moveTo>
                <a:lnTo>
                  <a:pt x="1111" y="96128"/>
                </a:lnTo>
                <a:lnTo>
                  <a:pt x="4421" y="145451"/>
                </a:lnTo>
                <a:lnTo>
                  <a:pt x="9889" y="194300"/>
                </a:lnTo>
                <a:lnTo>
                  <a:pt x="17477" y="242617"/>
                </a:lnTo>
                <a:lnTo>
                  <a:pt x="27146" y="290343"/>
                </a:lnTo>
                <a:lnTo>
                  <a:pt x="38857" y="337420"/>
                </a:lnTo>
                <a:lnTo>
                  <a:pt x="52570" y="383789"/>
                </a:lnTo>
                <a:lnTo>
                  <a:pt x="68247" y="429393"/>
                </a:lnTo>
                <a:lnTo>
                  <a:pt x="85850" y="474172"/>
                </a:lnTo>
                <a:lnTo>
                  <a:pt x="105338" y="518069"/>
                </a:lnTo>
                <a:lnTo>
                  <a:pt x="126673" y="561025"/>
                </a:lnTo>
                <a:lnTo>
                  <a:pt x="149816" y="602981"/>
                </a:lnTo>
                <a:lnTo>
                  <a:pt x="174728" y="643879"/>
                </a:lnTo>
                <a:lnTo>
                  <a:pt x="201371" y="683661"/>
                </a:lnTo>
                <a:lnTo>
                  <a:pt x="229704" y="722269"/>
                </a:lnTo>
                <a:lnTo>
                  <a:pt x="259689" y="759643"/>
                </a:lnTo>
                <a:lnTo>
                  <a:pt x="291288" y="795726"/>
                </a:lnTo>
                <a:lnTo>
                  <a:pt x="324461" y="830459"/>
                </a:lnTo>
                <a:lnTo>
                  <a:pt x="359169" y="863784"/>
                </a:lnTo>
                <a:lnTo>
                  <a:pt x="395373" y="895642"/>
                </a:lnTo>
                <a:lnTo>
                  <a:pt x="433035" y="925975"/>
                </a:lnTo>
                <a:lnTo>
                  <a:pt x="472115" y="954725"/>
                </a:lnTo>
                <a:lnTo>
                  <a:pt x="512574" y="981832"/>
                </a:lnTo>
                <a:lnTo>
                  <a:pt x="554374" y="1007240"/>
                </a:lnTo>
                <a:lnTo>
                  <a:pt x="597475" y="1030889"/>
                </a:lnTo>
                <a:lnTo>
                  <a:pt x="641838" y="1052721"/>
                </a:lnTo>
                <a:lnTo>
                  <a:pt x="687425" y="1072677"/>
                </a:lnTo>
                <a:lnTo>
                  <a:pt x="733501" y="1090590"/>
                </a:lnTo>
                <a:lnTo>
                  <a:pt x="780061" y="1106335"/>
                </a:lnTo>
                <a:lnTo>
                  <a:pt x="827035" y="1119926"/>
                </a:lnTo>
                <a:lnTo>
                  <a:pt x="874355" y="1131373"/>
                </a:lnTo>
                <a:lnTo>
                  <a:pt x="921950" y="1140689"/>
                </a:lnTo>
                <a:lnTo>
                  <a:pt x="969751" y="1147887"/>
                </a:lnTo>
                <a:lnTo>
                  <a:pt x="1017688" y="1152979"/>
                </a:lnTo>
                <a:lnTo>
                  <a:pt x="1065691" y="1155976"/>
                </a:lnTo>
                <a:lnTo>
                  <a:pt x="1113692" y="1156891"/>
                </a:lnTo>
                <a:lnTo>
                  <a:pt x="1161619" y="1155737"/>
                </a:lnTo>
                <a:lnTo>
                  <a:pt x="1209405" y="1152525"/>
                </a:lnTo>
                <a:lnTo>
                  <a:pt x="1256979" y="1147267"/>
                </a:lnTo>
                <a:lnTo>
                  <a:pt x="1304271" y="1139976"/>
                </a:lnTo>
                <a:lnTo>
                  <a:pt x="1351211" y="1130664"/>
                </a:lnTo>
                <a:lnTo>
                  <a:pt x="1397732" y="1119344"/>
                </a:lnTo>
                <a:lnTo>
                  <a:pt x="1443761" y="1106027"/>
                </a:lnTo>
                <a:lnTo>
                  <a:pt x="1489231" y="1090725"/>
                </a:lnTo>
                <a:lnTo>
                  <a:pt x="1534071" y="1073451"/>
                </a:lnTo>
                <a:lnTo>
                  <a:pt x="1578212" y="1054217"/>
                </a:lnTo>
                <a:lnTo>
                  <a:pt x="1621584" y="1033036"/>
                </a:lnTo>
                <a:lnTo>
                  <a:pt x="1664117" y="1009919"/>
                </a:lnTo>
                <a:lnTo>
                  <a:pt x="1705743" y="984878"/>
                </a:lnTo>
                <a:lnTo>
                  <a:pt x="1746390" y="957926"/>
                </a:lnTo>
                <a:lnTo>
                  <a:pt x="1785991" y="929075"/>
                </a:lnTo>
                <a:lnTo>
                  <a:pt x="1824474" y="898337"/>
                </a:lnTo>
                <a:lnTo>
                  <a:pt x="1861771" y="865725"/>
                </a:lnTo>
                <a:lnTo>
                  <a:pt x="1897811" y="831250"/>
                </a:lnTo>
                <a:lnTo>
                  <a:pt x="1931928" y="795210"/>
                </a:lnTo>
                <a:lnTo>
                  <a:pt x="1964236" y="757938"/>
                </a:lnTo>
                <a:lnTo>
                  <a:pt x="1994720" y="719500"/>
                </a:lnTo>
                <a:lnTo>
                  <a:pt x="2023362" y="679964"/>
                </a:lnTo>
                <a:lnTo>
                  <a:pt x="2050145" y="639395"/>
                </a:lnTo>
                <a:lnTo>
                  <a:pt x="2075055" y="597861"/>
                </a:lnTo>
                <a:lnTo>
                  <a:pt x="2098073" y="555427"/>
                </a:lnTo>
                <a:lnTo>
                  <a:pt x="2119183" y="512161"/>
                </a:lnTo>
                <a:lnTo>
                  <a:pt x="2138369" y="468129"/>
                </a:lnTo>
                <a:lnTo>
                  <a:pt x="2155614" y="423397"/>
                </a:lnTo>
                <a:lnTo>
                  <a:pt x="2170902" y="378032"/>
                </a:lnTo>
                <a:lnTo>
                  <a:pt x="2184216" y="332101"/>
                </a:lnTo>
                <a:lnTo>
                  <a:pt x="2195539" y="285671"/>
                </a:lnTo>
                <a:lnTo>
                  <a:pt x="2204855" y="238806"/>
                </a:lnTo>
                <a:lnTo>
                  <a:pt x="2212148" y="191576"/>
                </a:lnTo>
                <a:lnTo>
                  <a:pt x="2217400" y="144045"/>
                </a:lnTo>
                <a:lnTo>
                  <a:pt x="2220596" y="96280"/>
                </a:lnTo>
                <a:lnTo>
                  <a:pt x="2221718" y="48349"/>
                </a:lnTo>
                <a:lnTo>
                  <a:pt x="2220750" y="317"/>
                </a:lnTo>
                <a:lnTo>
                  <a:pt x="2220730" y="0"/>
                </a:lnTo>
              </a:path>
              <a:path w="2221865" h="1156970">
                <a:moveTo>
                  <a:pt x="985" y="0"/>
                </a:moveTo>
                <a:lnTo>
                  <a:pt x="0" y="4639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649664"/>
            <a:ext cx="528955" cy="1158875"/>
          </a:xfrm>
          <a:custGeom>
            <a:avLst/>
            <a:gdLst/>
            <a:ahLst/>
            <a:cxnLst/>
            <a:rect l="l" t="t" r="r" b="b"/>
            <a:pathLst>
              <a:path w="528955" h="1158875">
                <a:moveTo>
                  <a:pt x="0" y="1158279"/>
                </a:moveTo>
                <a:lnTo>
                  <a:pt x="44382" y="1152455"/>
                </a:lnTo>
                <a:lnTo>
                  <a:pt x="88591" y="1143084"/>
                </a:lnTo>
                <a:lnTo>
                  <a:pt x="131718" y="1130374"/>
                </a:lnTo>
                <a:lnTo>
                  <a:pt x="173586" y="1114437"/>
                </a:lnTo>
                <a:lnTo>
                  <a:pt x="214017" y="1095385"/>
                </a:lnTo>
                <a:lnTo>
                  <a:pt x="252832" y="1073329"/>
                </a:lnTo>
                <a:lnTo>
                  <a:pt x="289855" y="1048381"/>
                </a:lnTo>
                <a:lnTo>
                  <a:pt x="324905" y="1020653"/>
                </a:lnTo>
                <a:lnTo>
                  <a:pt x="357807" y="990256"/>
                </a:lnTo>
                <a:lnTo>
                  <a:pt x="388380" y="957303"/>
                </a:lnTo>
                <a:lnTo>
                  <a:pt x="416448" y="921906"/>
                </a:lnTo>
                <a:lnTo>
                  <a:pt x="441833" y="884175"/>
                </a:lnTo>
                <a:lnTo>
                  <a:pt x="464356" y="844222"/>
                </a:lnTo>
                <a:lnTo>
                  <a:pt x="483839" y="802160"/>
                </a:lnTo>
                <a:lnTo>
                  <a:pt x="500104" y="758101"/>
                </a:lnTo>
                <a:lnTo>
                  <a:pt x="512973" y="712155"/>
                </a:lnTo>
                <a:lnTo>
                  <a:pt x="521984" y="665223"/>
                </a:lnTo>
                <a:lnTo>
                  <a:pt x="527095" y="618480"/>
                </a:lnTo>
                <a:lnTo>
                  <a:pt x="528418" y="572105"/>
                </a:lnTo>
                <a:lnTo>
                  <a:pt x="526064" y="526276"/>
                </a:lnTo>
                <a:lnTo>
                  <a:pt x="520145" y="481171"/>
                </a:lnTo>
                <a:lnTo>
                  <a:pt x="510770" y="436968"/>
                </a:lnTo>
                <a:lnTo>
                  <a:pt x="498052" y="393844"/>
                </a:lnTo>
                <a:lnTo>
                  <a:pt x="482102" y="351979"/>
                </a:lnTo>
                <a:lnTo>
                  <a:pt x="463031" y="311550"/>
                </a:lnTo>
                <a:lnTo>
                  <a:pt x="440950" y="272735"/>
                </a:lnTo>
                <a:lnTo>
                  <a:pt x="415970" y="235712"/>
                </a:lnTo>
                <a:lnTo>
                  <a:pt x="388202" y="200660"/>
                </a:lnTo>
                <a:lnTo>
                  <a:pt x="357758" y="167756"/>
                </a:lnTo>
                <a:lnTo>
                  <a:pt x="324749" y="137178"/>
                </a:lnTo>
                <a:lnTo>
                  <a:pt x="289286" y="109105"/>
                </a:lnTo>
                <a:lnTo>
                  <a:pt x="251480" y="83714"/>
                </a:lnTo>
                <a:lnTo>
                  <a:pt x="211442" y="61184"/>
                </a:lnTo>
                <a:lnTo>
                  <a:pt x="169284" y="41692"/>
                </a:lnTo>
                <a:lnTo>
                  <a:pt x="125117" y="25417"/>
                </a:lnTo>
                <a:lnTo>
                  <a:pt x="79052" y="12537"/>
                </a:lnTo>
                <a:lnTo>
                  <a:pt x="32223" y="3528"/>
                </a:lnTo>
                <a:lnTo>
                  <a:pt x="0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455800"/>
            <a:ext cx="142875" cy="260985"/>
          </a:xfrm>
          <a:custGeom>
            <a:avLst/>
            <a:gdLst/>
            <a:ahLst/>
            <a:cxnLst/>
            <a:rect l="l" t="t" r="r" b="b"/>
            <a:pathLst>
              <a:path w="142875" h="260985">
                <a:moveTo>
                  <a:pt x="0" y="258176"/>
                </a:moveTo>
                <a:lnTo>
                  <a:pt x="62555" y="250308"/>
                </a:lnTo>
                <a:lnTo>
                  <a:pt x="104222" y="222367"/>
                </a:lnTo>
                <a:lnTo>
                  <a:pt x="132430" y="180848"/>
                </a:lnTo>
                <a:lnTo>
                  <a:pt x="142805" y="129882"/>
                </a:lnTo>
                <a:lnTo>
                  <a:pt x="132430" y="79392"/>
                </a:lnTo>
                <a:lnTo>
                  <a:pt x="104222" y="38099"/>
                </a:lnTo>
                <a:lnTo>
                  <a:pt x="62555" y="10228"/>
                </a:lnTo>
                <a:lnTo>
                  <a:pt x="11804" y="0"/>
                </a:lnTo>
                <a:lnTo>
                  <a:pt x="0" y="2363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2658" y="366388"/>
            <a:ext cx="307340" cy="485140"/>
          </a:xfrm>
          <a:custGeom>
            <a:avLst/>
            <a:gdLst/>
            <a:ahLst/>
            <a:cxnLst/>
            <a:rect l="l" t="t" r="r" b="b"/>
            <a:pathLst>
              <a:path w="307340" h="485140">
                <a:moveTo>
                  <a:pt x="161819" y="0"/>
                </a:moveTo>
                <a:lnTo>
                  <a:pt x="116575" y="3107"/>
                </a:lnTo>
                <a:lnTo>
                  <a:pt x="74272" y="18297"/>
                </a:lnTo>
                <a:lnTo>
                  <a:pt x="38484" y="45813"/>
                </a:lnTo>
                <a:lnTo>
                  <a:pt x="12782" y="85900"/>
                </a:lnTo>
                <a:lnTo>
                  <a:pt x="741" y="138803"/>
                </a:lnTo>
                <a:lnTo>
                  <a:pt x="0" y="178453"/>
                </a:lnTo>
                <a:lnTo>
                  <a:pt x="3440" y="219449"/>
                </a:lnTo>
                <a:lnTo>
                  <a:pt x="11576" y="261627"/>
                </a:lnTo>
                <a:lnTo>
                  <a:pt x="24917" y="304825"/>
                </a:lnTo>
                <a:lnTo>
                  <a:pt x="43977" y="348881"/>
                </a:lnTo>
                <a:lnTo>
                  <a:pt x="69266" y="393633"/>
                </a:lnTo>
                <a:lnTo>
                  <a:pt x="101297" y="438917"/>
                </a:lnTo>
                <a:lnTo>
                  <a:pt x="140581" y="484573"/>
                </a:lnTo>
                <a:lnTo>
                  <a:pt x="231236" y="407268"/>
                </a:lnTo>
                <a:lnTo>
                  <a:pt x="278796" y="347627"/>
                </a:lnTo>
                <a:lnTo>
                  <a:pt x="298870" y="275163"/>
                </a:lnTo>
                <a:lnTo>
                  <a:pt x="307065" y="159389"/>
                </a:lnTo>
                <a:lnTo>
                  <a:pt x="301194" y="104884"/>
                </a:lnTo>
                <a:lnTo>
                  <a:pt x="280012" y="61437"/>
                </a:lnTo>
                <a:lnTo>
                  <a:pt x="247199" y="29302"/>
                </a:lnTo>
                <a:lnTo>
                  <a:pt x="206430" y="8729"/>
                </a:lnTo>
                <a:lnTo>
                  <a:pt x="161819" y="0"/>
                </a:lnTo>
                <a:close/>
              </a:path>
            </a:pathLst>
          </a:custGeom>
          <a:solidFill>
            <a:srgbClr val="7D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314" y="534093"/>
            <a:ext cx="392430" cy="396875"/>
          </a:xfrm>
          <a:custGeom>
            <a:avLst/>
            <a:gdLst/>
            <a:ahLst/>
            <a:cxnLst/>
            <a:rect l="l" t="t" r="r" b="b"/>
            <a:pathLst>
              <a:path w="392430" h="396875">
                <a:moveTo>
                  <a:pt x="163874" y="0"/>
                </a:moveTo>
                <a:lnTo>
                  <a:pt x="125283" y="3933"/>
                </a:lnTo>
                <a:lnTo>
                  <a:pt x="88978" y="17447"/>
                </a:lnTo>
                <a:lnTo>
                  <a:pt x="56628" y="39053"/>
                </a:lnTo>
                <a:lnTo>
                  <a:pt x="29902" y="67262"/>
                </a:lnTo>
                <a:lnTo>
                  <a:pt x="10470" y="100586"/>
                </a:lnTo>
                <a:lnTo>
                  <a:pt x="0" y="137534"/>
                </a:lnTo>
                <a:lnTo>
                  <a:pt x="160" y="176619"/>
                </a:lnTo>
                <a:lnTo>
                  <a:pt x="12620" y="216352"/>
                </a:lnTo>
                <a:lnTo>
                  <a:pt x="39050" y="255243"/>
                </a:lnTo>
                <a:lnTo>
                  <a:pt x="73519" y="289297"/>
                </a:lnTo>
                <a:lnTo>
                  <a:pt x="113754" y="320151"/>
                </a:lnTo>
                <a:lnTo>
                  <a:pt x="160204" y="346945"/>
                </a:lnTo>
                <a:lnTo>
                  <a:pt x="213319" y="368819"/>
                </a:lnTo>
                <a:lnTo>
                  <a:pt x="251347" y="379919"/>
                </a:lnTo>
                <a:lnTo>
                  <a:pt x="292454" y="388379"/>
                </a:lnTo>
                <a:lnTo>
                  <a:pt x="336765" y="393974"/>
                </a:lnTo>
                <a:lnTo>
                  <a:pt x="384401" y="396480"/>
                </a:lnTo>
                <a:lnTo>
                  <a:pt x="392317" y="277537"/>
                </a:lnTo>
                <a:lnTo>
                  <a:pt x="382820" y="201841"/>
                </a:lnTo>
                <a:lnTo>
                  <a:pt x="344985" y="136949"/>
                </a:lnTo>
                <a:lnTo>
                  <a:pt x="267891" y="50417"/>
                </a:lnTo>
                <a:lnTo>
                  <a:pt x="236449" y="23533"/>
                </a:lnTo>
                <a:lnTo>
                  <a:pt x="163874" y="0"/>
                </a:lnTo>
                <a:close/>
              </a:path>
            </a:pathLst>
          </a:custGeom>
          <a:solidFill>
            <a:srgbClr val="7D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75209" y="367306"/>
            <a:ext cx="1646555" cy="483870"/>
          </a:xfrm>
          <a:custGeom>
            <a:avLst/>
            <a:gdLst/>
            <a:ahLst/>
            <a:cxnLst/>
            <a:rect l="l" t="t" r="r" b="b"/>
            <a:pathLst>
              <a:path w="1646554" h="483869">
                <a:moveTo>
                  <a:pt x="968349" y="0"/>
                </a:moveTo>
                <a:lnTo>
                  <a:pt x="906413" y="4283"/>
                </a:lnTo>
                <a:lnTo>
                  <a:pt x="855799" y="16570"/>
                </a:lnTo>
                <a:lnTo>
                  <a:pt x="815426" y="36017"/>
                </a:lnTo>
                <a:lnTo>
                  <a:pt x="784215" y="61777"/>
                </a:lnTo>
                <a:lnTo>
                  <a:pt x="761088" y="93007"/>
                </a:lnTo>
                <a:lnTo>
                  <a:pt x="744964" y="128860"/>
                </a:lnTo>
                <a:lnTo>
                  <a:pt x="734765" y="168493"/>
                </a:lnTo>
                <a:lnTo>
                  <a:pt x="729411" y="211061"/>
                </a:lnTo>
                <a:lnTo>
                  <a:pt x="713418" y="203861"/>
                </a:lnTo>
                <a:lnTo>
                  <a:pt x="696736" y="198658"/>
                </a:lnTo>
                <a:lnTo>
                  <a:pt x="679646" y="195500"/>
                </a:lnTo>
                <a:lnTo>
                  <a:pt x="662431" y="194437"/>
                </a:lnTo>
                <a:lnTo>
                  <a:pt x="620644" y="201253"/>
                </a:lnTo>
                <a:lnTo>
                  <a:pt x="584219" y="222176"/>
                </a:lnTo>
                <a:lnTo>
                  <a:pt x="557547" y="257916"/>
                </a:lnTo>
                <a:lnTo>
                  <a:pt x="545020" y="309181"/>
                </a:lnTo>
                <a:lnTo>
                  <a:pt x="541192" y="298254"/>
                </a:lnTo>
                <a:lnTo>
                  <a:pt x="506006" y="270076"/>
                </a:lnTo>
                <a:lnTo>
                  <a:pt x="482155" y="266331"/>
                </a:lnTo>
                <a:lnTo>
                  <a:pt x="478269" y="266331"/>
                </a:lnTo>
                <a:lnTo>
                  <a:pt x="428682" y="280434"/>
                </a:lnTo>
                <a:lnTo>
                  <a:pt x="397813" y="311397"/>
                </a:lnTo>
                <a:lnTo>
                  <a:pt x="389102" y="339471"/>
                </a:lnTo>
                <a:lnTo>
                  <a:pt x="376409" y="317322"/>
                </a:lnTo>
                <a:lnTo>
                  <a:pt x="336672" y="285189"/>
                </a:lnTo>
                <a:lnTo>
                  <a:pt x="294638" y="273016"/>
                </a:lnTo>
                <a:lnTo>
                  <a:pt x="276605" y="271995"/>
                </a:lnTo>
                <a:lnTo>
                  <a:pt x="259903" y="272816"/>
                </a:lnTo>
                <a:lnTo>
                  <a:pt x="211073" y="283921"/>
                </a:lnTo>
                <a:lnTo>
                  <a:pt x="170580" y="303195"/>
                </a:lnTo>
                <a:lnTo>
                  <a:pt x="136867" y="332041"/>
                </a:lnTo>
                <a:lnTo>
                  <a:pt x="112977" y="369119"/>
                </a:lnTo>
                <a:lnTo>
                  <a:pt x="107226" y="389530"/>
                </a:lnTo>
                <a:lnTo>
                  <a:pt x="107861" y="410997"/>
                </a:lnTo>
                <a:lnTo>
                  <a:pt x="98416" y="403096"/>
                </a:lnTo>
                <a:lnTo>
                  <a:pt x="87549" y="397416"/>
                </a:lnTo>
                <a:lnTo>
                  <a:pt x="75741" y="393986"/>
                </a:lnTo>
                <a:lnTo>
                  <a:pt x="63474" y="392836"/>
                </a:lnTo>
                <a:lnTo>
                  <a:pt x="53138" y="393661"/>
                </a:lnTo>
                <a:lnTo>
                  <a:pt x="15252" y="416039"/>
                </a:lnTo>
                <a:lnTo>
                  <a:pt x="0" y="452242"/>
                </a:lnTo>
                <a:lnTo>
                  <a:pt x="3771" y="464459"/>
                </a:lnTo>
                <a:lnTo>
                  <a:pt x="11287" y="475327"/>
                </a:lnTo>
                <a:lnTo>
                  <a:pt x="21374" y="483819"/>
                </a:lnTo>
                <a:lnTo>
                  <a:pt x="119304" y="481970"/>
                </a:lnTo>
                <a:lnTo>
                  <a:pt x="268771" y="480069"/>
                </a:lnTo>
                <a:lnTo>
                  <a:pt x="471811" y="478810"/>
                </a:lnTo>
                <a:lnTo>
                  <a:pt x="1198868" y="478401"/>
                </a:lnTo>
                <a:lnTo>
                  <a:pt x="1399026" y="477192"/>
                </a:lnTo>
                <a:lnTo>
                  <a:pt x="1546452" y="475364"/>
                </a:lnTo>
                <a:lnTo>
                  <a:pt x="1594954" y="474535"/>
                </a:lnTo>
                <a:lnTo>
                  <a:pt x="1638190" y="450107"/>
                </a:lnTo>
                <a:lnTo>
                  <a:pt x="1645991" y="426561"/>
                </a:lnTo>
                <a:lnTo>
                  <a:pt x="1640725" y="401142"/>
                </a:lnTo>
                <a:lnTo>
                  <a:pt x="1612091" y="369948"/>
                </a:lnTo>
                <a:lnTo>
                  <a:pt x="1565374" y="355780"/>
                </a:lnTo>
                <a:lnTo>
                  <a:pt x="1508201" y="352196"/>
                </a:lnTo>
                <a:lnTo>
                  <a:pt x="1486246" y="352529"/>
                </a:lnTo>
                <a:lnTo>
                  <a:pt x="1465110" y="353301"/>
                </a:lnTo>
                <a:lnTo>
                  <a:pt x="1460869" y="306512"/>
                </a:lnTo>
                <a:lnTo>
                  <a:pt x="1444583" y="263480"/>
                </a:lnTo>
                <a:lnTo>
                  <a:pt x="1414482" y="227278"/>
                </a:lnTo>
                <a:lnTo>
                  <a:pt x="1368793" y="200977"/>
                </a:lnTo>
                <a:lnTo>
                  <a:pt x="1320024" y="190052"/>
                </a:lnTo>
                <a:lnTo>
                  <a:pt x="1303362" y="189318"/>
                </a:lnTo>
                <a:lnTo>
                  <a:pt x="1272611" y="191888"/>
                </a:lnTo>
                <a:lnTo>
                  <a:pt x="1242993" y="199667"/>
                </a:lnTo>
                <a:lnTo>
                  <a:pt x="1215480" y="212759"/>
                </a:lnTo>
                <a:lnTo>
                  <a:pt x="1191044" y="231267"/>
                </a:lnTo>
                <a:lnTo>
                  <a:pt x="1184191" y="184166"/>
                </a:lnTo>
                <a:lnTo>
                  <a:pt x="1170554" y="137366"/>
                </a:lnTo>
                <a:lnTo>
                  <a:pt x="1147936" y="93256"/>
                </a:lnTo>
                <a:lnTo>
                  <a:pt x="1114145" y="54228"/>
                </a:lnTo>
                <a:lnTo>
                  <a:pt x="1081606" y="31402"/>
                </a:lnTo>
                <a:lnTo>
                  <a:pt x="1045943" y="14555"/>
                </a:lnTo>
                <a:lnTo>
                  <a:pt x="1007932" y="3988"/>
                </a:lnTo>
                <a:lnTo>
                  <a:pt x="968349" y="0"/>
                </a:lnTo>
                <a:close/>
              </a:path>
            </a:pathLst>
          </a:custGeom>
          <a:solidFill>
            <a:srgbClr val="A9A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12364" y="4165772"/>
            <a:ext cx="1332230" cy="724535"/>
          </a:xfrm>
          <a:custGeom>
            <a:avLst/>
            <a:gdLst/>
            <a:ahLst/>
            <a:cxnLst/>
            <a:rect l="l" t="t" r="r" b="b"/>
            <a:pathLst>
              <a:path w="1332229" h="724535">
                <a:moveTo>
                  <a:pt x="1331635" y="0"/>
                </a:moveTo>
                <a:lnTo>
                  <a:pt x="1275683" y="22404"/>
                </a:lnTo>
                <a:lnTo>
                  <a:pt x="1239076" y="45764"/>
                </a:lnTo>
                <a:lnTo>
                  <a:pt x="1208499" y="73258"/>
                </a:lnTo>
                <a:lnTo>
                  <a:pt x="1183457" y="104500"/>
                </a:lnTo>
                <a:lnTo>
                  <a:pt x="1163459" y="139104"/>
                </a:lnTo>
                <a:lnTo>
                  <a:pt x="1148012" y="176685"/>
                </a:lnTo>
                <a:lnTo>
                  <a:pt x="1136622" y="216857"/>
                </a:lnTo>
                <a:lnTo>
                  <a:pt x="1128797" y="259234"/>
                </a:lnTo>
                <a:lnTo>
                  <a:pt x="1124044" y="303430"/>
                </a:lnTo>
                <a:lnTo>
                  <a:pt x="1099394" y="292317"/>
                </a:lnTo>
                <a:lnTo>
                  <a:pt x="1073685" y="284287"/>
                </a:lnTo>
                <a:lnTo>
                  <a:pt x="1047352" y="279416"/>
                </a:lnTo>
                <a:lnTo>
                  <a:pt x="1020831" y="277776"/>
                </a:lnTo>
                <a:lnTo>
                  <a:pt x="977314" y="282420"/>
                </a:lnTo>
                <a:lnTo>
                  <a:pt x="936468" y="296568"/>
                </a:lnTo>
                <a:lnTo>
                  <a:pt x="900297" y="320544"/>
                </a:lnTo>
                <a:lnTo>
                  <a:pt x="870807" y="354674"/>
                </a:lnTo>
                <a:lnTo>
                  <a:pt x="850004" y="399280"/>
                </a:lnTo>
                <a:lnTo>
                  <a:pt x="839894" y="454687"/>
                </a:lnTo>
                <a:lnTo>
                  <a:pt x="833993" y="437842"/>
                </a:lnTo>
                <a:lnTo>
                  <a:pt x="807302" y="408625"/>
                </a:lnTo>
                <a:lnTo>
                  <a:pt x="767710" y="391179"/>
                </a:lnTo>
                <a:lnTo>
                  <a:pt x="743018" y="388621"/>
                </a:lnTo>
                <a:lnTo>
                  <a:pt x="737024" y="388621"/>
                </a:lnTo>
                <a:lnTo>
                  <a:pt x="680998" y="400521"/>
                </a:lnTo>
                <a:lnTo>
                  <a:pt x="641837" y="423114"/>
                </a:lnTo>
                <a:lnTo>
                  <a:pt x="613042" y="458112"/>
                </a:lnTo>
                <a:lnTo>
                  <a:pt x="599610" y="501397"/>
                </a:lnTo>
                <a:lnTo>
                  <a:pt x="580056" y="467247"/>
                </a:lnTo>
                <a:lnTo>
                  <a:pt x="552398" y="439091"/>
                </a:lnTo>
                <a:lnTo>
                  <a:pt x="518825" y="417697"/>
                </a:lnTo>
                <a:lnTo>
                  <a:pt x="481525" y="403836"/>
                </a:lnTo>
                <a:lnTo>
                  <a:pt x="440161" y="397758"/>
                </a:lnTo>
                <a:lnTo>
                  <a:pt x="426242" y="397371"/>
                </a:lnTo>
                <a:lnTo>
                  <a:pt x="400512" y="398635"/>
                </a:lnTo>
                <a:lnTo>
                  <a:pt x="349808" y="408055"/>
                </a:lnTo>
                <a:lnTo>
                  <a:pt x="293222" y="428946"/>
                </a:lnTo>
                <a:lnTo>
                  <a:pt x="235112" y="465658"/>
                </a:lnTo>
                <a:lnTo>
                  <a:pt x="190186" y="517481"/>
                </a:lnTo>
                <a:lnTo>
                  <a:pt x="165224" y="578570"/>
                </a:lnTo>
                <a:lnTo>
                  <a:pt x="166197" y="611659"/>
                </a:lnTo>
                <a:lnTo>
                  <a:pt x="151655" y="599484"/>
                </a:lnTo>
                <a:lnTo>
                  <a:pt x="134912" y="590729"/>
                </a:lnTo>
                <a:lnTo>
                  <a:pt x="116714" y="585441"/>
                </a:lnTo>
                <a:lnTo>
                  <a:pt x="97808" y="583668"/>
                </a:lnTo>
                <a:lnTo>
                  <a:pt x="81882" y="584938"/>
                </a:lnTo>
                <a:lnTo>
                  <a:pt x="38676" y="604293"/>
                </a:lnTo>
                <a:lnTo>
                  <a:pt x="12321" y="634646"/>
                </a:lnTo>
                <a:lnTo>
                  <a:pt x="0" y="675260"/>
                </a:lnTo>
                <a:lnTo>
                  <a:pt x="5810" y="694094"/>
                </a:lnTo>
                <a:lnTo>
                  <a:pt x="17386" y="710852"/>
                </a:lnTo>
                <a:lnTo>
                  <a:pt x="32923" y="723952"/>
                </a:lnTo>
                <a:lnTo>
                  <a:pt x="180036" y="721158"/>
                </a:lnTo>
                <a:lnTo>
                  <a:pt x="379354" y="718508"/>
                </a:lnTo>
                <a:lnTo>
                  <a:pt x="632635" y="716602"/>
                </a:lnTo>
                <a:lnTo>
                  <a:pt x="1331635" y="715923"/>
                </a:lnTo>
                <a:lnTo>
                  <a:pt x="1331635" y="0"/>
                </a:lnTo>
                <a:close/>
              </a:path>
            </a:pathLst>
          </a:custGeom>
          <a:solidFill>
            <a:srgbClr val="EBE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0789" y="3349752"/>
            <a:ext cx="156641" cy="15849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6044" y="3190494"/>
            <a:ext cx="104877" cy="10591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09483" y="3508273"/>
            <a:ext cx="105527" cy="10662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8620506" y="2742438"/>
            <a:ext cx="319405" cy="315595"/>
            <a:chOff x="8620506" y="2742438"/>
            <a:chExt cx="319405" cy="31559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33867" y="2951988"/>
              <a:ext cx="105527" cy="10591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0506" y="2742438"/>
              <a:ext cx="181233" cy="18288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7915715" y="0"/>
            <a:ext cx="1238250" cy="1445895"/>
            <a:chOff x="7915715" y="0"/>
            <a:chExt cx="1238250" cy="1445895"/>
          </a:xfrm>
        </p:grpSpPr>
        <p:sp>
          <p:nvSpPr>
            <p:cNvPr id="19" name="object 19"/>
            <p:cNvSpPr/>
            <p:nvPr/>
          </p:nvSpPr>
          <p:spPr>
            <a:xfrm>
              <a:off x="7925240" y="0"/>
              <a:ext cx="1219200" cy="1426845"/>
            </a:xfrm>
            <a:custGeom>
              <a:avLst/>
              <a:gdLst/>
              <a:ahLst/>
              <a:cxnLst/>
              <a:rect l="l" t="t" r="r" b="b"/>
              <a:pathLst>
                <a:path w="1219200" h="1426845">
                  <a:moveTo>
                    <a:pt x="1218760" y="1426816"/>
                  </a:moveTo>
                  <a:lnTo>
                    <a:pt x="1144651" y="1419753"/>
                  </a:lnTo>
                  <a:lnTo>
                    <a:pt x="1099694" y="1413249"/>
                  </a:lnTo>
                  <a:lnTo>
                    <a:pt x="1055128" y="1405207"/>
                  </a:lnTo>
                  <a:lnTo>
                    <a:pt x="1010990" y="1395648"/>
                  </a:lnTo>
                  <a:lnTo>
                    <a:pt x="967315" y="1384596"/>
                  </a:lnTo>
                  <a:lnTo>
                    <a:pt x="924137" y="1372071"/>
                  </a:lnTo>
                  <a:lnTo>
                    <a:pt x="881493" y="1358095"/>
                  </a:lnTo>
                  <a:lnTo>
                    <a:pt x="839416" y="1342692"/>
                  </a:lnTo>
                  <a:lnTo>
                    <a:pt x="797943" y="1325883"/>
                  </a:lnTo>
                  <a:lnTo>
                    <a:pt x="757109" y="1307689"/>
                  </a:lnTo>
                  <a:lnTo>
                    <a:pt x="716947" y="1288134"/>
                  </a:lnTo>
                  <a:lnTo>
                    <a:pt x="677495" y="1267239"/>
                  </a:lnTo>
                  <a:lnTo>
                    <a:pt x="638787" y="1245026"/>
                  </a:lnTo>
                  <a:lnTo>
                    <a:pt x="600857" y="1221517"/>
                  </a:lnTo>
                  <a:lnTo>
                    <a:pt x="563742" y="1196735"/>
                  </a:lnTo>
                  <a:lnTo>
                    <a:pt x="527476" y="1170701"/>
                  </a:lnTo>
                  <a:lnTo>
                    <a:pt x="492095" y="1143437"/>
                  </a:lnTo>
                  <a:lnTo>
                    <a:pt x="457633" y="1114966"/>
                  </a:lnTo>
                  <a:lnTo>
                    <a:pt x="424127" y="1085310"/>
                  </a:lnTo>
                  <a:lnTo>
                    <a:pt x="391610" y="1054490"/>
                  </a:lnTo>
                  <a:lnTo>
                    <a:pt x="360118" y="1022529"/>
                  </a:lnTo>
                  <a:lnTo>
                    <a:pt x="329687" y="989449"/>
                  </a:lnTo>
                  <a:lnTo>
                    <a:pt x="300351" y="955272"/>
                  </a:lnTo>
                  <a:lnTo>
                    <a:pt x="272146" y="920020"/>
                  </a:lnTo>
                  <a:lnTo>
                    <a:pt x="245107" y="883714"/>
                  </a:lnTo>
                  <a:lnTo>
                    <a:pt x="219268" y="846378"/>
                  </a:lnTo>
                  <a:lnTo>
                    <a:pt x="194666" y="808033"/>
                  </a:lnTo>
                  <a:lnTo>
                    <a:pt x="171335" y="768701"/>
                  </a:lnTo>
                  <a:lnTo>
                    <a:pt x="149310" y="728404"/>
                  </a:lnTo>
                  <a:lnTo>
                    <a:pt x="128627" y="687164"/>
                  </a:lnTo>
                  <a:lnTo>
                    <a:pt x="109320" y="645004"/>
                  </a:lnTo>
                  <a:lnTo>
                    <a:pt x="91426" y="601946"/>
                  </a:lnTo>
                  <a:lnTo>
                    <a:pt x="74978" y="558011"/>
                  </a:lnTo>
                  <a:lnTo>
                    <a:pt x="60013" y="513221"/>
                  </a:lnTo>
                  <a:lnTo>
                    <a:pt x="46565" y="467599"/>
                  </a:lnTo>
                  <a:lnTo>
                    <a:pt x="34670" y="421167"/>
                  </a:lnTo>
                  <a:lnTo>
                    <a:pt x="24566" y="374230"/>
                  </a:lnTo>
                  <a:lnTo>
                    <a:pt x="16221" y="327332"/>
                  </a:lnTo>
                  <a:lnTo>
                    <a:pt x="9614" y="280511"/>
                  </a:lnTo>
                  <a:lnTo>
                    <a:pt x="4723" y="233799"/>
                  </a:lnTo>
                  <a:lnTo>
                    <a:pt x="1525" y="187234"/>
                  </a:lnTo>
                  <a:lnTo>
                    <a:pt x="0" y="140850"/>
                  </a:lnTo>
                  <a:lnTo>
                    <a:pt x="124" y="94681"/>
                  </a:lnTo>
                  <a:lnTo>
                    <a:pt x="1876" y="48764"/>
                  </a:lnTo>
                  <a:lnTo>
                    <a:pt x="5234" y="3134"/>
                  </a:lnTo>
                  <a:lnTo>
                    <a:pt x="5576" y="0"/>
                  </a:lnTo>
                </a:path>
              </a:pathLst>
            </a:custGeom>
            <a:ln w="19050">
              <a:solidFill>
                <a:srgbClr val="272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39506" y="0"/>
              <a:ext cx="904875" cy="1111885"/>
            </a:xfrm>
            <a:custGeom>
              <a:avLst/>
              <a:gdLst/>
              <a:ahLst/>
              <a:cxnLst/>
              <a:rect l="l" t="t" r="r" b="b"/>
              <a:pathLst>
                <a:path w="904875" h="1111885">
                  <a:moveTo>
                    <a:pt x="904493" y="0"/>
                  </a:moveTo>
                  <a:lnTo>
                    <a:pt x="7635" y="0"/>
                  </a:lnTo>
                  <a:lnTo>
                    <a:pt x="4550" y="25808"/>
                  </a:lnTo>
                  <a:lnTo>
                    <a:pt x="1146" y="73377"/>
                  </a:lnTo>
                  <a:lnTo>
                    <a:pt x="0" y="121539"/>
                  </a:lnTo>
                  <a:lnTo>
                    <a:pt x="1146" y="169700"/>
                  </a:lnTo>
                  <a:lnTo>
                    <a:pt x="4550" y="217270"/>
                  </a:lnTo>
                  <a:lnTo>
                    <a:pt x="10160" y="264196"/>
                  </a:lnTo>
                  <a:lnTo>
                    <a:pt x="17923" y="310426"/>
                  </a:lnTo>
                  <a:lnTo>
                    <a:pt x="27789" y="355909"/>
                  </a:lnTo>
                  <a:lnTo>
                    <a:pt x="39704" y="400592"/>
                  </a:lnTo>
                  <a:lnTo>
                    <a:pt x="53616" y="444423"/>
                  </a:lnTo>
                  <a:lnTo>
                    <a:pt x="69474" y="487350"/>
                  </a:lnTo>
                  <a:lnTo>
                    <a:pt x="87225" y="529320"/>
                  </a:lnTo>
                  <a:lnTo>
                    <a:pt x="106817" y="570283"/>
                  </a:lnTo>
                  <a:lnTo>
                    <a:pt x="128199" y="610186"/>
                  </a:lnTo>
                  <a:lnTo>
                    <a:pt x="151317" y="648976"/>
                  </a:lnTo>
                  <a:lnTo>
                    <a:pt x="176121" y="686602"/>
                  </a:lnTo>
                  <a:lnTo>
                    <a:pt x="202558" y="723012"/>
                  </a:lnTo>
                  <a:lnTo>
                    <a:pt x="230576" y="758153"/>
                  </a:lnTo>
                  <a:lnTo>
                    <a:pt x="260122" y="791974"/>
                  </a:lnTo>
                  <a:lnTo>
                    <a:pt x="291145" y="824422"/>
                  </a:lnTo>
                  <a:lnTo>
                    <a:pt x="323593" y="855445"/>
                  </a:lnTo>
                  <a:lnTo>
                    <a:pt x="357414" y="884991"/>
                  </a:lnTo>
                  <a:lnTo>
                    <a:pt x="392555" y="913009"/>
                  </a:lnTo>
                  <a:lnTo>
                    <a:pt x="428965" y="939446"/>
                  </a:lnTo>
                  <a:lnTo>
                    <a:pt x="466591" y="964250"/>
                  </a:lnTo>
                  <a:lnTo>
                    <a:pt x="505381" y="987368"/>
                  </a:lnTo>
                  <a:lnTo>
                    <a:pt x="545284" y="1008750"/>
                  </a:lnTo>
                  <a:lnTo>
                    <a:pt x="586247" y="1028342"/>
                  </a:lnTo>
                  <a:lnTo>
                    <a:pt x="628218" y="1046093"/>
                  </a:lnTo>
                  <a:lnTo>
                    <a:pt x="671145" y="1061951"/>
                  </a:lnTo>
                  <a:lnTo>
                    <a:pt x="714975" y="1075864"/>
                  </a:lnTo>
                  <a:lnTo>
                    <a:pt x="759658" y="1087778"/>
                  </a:lnTo>
                  <a:lnTo>
                    <a:pt x="805141" y="1097644"/>
                  </a:lnTo>
                  <a:lnTo>
                    <a:pt x="851371" y="1105407"/>
                  </a:lnTo>
                  <a:lnTo>
                    <a:pt x="898298" y="1111017"/>
                  </a:lnTo>
                  <a:lnTo>
                    <a:pt x="904493" y="1111461"/>
                  </a:lnTo>
                  <a:lnTo>
                    <a:pt x="904493" y="0"/>
                  </a:lnTo>
                  <a:close/>
                </a:path>
              </a:pathLst>
            </a:custGeom>
            <a:solidFill>
              <a:srgbClr val="EB5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017759" y="4438663"/>
            <a:ext cx="551815" cy="66040"/>
          </a:xfrm>
          <a:custGeom>
            <a:avLst/>
            <a:gdLst/>
            <a:ahLst/>
            <a:cxnLst/>
            <a:rect l="l" t="t" r="r" b="b"/>
            <a:pathLst>
              <a:path w="551814" h="66039">
                <a:moveTo>
                  <a:pt x="0" y="15735"/>
                </a:moveTo>
                <a:lnTo>
                  <a:pt x="45663" y="19802"/>
                </a:lnTo>
                <a:lnTo>
                  <a:pt x="78502" y="32772"/>
                </a:lnTo>
                <a:lnTo>
                  <a:pt x="107066" y="48710"/>
                </a:lnTo>
                <a:lnTo>
                  <a:pt x="139902" y="61680"/>
                </a:lnTo>
                <a:lnTo>
                  <a:pt x="185559" y="65747"/>
                </a:lnTo>
                <a:lnTo>
                  <a:pt x="230590" y="57779"/>
                </a:lnTo>
                <a:lnTo>
                  <a:pt x="262165" y="42039"/>
                </a:lnTo>
                <a:lnTo>
                  <a:pt x="289255" y="23708"/>
                </a:lnTo>
                <a:lnTo>
                  <a:pt x="320830" y="7967"/>
                </a:lnTo>
                <a:lnTo>
                  <a:pt x="365861" y="0"/>
                </a:lnTo>
                <a:lnTo>
                  <a:pt x="411531" y="4067"/>
                </a:lnTo>
                <a:lnTo>
                  <a:pt x="444373" y="17037"/>
                </a:lnTo>
                <a:lnTo>
                  <a:pt x="472936" y="32975"/>
                </a:lnTo>
                <a:lnTo>
                  <a:pt x="505770" y="45945"/>
                </a:lnTo>
                <a:lnTo>
                  <a:pt x="551421" y="5001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14240" y="4699634"/>
            <a:ext cx="549910" cy="57150"/>
          </a:xfrm>
          <a:custGeom>
            <a:avLst/>
            <a:gdLst/>
            <a:ahLst/>
            <a:cxnLst/>
            <a:rect l="l" t="t" r="r" b="b"/>
            <a:pathLst>
              <a:path w="549910" h="57150">
                <a:moveTo>
                  <a:pt x="0" y="0"/>
                </a:moveTo>
                <a:lnTo>
                  <a:pt x="45325" y="5943"/>
                </a:lnTo>
                <a:lnTo>
                  <a:pt x="77505" y="20116"/>
                </a:lnTo>
                <a:lnTo>
                  <a:pt x="105328" y="37033"/>
                </a:lnTo>
                <a:lnTo>
                  <a:pt x="137579" y="51206"/>
                </a:lnTo>
                <a:lnTo>
                  <a:pt x="183045" y="57149"/>
                </a:lnTo>
                <a:lnTo>
                  <a:pt x="228512" y="51206"/>
                </a:lnTo>
                <a:lnTo>
                  <a:pt x="260778" y="37033"/>
                </a:lnTo>
                <a:lnTo>
                  <a:pt x="288641" y="20116"/>
                </a:lnTo>
                <a:lnTo>
                  <a:pt x="320901" y="5943"/>
                </a:lnTo>
                <a:lnTo>
                  <a:pt x="366356" y="0"/>
                </a:lnTo>
                <a:lnTo>
                  <a:pt x="411822" y="5943"/>
                </a:lnTo>
                <a:lnTo>
                  <a:pt x="444073" y="20116"/>
                </a:lnTo>
                <a:lnTo>
                  <a:pt x="471896" y="37033"/>
                </a:lnTo>
                <a:lnTo>
                  <a:pt x="504076" y="51206"/>
                </a:lnTo>
                <a:lnTo>
                  <a:pt x="549402" y="5714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4296" y="1474469"/>
            <a:ext cx="4968240" cy="1514475"/>
          </a:xfrm>
          <a:custGeom>
            <a:avLst/>
            <a:gdLst/>
            <a:ahLst/>
            <a:cxnLst/>
            <a:rect l="l" t="t" r="r" b="b"/>
            <a:pathLst>
              <a:path w="4968240" h="1514475">
                <a:moveTo>
                  <a:pt x="4968240" y="0"/>
                </a:moveTo>
                <a:lnTo>
                  <a:pt x="0" y="0"/>
                </a:lnTo>
                <a:lnTo>
                  <a:pt x="0" y="1514094"/>
                </a:lnTo>
                <a:lnTo>
                  <a:pt x="4968240" y="1514094"/>
                </a:lnTo>
                <a:lnTo>
                  <a:pt x="4968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844296" y="1474469"/>
            <a:ext cx="4968240" cy="1514475"/>
          </a:xfrm>
          <a:prstGeom prst="rect">
            <a:avLst/>
          </a:prstGeom>
          <a:ln w="28575">
            <a:solidFill>
              <a:srgbClr val="272727"/>
            </a:solidFill>
          </a:ln>
        </p:spPr>
        <p:txBody>
          <a:bodyPr vert="horz" wrap="square" lIns="0" tIns="250825" rIns="0" bIns="0" rtlCol="0">
            <a:spAutoFit/>
          </a:bodyPr>
          <a:lstStyle/>
          <a:p>
            <a:pPr marL="568325">
              <a:lnSpc>
                <a:spcPct val="100000"/>
              </a:lnSpc>
              <a:spcBef>
                <a:spcPts val="1975"/>
              </a:spcBef>
            </a:pPr>
            <a:r>
              <a:rPr sz="6600" spc="420" dirty="0"/>
              <a:t>Impacts</a:t>
            </a:r>
            <a:endParaRPr sz="6600"/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11300" y="1167406"/>
            <a:ext cx="6629041" cy="397609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35368" y="0"/>
            <a:ext cx="1792985" cy="8976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439" y="518922"/>
            <a:ext cx="6370320" cy="1058545"/>
          </a:xfrm>
          <a:prstGeom prst="rect">
            <a:avLst/>
          </a:prstGeom>
          <a:solidFill>
            <a:srgbClr val="FFFFFF"/>
          </a:solidFill>
          <a:ln w="28575">
            <a:solidFill>
              <a:srgbClr val="272727"/>
            </a:solidFill>
          </a:ln>
        </p:spPr>
        <p:txBody>
          <a:bodyPr vert="horz" wrap="square" lIns="0" tIns="297180" rIns="0" bIns="0" rtlCol="0">
            <a:spAutoFit/>
          </a:bodyPr>
          <a:lstStyle/>
          <a:p>
            <a:pPr marR="502920" algn="ctr">
              <a:lnSpc>
                <a:spcPct val="100000"/>
              </a:lnSpc>
              <a:spcBef>
                <a:spcPts val="2340"/>
              </a:spcBef>
            </a:pPr>
            <a:r>
              <a:rPr sz="2600" dirty="0"/>
              <a:t>Impact</a:t>
            </a:r>
            <a:r>
              <a:rPr sz="2600" spc="-105" dirty="0"/>
              <a:t> </a:t>
            </a:r>
            <a:r>
              <a:rPr sz="2600" spc="65" dirty="0"/>
              <a:t>on</a:t>
            </a:r>
            <a:r>
              <a:rPr sz="2600" spc="-95" dirty="0"/>
              <a:t> </a:t>
            </a:r>
            <a:r>
              <a:rPr sz="2600" spc="-10" dirty="0"/>
              <a:t>Biodiversity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452610" y="1805190"/>
            <a:ext cx="6073775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marR="5080" indent="-317500" algn="just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Times New Roman"/>
              <a:buChar char="●"/>
              <a:tabLst>
                <a:tab pos="330835" algn="l"/>
              </a:tabLst>
            </a:pP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Climate</a:t>
            </a:r>
            <a:r>
              <a:rPr sz="1400" spc="3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change</a:t>
            </a:r>
            <a:r>
              <a:rPr sz="1400" spc="3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is</a:t>
            </a:r>
            <a:r>
              <a:rPr sz="1400" spc="3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having</a:t>
            </a:r>
            <a:r>
              <a:rPr sz="1400" spc="3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</a:t>
            </a:r>
            <a:r>
              <a:rPr sz="1400" spc="3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profound</a:t>
            </a:r>
            <a:r>
              <a:rPr sz="1400" spc="3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impact</a:t>
            </a:r>
            <a:r>
              <a:rPr sz="1400" spc="3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on</a:t>
            </a:r>
            <a:r>
              <a:rPr sz="1400" spc="3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biodiversity,</a:t>
            </a:r>
            <a:r>
              <a:rPr sz="1400" spc="3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with 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changes</a:t>
            </a:r>
            <a:r>
              <a:rPr sz="1400" spc="40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3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ecosystems,</a:t>
            </a:r>
            <a:r>
              <a:rPr sz="1400" spc="39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species</a:t>
            </a:r>
            <a:r>
              <a:rPr sz="1400" spc="39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distribution,</a:t>
            </a:r>
            <a:r>
              <a:rPr sz="1400" spc="3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39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extinction</a:t>
            </a:r>
            <a:r>
              <a:rPr sz="1400" spc="38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rates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occurring</a:t>
            </a:r>
            <a:r>
              <a:rPr sz="1400" spc="37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at</a:t>
            </a:r>
            <a:r>
              <a:rPr sz="1400" spc="37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an</a:t>
            </a:r>
            <a:r>
              <a:rPr sz="1400" spc="37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unprecedented</a:t>
            </a:r>
            <a:r>
              <a:rPr sz="1400" spc="37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rate.</a:t>
            </a:r>
            <a:r>
              <a:rPr sz="1400" spc="37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110" dirty="0">
                <a:solidFill>
                  <a:srgbClr val="5F5B52"/>
                </a:solidFill>
                <a:latin typeface="Trebuchet MS"/>
                <a:cs typeface="Trebuchet MS"/>
              </a:rPr>
              <a:t>As</a:t>
            </a:r>
            <a:r>
              <a:rPr sz="1400" spc="37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temperatures</a:t>
            </a:r>
            <a:r>
              <a:rPr sz="1400" spc="3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rise,</a:t>
            </a:r>
            <a:r>
              <a:rPr sz="1400" spc="37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many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species</a:t>
            </a:r>
            <a:r>
              <a:rPr sz="1400" spc="2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are</a:t>
            </a:r>
            <a:r>
              <a:rPr sz="1400" spc="2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struggling</a:t>
            </a:r>
            <a:r>
              <a:rPr sz="1400" spc="229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229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adapt</a:t>
            </a:r>
            <a:r>
              <a:rPr sz="1400" spc="2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2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changing</a:t>
            </a:r>
            <a:r>
              <a:rPr sz="1400" spc="229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conditions,</a:t>
            </a:r>
            <a:r>
              <a:rPr sz="1400" spc="229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leading</a:t>
            </a:r>
            <a:r>
              <a:rPr sz="1400" spc="229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to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declines</a:t>
            </a:r>
            <a:r>
              <a:rPr sz="1400" spc="1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1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population</a:t>
            </a:r>
            <a:r>
              <a:rPr sz="1400" spc="1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1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even</a:t>
            </a:r>
            <a:r>
              <a:rPr sz="1400" spc="1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extinction.</a:t>
            </a:r>
            <a:r>
              <a:rPr sz="1400" spc="1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For</a:t>
            </a:r>
            <a:r>
              <a:rPr sz="1400" spc="1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example,</a:t>
            </a:r>
            <a:r>
              <a:rPr sz="1400" spc="1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coral</a:t>
            </a:r>
            <a:r>
              <a:rPr sz="1400" spc="1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reefs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are</a:t>
            </a:r>
            <a:r>
              <a:rPr sz="1400" spc="30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particularly</a:t>
            </a:r>
            <a:r>
              <a:rPr sz="1400" spc="30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vulnerable</a:t>
            </a:r>
            <a:r>
              <a:rPr sz="1400" spc="30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3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warming</a:t>
            </a:r>
            <a:r>
              <a:rPr sz="1400" spc="3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waters,</a:t>
            </a:r>
            <a:r>
              <a:rPr sz="1400" spc="3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with</a:t>
            </a:r>
            <a:r>
              <a:rPr sz="1400" spc="30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many</a:t>
            </a:r>
            <a:r>
              <a:rPr sz="1400" spc="30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already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experiencing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bleaching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events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that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can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lead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their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death.</a:t>
            </a:r>
            <a:endParaRPr sz="1400">
              <a:latin typeface="Trebuchet MS"/>
              <a:cs typeface="Trebuchet MS"/>
            </a:endParaRPr>
          </a:p>
          <a:p>
            <a:pPr marL="329565" marR="5715" indent="-317500" algn="just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  <a:tabLst>
                <a:tab pos="330835" algn="l"/>
              </a:tabLst>
            </a:pP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Habitats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are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also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being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affected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by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climate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change,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with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5F5B52"/>
                </a:solidFill>
                <a:latin typeface="Trebuchet MS"/>
                <a:cs typeface="Trebuchet MS"/>
              </a:rPr>
              <a:t>some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areas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becoming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unsuitable</a:t>
            </a:r>
            <a:r>
              <a:rPr sz="1400" spc="9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for</a:t>
            </a:r>
            <a:r>
              <a:rPr sz="1400" spc="9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certain</a:t>
            </a:r>
            <a:r>
              <a:rPr sz="1400" spc="9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species</a:t>
            </a:r>
            <a:r>
              <a:rPr sz="1400" spc="10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others</a:t>
            </a:r>
            <a:r>
              <a:rPr sz="1400" spc="9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becoming</a:t>
            </a:r>
            <a:r>
              <a:rPr sz="1400" spc="9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more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suitable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for</a:t>
            </a:r>
            <a:r>
              <a:rPr sz="1400" spc="9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invasive</a:t>
            </a:r>
            <a:r>
              <a:rPr sz="1400" spc="9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species.</a:t>
            </a:r>
            <a:r>
              <a:rPr sz="1400" spc="9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This</a:t>
            </a:r>
            <a:r>
              <a:rPr sz="1400" spc="9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can</a:t>
            </a:r>
            <a:r>
              <a:rPr sz="1400" spc="9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lead</a:t>
            </a:r>
            <a:r>
              <a:rPr sz="1400" spc="9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9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changes</a:t>
            </a:r>
            <a:r>
              <a:rPr sz="1400" spc="9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the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composition</a:t>
            </a:r>
            <a:r>
              <a:rPr sz="1400" spc="4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</a:t>
            </a:r>
            <a:r>
              <a:rPr sz="1400" spc="4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ecosystems</a:t>
            </a:r>
            <a:r>
              <a:rPr sz="1400" spc="4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4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4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loss</a:t>
            </a:r>
            <a:r>
              <a:rPr sz="1400" spc="4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</a:t>
            </a:r>
            <a:r>
              <a:rPr sz="1400" spc="4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important</a:t>
            </a:r>
            <a:r>
              <a:rPr sz="1400" spc="4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ecological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functions.</a:t>
            </a:r>
            <a:r>
              <a:rPr sz="1400" spc="19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For</a:t>
            </a:r>
            <a:r>
              <a:rPr sz="1400" spc="19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instance,</a:t>
            </a:r>
            <a:r>
              <a:rPr sz="1400" spc="1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as</a:t>
            </a:r>
            <a:r>
              <a:rPr sz="1400" spc="19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19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Arctic</a:t>
            </a:r>
            <a:r>
              <a:rPr sz="1400" spc="1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warms,</a:t>
            </a:r>
            <a:r>
              <a:rPr sz="1400" spc="19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polar</a:t>
            </a:r>
            <a:r>
              <a:rPr sz="1400" spc="19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bears</a:t>
            </a:r>
            <a:r>
              <a:rPr sz="1400" spc="19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are</a:t>
            </a:r>
            <a:r>
              <a:rPr sz="1400" spc="19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losing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their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sea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ice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habitat,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forcing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them</a:t>
            </a:r>
            <a:r>
              <a:rPr sz="1400" spc="-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5F5B52"/>
                </a:solidFill>
                <a:latin typeface="Trebuchet MS"/>
                <a:cs typeface="Trebuchet MS"/>
              </a:rPr>
              <a:t>spend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more</a:t>
            </a:r>
            <a:r>
              <a:rPr sz="1400" spc="-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time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on</a:t>
            </a:r>
            <a:r>
              <a:rPr sz="1400" spc="-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land,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where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they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have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less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5F5B52"/>
                </a:solidFill>
                <a:latin typeface="Trebuchet MS"/>
                <a:cs typeface="Trebuchet MS"/>
              </a:rPr>
              <a:t>access</a:t>
            </a:r>
            <a:r>
              <a:rPr sz="1400" spc="-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food</a:t>
            </a:r>
            <a:r>
              <a:rPr sz="1400" spc="-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are</a:t>
            </a:r>
            <a:r>
              <a:rPr sz="1400" spc="-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more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vulnerable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predation.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04759" y="0"/>
            <a:ext cx="1539240" cy="830580"/>
            <a:chOff x="7604759" y="0"/>
            <a:chExt cx="1539240" cy="830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9787" y="105918"/>
              <a:ext cx="903719" cy="5379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4759" y="0"/>
              <a:ext cx="1539239" cy="8305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439" y="518922"/>
            <a:ext cx="6370320" cy="1058545"/>
          </a:xfrm>
          <a:prstGeom prst="rect">
            <a:avLst/>
          </a:prstGeom>
          <a:solidFill>
            <a:srgbClr val="FFFFFF"/>
          </a:solidFill>
          <a:ln w="28575">
            <a:solidFill>
              <a:srgbClr val="272727"/>
            </a:solidFill>
          </a:ln>
        </p:spPr>
        <p:txBody>
          <a:bodyPr vert="horz" wrap="square" lIns="0" tIns="297180" rIns="0" bIns="0" rtlCol="0">
            <a:spAutoFit/>
          </a:bodyPr>
          <a:lstStyle/>
          <a:p>
            <a:pPr marL="588645">
              <a:lnSpc>
                <a:spcPct val="100000"/>
              </a:lnSpc>
              <a:spcBef>
                <a:spcPts val="2340"/>
              </a:spcBef>
            </a:pPr>
            <a:r>
              <a:rPr sz="2600" dirty="0"/>
              <a:t>Impact</a:t>
            </a:r>
            <a:r>
              <a:rPr sz="2600" spc="-70" dirty="0"/>
              <a:t> </a:t>
            </a:r>
            <a:r>
              <a:rPr sz="2600" spc="65" dirty="0"/>
              <a:t>on</a:t>
            </a:r>
            <a:r>
              <a:rPr sz="2600" spc="-60" dirty="0"/>
              <a:t> </a:t>
            </a:r>
            <a:r>
              <a:rPr sz="2600" dirty="0"/>
              <a:t>Water</a:t>
            </a:r>
            <a:r>
              <a:rPr sz="2600" spc="-55" dirty="0"/>
              <a:t> </a:t>
            </a:r>
            <a:r>
              <a:rPr sz="2600" spc="-10" dirty="0"/>
              <a:t>Resources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536429" y="1805190"/>
            <a:ext cx="590677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0" marR="5080" indent="-318135" algn="just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Times New Roman"/>
              <a:buChar char="●"/>
              <a:tabLst>
                <a:tab pos="330835" algn="l"/>
              </a:tabLst>
            </a:pP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Climate</a:t>
            </a:r>
            <a:r>
              <a:rPr sz="1400" spc="1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change</a:t>
            </a:r>
            <a:r>
              <a:rPr sz="1400" spc="1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is</a:t>
            </a:r>
            <a:r>
              <a:rPr sz="1400" spc="1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having</a:t>
            </a:r>
            <a:r>
              <a:rPr sz="1400" spc="1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</a:t>
            </a:r>
            <a:r>
              <a:rPr sz="1400" spc="1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significant</a:t>
            </a:r>
            <a:r>
              <a:rPr sz="1400" spc="1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impact</a:t>
            </a:r>
            <a:r>
              <a:rPr sz="1400" spc="1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on</a:t>
            </a:r>
            <a:r>
              <a:rPr sz="1400" spc="1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water</a:t>
            </a:r>
            <a:r>
              <a:rPr sz="1400" spc="1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resources,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with</a:t>
            </a:r>
            <a:r>
              <a:rPr sz="1400" spc="16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changes</a:t>
            </a:r>
            <a:r>
              <a:rPr sz="1400" spc="17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17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precipitation</a:t>
            </a:r>
            <a:r>
              <a:rPr sz="1400" spc="17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patterns</a:t>
            </a:r>
            <a:r>
              <a:rPr sz="1400" spc="17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17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melting</a:t>
            </a:r>
            <a:r>
              <a:rPr sz="1400" spc="17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glaciers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affecting</a:t>
            </a:r>
            <a:r>
              <a:rPr sz="1400" spc="34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water</a:t>
            </a:r>
            <a:r>
              <a:rPr sz="1400" spc="34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availability,</a:t>
            </a:r>
            <a:r>
              <a:rPr sz="1400" spc="35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quality,</a:t>
            </a:r>
            <a:r>
              <a:rPr sz="1400" spc="34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34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management.</a:t>
            </a:r>
            <a:r>
              <a:rPr sz="1400" spc="35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As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temperatures</a:t>
            </a:r>
            <a:r>
              <a:rPr sz="1400" spc="3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rise,</a:t>
            </a:r>
            <a:r>
              <a:rPr sz="1400" spc="3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snow</a:t>
            </a:r>
            <a:r>
              <a:rPr sz="1400" spc="3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39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ice</a:t>
            </a:r>
            <a:r>
              <a:rPr sz="1400" spc="3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are</a:t>
            </a:r>
            <a:r>
              <a:rPr sz="1400" spc="39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melting</a:t>
            </a:r>
            <a:r>
              <a:rPr sz="1400" spc="3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faster,</a:t>
            </a:r>
            <a:r>
              <a:rPr sz="1400" spc="39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leading</a:t>
            </a:r>
            <a:r>
              <a:rPr sz="1400" spc="38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to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increased</a:t>
            </a:r>
            <a:r>
              <a:rPr sz="1400" spc="49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river</a:t>
            </a:r>
            <a:r>
              <a:rPr sz="1400" spc="49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flows</a:t>
            </a:r>
            <a:r>
              <a:rPr sz="1400" spc="49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49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flooding</a:t>
            </a:r>
            <a:r>
              <a:rPr sz="1400" spc="49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49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5F5B52"/>
                </a:solidFill>
                <a:latin typeface="Trebuchet MS"/>
                <a:cs typeface="Trebuchet MS"/>
              </a:rPr>
              <a:t>some</a:t>
            </a:r>
            <a:r>
              <a:rPr sz="1400" spc="49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areas,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while</a:t>
            </a:r>
            <a:r>
              <a:rPr sz="1400" spc="3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other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regions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experience</a:t>
            </a:r>
            <a:r>
              <a:rPr sz="1400" spc="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more</a:t>
            </a:r>
            <a:r>
              <a:rPr sz="1400" spc="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frequent</a:t>
            </a:r>
            <a:r>
              <a:rPr sz="1400" spc="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droughts</a:t>
            </a:r>
            <a:r>
              <a:rPr sz="1400" spc="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water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scarcity.</a:t>
            </a:r>
            <a:endParaRPr sz="1400">
              <a:latin typeface="Trebuchet MS"/>
              <a:cs typeface="Trebuchet MS"/>
            </a:endParaRPr>
          </a:p>
          <a:p>
            <a:pPr marL="329565" marR="5080" indent="-317500" algn="just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  <a:tabLst>
                <a:tab pos="330835" algn="l"/>
              </a:tabLst>
            </a:pP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changing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climate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also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affects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water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quality,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as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warmer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waters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can</a:t>
            </a:r>
            <a:r>
              <a:rPr sz="1400" spc="2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lead</a:t>
            </a:r>
            <a:r>
              <a:rPr sz="1400" spc="229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229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harmful</a:t>
            </a:r>
            <a:r>
              <a:rPr sz="1400" spc="2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algal</a:t>
            </a:r>
            <a:r>
              <a:rPr sz="1400" spc="229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blooms</a:t>
            </a:r>
            <a:r>
              <a:rPr sz="1400" spc="2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2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2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spread</a:t>
            </a:r>
            <a:r>
              <a:rPr sz="1400" spc="2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</a:t>
            </a:r>
            <a:r>
              <a:rPr sz="1400" spc="2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waterborne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diseases.</a:t>
            </a:r>
            <a:r>
              <a:rPr sz="1400" spc="9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Additionally,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changes</a:t>
            </a:r>
            <a:r>
              <a:rPr sz="1400" spc="9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9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precipitation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patterns</a:t>
            </a:r>
            <a:r>
              <a:rPr sz="1400" spc="9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can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affect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water</a:t>
            </a:r>
            <a:r>
              <a:rPr sz="1400" spc="2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management,</a:t>
            </a:r>
            <a:r>
              <a:rPr sz="1400" spc="2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as</a:t>
            </a:r>
            <a:r>
              <a:rPr sz="1400" spc="2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traditional</a:t>
            </a:r>
            <a:r>
              <a:rPr sz="1400" spc="2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methods</a:t>
            </a:r>
            <a:r>
              <a:rPr sz="1400" spc="2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</a:t>
            </a:r>
            <a:r>
              <a:rPr sz="1400" spc="2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water</a:t>
            </a:r>
            <a:r>
              <a:rPr sz="1400" spc="2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F5B52"/>
                </a:solidFill>
                <a:latin typeface="Trebuchet MS"/>
                <a:cs typeface="Trebuchet MS"/>
              </a:rPr>
              <a:t>storage</a:t>
            </a:r>
            <a:r>
              <a:rPr sz="1400" spc="2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and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distribution</a:t>
            </a:r>
            <a:r>
              <a:rPr sz="1400" spc="3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may</a:t>
            </a:r>
            <a:r>
              <a:rPr sz="1400" spc="3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no</a:t>
            </a:r>
            <a:r>
              <a:rPr sz="1400" spc="36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longer</a:t>
            </a:r>
            <a:r>
              <a:rPr sz="1400" spc="36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be</a:t>
            </a:r>
            <a:r>
              <a:rPr sz="1400" spc="36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effective.</a:t>
            </a:r>
            <a:r>
              <a:rPr sz="1400" spc="3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For</a:t>
            </a:r>
            <a:r>
              <a:rPr sz="1400" spc="3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example,</a:t>
            </a:r>
            <a:r>
              <a:rPr sz="1400" spc="36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36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some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regions,</a:t>
            </a:r>
            <a:r>
              <a:rPr sz="1400" spc="3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increased</a:t>
            </a:r>
            <a:r>
              <a:rPr sz="1400" spc="3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rainfall</a:t>
            </a:r>
            <a:r>
              <a:rPr sz="1400" spc="3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intensity</a:t>
            </a:r>
            <a:r>
              <a:rPr sz="1400" spc="3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has</a:t>
            </a:r>
            <a:r>
              <a:rPr sz="1400" spc="3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led</a:t>
            </a:r>
            <a:r>
              <a:rPr sz="1400" spc="3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3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more</a:t>
            </a:r>
            <a:r>
              <a:rPr sz="1400" spc="3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stormwater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runoff,</a:t>
            </a:r>
            <a:r>
              <a:rPr sz="1400" spc="26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overwhelming</a:t>
            </a:r>
            <a:r>
              <a:rPr sz="1400" spc="26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sewage</a:t>
            </a:r>
            <a:r>
              <a:rPr sz="1400" spc="27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systems</a:t>
            </a:r>
            <a:r>
              <a:rPr sz="1400" spc="27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27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contaminating</a:t>
            </a:r>
            <a:r>
              <a:rPr sz="1400" spc="27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water supplies.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04759" y="0"/>
            <a:ext cx="1539240" cy="830580"/>
            <a:chOff x="7604759" y="0"/>
            <a:chExt cx="1539240" cy="830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9787" y="105918"/>
              <a:ext cx="903719" cy="5379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4759" y="0"/>
              <a:ext cx="1539239" cy="8305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289" y="518922"/>
            <a:ext cx="5915025" cy="989330"/>
          </a:xfrm>
          <a:prstGeom prst="rect">
            <a:avLst/>
          </a:prstGeom>
          <a:solidFill>
            <a:srgbClr val="FFFFFF"/>
          </a:solidFill>
          <a:ln w="28575">
            <a:solidFill>
              <a:srgbClr val="272727"/>
            </a:solidFill>
          </a:ln>
        </p:spPr>
        <p:txBody>
          <a:bodyPr vert="horz" wrap="square" lIns="0" tIns="315595" rIns="0" bIns="0" rtlCol="0">
            <a:spAutoFit/>
          </a:bodyPr>
          <a:lstStyle/>
          <a:p>
            <a:pPr marR="513080" algn="ctr">
              <a:lnSpc>
                <a:spcPct val="100000"/>
              </a:lnSpc>
              <a:spcBef>
                <a:spcPts val="2485"/>
              </a:spcBef>
            </a:pPr>
            <a:r>
              <a:rPr sz="2600" dirty="0"/>
              <a:t>Impacts</a:t>
            </a:r>
            <a:r>
              <a:rPr sz="2600" spc="-80" dirty="0"/>
              <a:t> </a:t>
            </a:r>
            <a:r>
              <a:rPr sz="2600" spc="65" dirty="0"/>
              <a:t>on</a:t>
            </a:r>
            <a:r>
              <a:rPr sz="2600" spc="-75" dirty="0"/>
              <a:t> </a:t>
            </a:r>
            <a:r>
              <a:rPr sz="2600" spc="35" dirty="0"/>
              <a:t>Agriculture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867146" y="1672221"/>
            <a:ext cx="5527675" cy="2799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0" marR="5080" indent="-318135" algn="just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Char char="●"/>
              <a:tabLst>
                <a:tab pos="330835" algn="l"/>
              </a:tabLst>
            </a:pP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Climate</a:t>
            </a:r>
            <a:r>
              <a:rPr sz="1400" spc="38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change</a:t>
            </a:r>
            <a:r>
              <a:rPr sz="1400" spc="38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is</a:t>
            </a:r>
            <a:r>
              <a:rPr sz="1400" spc="39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having</a:t>
            </a:r>
            <a:r>
              <a:rPr sz="1400" spc="38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</a:t>
            </a:r>
            <a:r>
              <a:rPr sz="1400" spc="39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significant</a:t>
            </a:r>
            <a:r>
              <a:rPr sz="1400" spc="38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impact</a:t>
            </a:r>
            <a:r>
              <a:rPr sz="1400" spc="39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on</a:t>
            </a:r>
            <a:r>
              <a:rPr sz="1400" spc="38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agriculture,</a:t>
            </a:r>
            <a:r>
              <a:rPr sz="1400" spc="38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5F5B52"/>
                </a:solidFill>
                <a:latin typeface="Times New Roman"/>
                <a:cs typeface="Times New Roman"/>
              </a:rPr>
              <a:t>with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changes</a:t>
            </a:r>
            <a:r>
              <a:rPr sz="1400" spc="12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in</a:t>
            </a:r>
            <a:r>
              <a:rPr sz="1400" spc="13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temperature,</a:t>
            </a:r>
            <a:r>
              <a:rPr sz="1400" spc="13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rainfall,</a:t>
            </a:r>
            <a:r>
              <a:rPr sz="1400" spc="13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and</a:t>
            </a:r>
            <a:r>
              <a:rPr sz="1400" spc="14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extreme</a:t>
            </a:r>
            <a:r>
              <a:rPr sz="1400" spc="13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weather</a:t>
            </a:r>
            <a:r>
              <a:rPr sz="1400" spc="13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events</a:t>
            </a:r>
            <a:r>
              <a:rPr sz="1400" spc="14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imes New Roman"/>
                <a:cs typeface="Times New Roman"/>
              </a:rPr>
              <a:t>affecting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crop</a:t>
            </a:r>
            <a:r>
              <a:rPr sz="1400" spc="12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yields,</a:t>
            </a:r>
            <a:r>
              <a:rPr sz="1400" spc="114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food</a:t>
            </a:r>
            <a:r>
              <a:rPr sz="1400" spc="12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security,</a:t>
            </a:r>
            <a:r>
              <a:rPr sz="1400" spc="114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and</a:t>
            </a:r>
            <a:r>
              <a:rPr sz="1400" spc="12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global</a:t>
            </a:r>
            <a:r>
              <a:rPr sz="1400" spc="12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food</a:t>
            </a:r>
            <a:r>
              <a:rPr sz="1400" spc="12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prices.</a:t>
            </a:r>
            <a:r>
              <a:rPr sz="1400" spc="12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Rising</a:t>
            </a:r>
            <a:r>
              <a:rPr sz="1400" spc="12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imes New Roman"/>
                <a:cs typeface="Times New Roman"/>
              </a:rPr>
              <a:t>temperatures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can</a:t>
            </a:r>
            <a:r>
              <a:rPr sz="1400" spc="18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lead</a:t>
            </a:r>
            <a:r>
              <a:rPr sz="1400" spc="18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to</a:t>
            </a:r>
            <a:r>
              <a:rPr sz="1400" spc="18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more</a:t>
            </a:r>
            <a:r>
              <a:rPr sz="1400" spc="17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frequent</a:t>
            </a:r>
            <a:r>
              <a:rPr sz="1400" spc="17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heat</a:t>
            </a:r>
            <a:r>
              <a:rPr sz="1400" spc="18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waves,</a:t>
            </a:r>
            <a:r>
              <a:rPr sz="1400" spc="18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droughts,</a:t>
            </a:r>
            <a:r>
              <a:rPr sz="1400" spc="18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and</a:t>
            </a:r>
            <a:r>
              <a:rPr sz="1400" spc="18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wildfires,</a:t>
            </a:r>
            <a:r>
              <a:rPr sz="1400" spc="18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imes New Roman"/>
                <a:cs typeface="Times New Roman"/>
              </a:rPr>
              <a:t>which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can</a:t>
            </a:r>
            <a:r>
              <a:rPr sz="1400" spc="114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damage</a:t>
            </a:r>
            <a:r>
              <a:rPr sz="1400" spc="114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crops</a:t>
            </a:r>
            <a:r>
              <a:rPr sz="1400" spc="12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and</a:t>
            </a:r>
            <a:r>
              <a:rPr sz="1400" spc="114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reduce</a:t>
            </a:r>
            <a:r>
              <a:rPr sz="1400" spc="114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yields.</a:t>
            </a:r>
            <a:r>
              <a:rPr sz="1400" spc="12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Changes</a:t>
            </a:r>
            <a:r>
              <a:rPr sz="1400" spc="12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in</a:t>
            </a:r>
            <a:r>
              <a:rPr sz="1400" spc="114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precipitation</a:t>
            </a:r>
            <a:r>
              <a:rPr sz="1400" spc="114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imes New Roman"/>
                <a:cs typeface="Times New Roman"/>
              </a:rPr>
              <a:t>patterns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can</a:t>
            </a:r>
            <a:r>
              <a:rPr sz="1400" spc="10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also</a:t>
            </a:r>
            <a:r>
              <a:rPr sz="1400" spc="10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affect</a:t>
            </a:r>
            <a:r>
              <a:rPr sz="1400" spc="10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crop</a:t>
            </a:r>
            <a:r>
              <a:rPr sz="1400" spc="10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growth,</a:t>
            </a:r>
            <a:r>
              <a:rPr sz="1400" spc="9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with</a:t>
            </a:r>
            <a:r>
              <a:rPr sz="1400" spc="10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too</a:t>
            </a:r>
            <a:r>
              <a:rPr sz="1400" spc="10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little</a:t>
            </a:r>
            <a:r>
              <a:rPr sz="1400" spc="10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or</a:t>
            </a:r>
            <a:r>
              <a:rPr sz="1400" spc="10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too</a:t>
            </a:r>
            <a:r>
              <a:rPr sz="1400" spc="9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much</a:t>
            </a:r>
            <a:r>
              <a:rPr sz="1400" spc="10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rain</a:t>
            </a:r>
            <a:r>
              <a:rPr sz="1400" spc="10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leading</a:t>
            </a:r>
            <a:r>
              <a:rPr sz="1400" spc="10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lower</a:t>
            </a:r>
            <a:r>
              <a:rPr sz="1400" spc="-3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yields</a:t>
            </a:r>
            <a:r>
              <a:rPr sz="1400" spc="-3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or</a:t>
            </a:r>
            <a:r>
              <a:rPr sz="1400" spc="-3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crop</a:t>
            </a:r>
            <a:r>
              <a:rPr sz="1400" spc="-3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imes New Roman"/>
                <a:cs typeface="Times New Roman"/>
              </a:rPr>
              <a:t>failure.</a:t>
            </a:r>
            <a:endParaRPr sz="1400">
              <a:latin typeface="Times New Roman"/>
              <a:cs typeface="Times New Roman"/>
            </a:endParaRPr>
          </a:p>
          <a:p>
            <a:pPr marL="330835" marR="5080" indent="-318770" algn="just">
              <a:lnSpc>
                <a:spcPct val="100000"/>
              </a:lnSpc>
              <a:buClr>
                <a:srgbClr val="FFFFFF"/>
              </a:buClr>
              <a:buChar char="●"/>
              <a:tabLst>
                <a:tab pos="330835" algn="l"/>
              </a:tabLst>
            </a:pP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In</a:t>
            </a:r>
            <a:r>
              <a:rPr sz="1400" spc="5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addition</a:t>
            </a:r>
            <a:r>
              <a:rPr sz="1400" spc="6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to</a:t>
            </a:r>
            <a:r>
              <a:rPr sz="1400" spc="5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the</a:t>
            </a:r>
            <a:r>
              <a:rPr sz="1400" spc="5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direct</a:t>
            </a:r>
            <a:r>
              <a:rPr sz="1400" spc="6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impact</a:t>
            </a:r>
            <a:r>
              <a:rPr sz="1400" spc="6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on</a:t>
            </a:r>
            <a:r>
              <a:rPr sz="1400" spc="5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crop</a:t>
            </a:r>
            <a:r>
              <a:rPr sz="1400" spc="6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production,</a:t>
            </a:r>
            <a:r>
              <a:rPr sz="1400" spc="5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climate</a:t>
            </a:r>
            <a:r>
              <a:rPr sz="1400" spc="6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change</a:t>
            </a:r>
            <a:r>
              <a:rPr sz="1400" spc="6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imes New Roman"/>
                <a:cs typeface="Times New Roman"/>
              </a:rPr>
              <a:t>can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also</a:t>
            </a:r>
            <a:r>
              <a:rPr sz="1400" spc="22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affect</a:t>
            </a:r>
            <a:r>
              <a:rPr sz="1400" spc="21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food</a:t>
            </a:r>
            <a:r>
              <a:rPr sz="1400" spc="22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security</a:t>
            </a:r>
            <a:r>
              <a:rPr sz="1400" spc="21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and</a:t>
            </a:r>
            <a:r>
              <a:rPr sz="1400" spc="21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global</a:t>
            </a:r>
            <a:r>
              <a:rPr sz="1400" spc="21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food</a:t>
            </a:r>
            <a:r>
              <a:rPr sz="1400" spc="22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prices.</a:t>
            </a:r>
            <a:r>
              <a:rPr sz="1400" spc="22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As</a:t>
            </a:r>
            <a:r>
              <a:rPr sz="1400" spc="23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extreme</a:t>
            </a:r>
            <a:r>
              <a:rPr sz="1400" spc="22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imes New Roman"/>
                <a:cs typeface="Times New Roman"/>
              </a:rPr>
              <a:t>weather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events</a:t>
            </a:r>
            <a:r>
              <a:rPr sz="1400" spc="-1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become</a:t>
            </a:r>
            <a:r>
              <a:rPr sz="1400" spc="-1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more</a:t>
            </a:r>
            <a:r>
              <a:rPr sz="1400" spc="-1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frequent</a:t>
            </a:r>
            <a:r>
              <a:rPr sz="1400" spc="-1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and</a:t>
            </a:r>
            <a:r>
              <a:rPr sz="1400" spc="-1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severe,</a:t>
            </a:r>
            <a:r>
              <a:rPr sz="1400" spc="-1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they</a:t>
            </a:r>
            <a:r>
              <a:rPr sz="1400" spc="-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can</a:t>
            </a:r>
            <a:r>
              <a:rPr sz="1400" spc="-1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disrupt</a:t>
            </a:r>
            <a:r>
              <a:rPr sz="1400" spc="-1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supply</a:t>
            </a:r>
            <a:r>
              <a:rPr sz="1400" spc="-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imes New Roman"/>
                <a:cs typeface="Times New Roman"/>
              </a:rPr>
              <a:t>chains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and</a:t>
            </a:r>
            <a:r>
              <a:rPr sz="1400" spc="17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distribution</a:t>
            </a:r>
            <a:r>
              <a:rPr sz="1400" spc="18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networks,</a:t>
            </a:r>
            <a:r>
              <a:rPr sz="1400" spc="17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leading</a:t>
            </a:r>
            <a:r>
              <a:rPr sz="1400" spc="17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to</a:t>
            </a:r>
            <a:r>
              <a:rPr sz="1400" spc="18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shortages</a:t>
            </a:r>
            <a:r>
              <a:rPr sz="1400" spc="19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and</a:t>
            </a:r>
            <a:r>
              <a:rPr sz="1400" spc="18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price</a:t>
            </a:r>
            <a:r>
              <a:rPr sz="1400" spc="18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spikes.</a:t>
            </a:r>
            <a:r>
              <a:rPr sz="1400" spc="17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5F5B52"/>
                </a:solidFill>
                <a:latin typeface="Times New Roman"/>
                <a:cs typeface="Times New Roman"/>
              </a:rPr>
              <a:t>This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can</a:t>
            </a:r>
            <a:r>
              <a:rPr sz="1400" spc="12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have</a:t>
            </a:r>
            <a:r>
              <a:rPr sz="1400" spc="12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</a:t>
            </a:r>
            <a:r>
              <a:rPr sz="1400" spc="114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disproportionate</a:t>
            </a:r>
            <a:r>
              <a:rPr sz="1400" spc="114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impact</a:t>
            </a:r>
            <a:r>
              <a:rPr sz="1400" spc="12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on</a:t>
            </a:r>
            <a:r>
              <a:rPr sz="1400" spc="12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vulnerable</a:t>
            </a:r>
            <a:r>
              <a:rPr sz="1400" spc="11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populations</a:t>
            </a:r>
            <a:r>
              <a:rPr sz="1400" spc="12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who</a:t>
            </a:r>
            <a:r>
              <a:rPr sz="1400" spc="12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imes New Roman"/>
                <a:cs typeface="Times New Roman"/>
              </a:rPr>
              <a:t>are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already</a:t>
            </a:r>
            <a:r>
              <a:rPr sz="1400" spc="-3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struggling</a:t>
            </a:r>
            <a:r>
              <a:rPr sz="1400" spc="-60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with</a:t>
            </a:r>
            <a:r>
              <a:rPr sz="1400" spc="-4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F5B52"/>
                </a:solidFill>
                <a:latin typeface="Times New Roman"/>
                <a:cs typeface="Times New Roman"/>
              </a:rPr>
              <a:t>food</a:t>
            </a:r>
            <a:r>
              <a:rPr sz="1400" spc="-55" dirty="0">
                <a:solidFill>
                  <a:srgbClr val="5F5B5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imes New Roman"/>
                <a:cs typeface="Times New Roman"/>
              </a:rPr>
              <a:t>insecurity.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04759" y="0"/>
            <a:ext cx="1539240" cy="830580"/>
            <a:chOff x="7604759" y="0"/>
            <a:chExt cx="1539240" cy="830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9787" y="105918"/>
              <a:ext cx="903719" cy="5379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4759" y="0"/>
              <a:ext cx="1539239" cy="8305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439" y="518922"/>
            <a:ext cx="6370320" cy="1058545"/>
          </a:xfrm>
          <a:prstGeom prst="rect">
            <a:avLst/>
          </a:prstGeom>
          <a:solidFill>
            <a:srgbClr val="FFFFFF"/>
          </a:solidFill>
          <a:ln w="28575">
            <a:solidFill>
              <a:srgbClr val="272727"/>
            </a:solidFill>
          </a:ln>
        </p:spPr>
        <p:txBody>
          <a:bodyPr vert="horz" wrap="square" lIns="0" tIns="297180" rIns="0" bIns="0" rtlCol="0">
            <a:spAutoFit/>
          </a:bodyPr>
          <a:lstStyle/>
          <a:p>
            <a:pPr marR="502920" algn="ctr">
              <a:lnSpc>
                <a:spcPct val="100000"/>
              </a:lnSpc>
              <a:spcBef>
                <a:spcPts val="2340"/>
              </a:spcBef>
            </a:pPr>
            <a:r>
              <a:rPr sz="2600" dirty="0"/>
              <a:t>Impact</a:t>
            </a:r>
            <a:r>
              <a:rPr sz="2600" spc="-105" dirty="0"/>
              <a:t> </a:t>
            </a:r>
            <a:r>
              <a:rPr sz="2600" spc="65" dirty="0"/>
              <a:t>on</a:t>
            </a:r>
            <a:r>
              <a:rPr sz="2600" spc="-95" dirty="0"/>
              <a:t> </a:t>
            </a:r>
            <a:r>
              <a:rPr sz="2600" spc="-10" dirty="0"/>
              <a:t>Energy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536429" y="1805190"/>
            <a:ext cx="5907405" cy="2799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0" marR="5080" indent="-318135" algn="just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Times New Roman"/>
              <a:buChar char="●"/>
              <a:tabLst>
                <a:tab pos="330835" algn="l"/>
              </a:tabLst>
            </a:pP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Climate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change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has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significant</a:t>
            </a:r>
            <a:r>
              <a:rPr sz="1400" spc="8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impact</a:t>
            </a:r>
            <a:r>
              <a:rPr sz="1400" spc="8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on</a:t>
            </a:r>
            <a:r>
              <a:rPr sz="1400" spc="8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energy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systems,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affecting</a:t>
            </a:r>
            <a:r>
              <a:rPr sz="1400" spc="1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both</a:t>
            </a:r>
            <a:r>
              <a:rPr sz="1400" spc="17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18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demand</a:t>
            </a:r>
            <a:r>
              <a:rPr sz="1400" spc="17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for</a:t>
            </a:r>
            <a:r>
              <a:rPr sz="1400" spc="18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18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supply</a:t>
            </a:r>
            <a:r>
              <a:rPr sz="1400" spc="19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</a:t>
            </a:r>
            <a:r>
              <a:rPr sz="1400" spc="17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energy.</a:t>
            </a:r>
            <a:r>
              <a:rPr sz="1400" spc="1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5F5B52"/>
                </a:solidFill>
                <a:latin typeface="Trebuchet MS"/>
                <a:cs typeface="Trebuchet MS"/>
              </a:rPr>
              <a:t>Changes</a:t>
            </a:r>
            <a:r>
              <a:rPr sz="1400" spc="1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F5B52"/>
                </a:solidFill>
                <a:latin typeface="Trebuchet MS"/>
                <a:cs typeface="Trebuchet MS"/>
              </a:rPr>
              <a:t>in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temperature,</a:t>
            </a:r>
            <a:r>
              <a:rPr sz="1400" spc="2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precipitation</a:t>
            </a:r>
            <a:r>
              <a:rPr sz="1400" spc="229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patterns,</a:t>
            </a:r>
            <a:r>
              <a:rPr sz="1400" spc="2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229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extreme</a:t>
            </a:r>
            <a:r>
              <a:rPr sz="1400" spc="2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weather</a:t>
            </a:r>
            <a:r>
              <a:rPr sz="1400" spc="23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events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can</a:t>
            </a:r>
            <a:r>
              <a:rPr sz="1400" spc="2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disrupt</a:t>
            </a:r>
            <a:r>
              <a:rPr sz="1400" spc="22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energy</a:t>
            </a:r>
            <a:r>
              <a:rPr sz="1400" spc="229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infrastructure,</a:t>
            </a:r>
            <a:r>
              <a:rPr sz="1400" spc="2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leading</a:t>
            </a:r>
            <a:r>
              <a:rPr sz="1400" spc="229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22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power</a:t>
            </a:r>
            <a:r>
              <a:rPr sz="1400" spc="229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outages</a:t>
            </a:r>
            <a:r>
              <a:rPr sz="1400" spc="2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5F5B52"/>
                </a:solidFill>
                <a:latin typeface="Trebuchet MS"/>
                <a:cs typeface="Trebuchet MS"/>
              </a:rPr>
              <a:t>and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increased</a:t>
            </a:r>
            <a:r>
              <a:rPr sz="1400" spc="17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costs.</a:t>
            </a:r>
            <a:r>
              <a:rPr sz="1400" spc="18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For</a:t>
            </a:r>
            <a:r>
              <a:rPr sz="1400" spc="17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example,</a:t>
            </a:r>
            <a:r>
              <a:rPr sz="1400" spc="18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hurricanes</a:t>
            </a:r>
            <a:r>
              <a:rPr sz="1400" spc="18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17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wildfires</a:t>
            </a:r>
            <a:r>
              <a:rPr sz="1400" spc="17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have </a:t>
            </a:r>
            <a:r>
              <a:rPr sz="1400" spc="80" dirty="0">
                <a:solidFill>
                  <a:srgbClr val="5F5B52"/>
                </a:solidFill>
                <a:latin typeface="Trebuchet MS"/>
                <a:cs typeface="Trebuchet MS"/>
              </a:rPr>
              <a:t>damaged</a:t>
            </a:r>
            <a:r>
              <a:rPr sz="1400" spc="20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oil</a:t>
            </a:r>
            <a:r>
              <a:rPr sz="1400" spc="204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204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100" dirty="0">
                <a:solidFill>
                  <a:srgbClr val="5F5B52"/>
                </a:solidFill>
                <a:latin typeface="Trebuchet MS"/>
                <a:cs typeface="Trebuchet MS"/>
              </a:rPr>
              <a:t>gas</a:t>
            </a:r>
            <a:r>
              <a:rPr sz="1400" spc="204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production</a:t>
            </a:r>
            <a:r>
              <a:rPr sz="1400" spc="20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facilities,</a:t>
            </a:r>
            <a:r>
              <a:rPr sz="1400" spc="204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causing</a:t>
            </a:r>
            <a:r>
              <a:rPr sz="1400" spc="204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supply shortages</a:t>
            </a:r>
            <a:r>
              <a:rPr sz="1400" spc="-3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-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price</a:t>
            </a:r>
            <a:r>
              <a:rPr sz="1400" spc="-4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spikes.</a:t>
            </a:r>
            <a:endParaRPr sz="1400">
              <a:latin typeface="Trebuchet MS"/>
              <a:cs typeface="Trebuchet MS"/>
            </a:endParaRPr>
          </a:p>
          <a:p>
            <a:pPr marL="330200" marR="5080" indent="-318135" algn="just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  <a:tabLst>
                <a:tab pos="330835" algn="l"/>
              </a:tabLst>
            </a:pP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Renewable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energy</a:t>
            </a:r>
            <a:r>
              <a:rPr sz="1400" spc="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sources,</a:t>
            </a:r>
            <a:r>
              <a:rPr sz="1400" spc="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such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as</a:t>
            </a:r>
            <a:r>
              <a:rPr sz="1400" spc="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wind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1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solar</a:t>
            </a:r>
            <a:r>
              <a:rPr sz="1400" spc="-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power,</a:t>
            </a:r>
            <a:r>
              <a:rPr sz="1400" spc="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are</a:t>
            </a:r>
            <a:r>
              <a:rPr sz="1400" spc="1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also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affected</a:t>
            </a:r>
            <a:r>
              <a:rPr sz="1400" spc="48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by</a:t>
            </a:r>
            <a:r>
              <a:rPr sz="1400" spc="484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climate</a:t>
            </a:r>
            <a:r>
              <a:rPr sz="1400" spc="48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change.</a:t>
            </a:r>
            <a:r>
              <a:rPr sz="1400" spc="49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5F5B52"/>
                </a:solidFill>
                <a:latin typeface="Trebuchet MS"/>
                <a:cs typeface="Trebuchet MS"/>
              </a:rPr>
              <a:t>Changes</a:t>
            </a:r>
            <a:r>
              <a:rPr sz="1400" spc="484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484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weather</a:t>
            </a:r>
            <a:r>
              <a:rPr sz="1400" spc="484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patterns</a:t>
            </a:r>
            <a:r>
              <a:rPr sz="1400" spc="484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5F5B52"/>
                </a:solidFill>
                <a:latin typeface="Trebuchet MS"/>
                <a:cs typeface="Trebuchet MS"/>
              </a:rPr>
              <a:t>can 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reduce</a:t>
            </a:r>
            <a:r>
              <a:rPr sz="1400" spc="3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40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availability</a:t>
            </a:r>
            <a:r>
              <a:rPr sz="1400" spc="40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and</a:t>
            </a:r>
            <a:r>
              <a:rPr sz="1400" spc="40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reliability</a:t>
            </a:r>
            <a:r>
              <a:rPr sz="1400" spc="40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of</a:t>
            </a:r>
            <a:r>
              <a:rPr sz="1400" spc="40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these</a:t>
            </a:r>
            <a:r>
              <a:rPr sz="1400" spc="39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B52"/>
                </a:solidFill>
                <a:latin typeface="Trebuchet MS"/>
                <a:cs typeface="Trebuchet MS"/>
              </a:rPr>
              <a:t>energy</a:t>
            </a:r>
            <a:r>
              <a:rPr sz="1400" spc="40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sources,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making</a:t>
            </a:r>
            <a:r>
              <a:rPr sz="1400" spc="21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it</a:t>
            </a:r>
            <a:r>
              <a:rPr sz="1400" spc="22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more</a:t>
            </a:r>
            <a:r>
              <a:rPr sz="1400" spc="22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difficult</a:t>
            </a:r>
            <a:r>
              <a:rPr sz="1400" spc="21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to</a:t>
            </a:r>
            <a:r>
              <a:rPr sz="1400" spc="22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integrate</a:t>
            </a:r>
            <a:r>
              <a:rPr sz="1400" spc="22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them</a:t>
            </a:r>
            <a:r>
              <a:rPr sz="1400" spc="22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into</a:t>
            </a:r>
            <a:r>
              <a:rPr sz="1400" spc="220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the</a:t>
            </a:r>
            <a:r>
              <a:rPr sz="1400" spc="215" dirty="0">
                <a:solidFill>
                  <a:srgbClr val="5F5B52"/>
                </a:solidFill>
                <a:latin typeface="Trebuchet MS"/>
                <a:cs typeface="Trebuchet MS"/>
              </a:rPr>
              <a:t> 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grid.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Additionally,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5F5B52"/>
                </a:solidFill>
                <a:latin typeface="Trebuchet MS"/>
                <a:cs typeface="Trebuchet MS"/>
              </a:rPr>
              <a:t>changes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in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water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availability</a:t>
            </a:r>
            <a:r>
              <a:rPr sz="1400" spc="9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can</a:t>
            </a:r>
            <a:r>
              <a:rPr sz="1400" spc="8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impact</a:t>
            </a:r>
            <a:r>
              <a:rPr sz="1400" spc="8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5F5B52"/>
                </a:solidFill>
                <a:latin typeface="Trebuchet MS"/>
                <a:cs typeface="Trebuchet MS"/>
              </a:rPr>
              <a:t>hydropower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generation,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which</a:t>
            </a:r>
            <a:r>
              <a:rPr sz="1400" spc="7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relies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B52"/>
                </a:solidFill>
                <a:latin typeface="Trebuchet MS"/>
                <a:cs typeface="Trebuchet MS"/>
              </a:rPr>
              <a:t>on</a:t>
            </a:r>
            <a:r>
              <a:rPr sz="1400" spc="50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consistent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B52"/>
                </a:solidFill>
                <a:latin typeface="Trebuchet MS"/>
                <a:cs typeface="Trebuchet MS"/>
              </a:rPr>
              <a:t>water</a:t>
            </a:r>
            <a:r>
              <a:rPr sz="1400" spc="55" dirty="0">
                <a:solidFill>
                  <a:srgbClr val="5F5B52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F5B52"/>
                </a:solidFill>
                <a:latin typeface="Trebuchet MS"/>
                <a:cs typeface="Trebuchet MS"/>
              </a:rPr>
              <a:t>flow.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04759" y="0"/>
            <a:ext cx="1539240" cy="830580"/>
            <a:chOff x="7604759" y="0"/>
            <a:chExt cx="1539240" cy="830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9787" y="105918"/>
              <a:ext cx="903719" cy="5379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4759" y="0"/>
              <a:ext cx="1539239" cy="8305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7272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2213</Words>
  <Application>Microsoft Office PowerPoint</Application>
  <PresentationFormat>On-screen Show (16:9)</PresentationFormat>
  <Paragraphs>73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Narrow</vt:lpstr>
      <vt:lpstr>Calibri</vt:lpstr>
      <vt:lpstr>Tahoma</vt:lpstr>
      <vt:lpstr>Times New Roman</vt:lpstr>
      <vt:lpstr>Trebuchet MS</vt:lpstr>
      <vt:lpstr>Office Theme</vt:lpstr>
      <vt:lpstr>PowerPoint Presentation</vt:lpstr>
      <vt:lpstr>TABLE OF CONTENTS</vt:lpstr>
      <vt:lpstr>Introduction</vt:lpstr>
      <vt:lpstr>Introduction</vt:lpstr>
      <vt:lpstr>Impacts</vt:lpstr>
      <vt:lpstr>Impact on Biodiversity</vt:lpstr>
      <vt:lpstr>Impact on Water Resources</vt:lpstr>
      <vt:lpstr>Impacts on Agriculture</vt:lpstr>
      <vt:lpstr>Impact on Energy</vt:lpstr>
      <vt:lpstr>Impact on Economy</vt:lpstr>
      <vt:lpstr>Impact on Infrastructure</vt:lpstr>
      <vt:lpstr>Case Study</vt:lpstr>
      <vt:lpstr>Germany's Climate Profile</vt:lpstr>
      <vt:lpstr>Germany's Economic Consequences</vt:lpstr>
      <vt:lpstr>Germany's Policy Frameworks</vt:lpstr>
      <vt:lpstr>International Agreements</vt:lpstr>
      <vt:lpstr>Kyoto Protocol</vt:lpstr>
      <vt:lpstr>Paris Agreement</vt:lpstr>
      <vt:lpstr>Challenges</vt:lpstr>
      <vt:lpstr>Best Practices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RÉCHAUFFEMENT CLIMATIQUE VS CHANGEMENT CLIMATIQUE</dc:title>
  <dc:creator>Aniruddha Ponnuri</dc:creator>
  <cp:lastModifiedBy>Aniruddha Ponnuri</cp:lastModifiedBy>
  <cp:revision>1</cp:revision>
  <dcterms:created xsi:type="dcterms:W3CDTF">2023-09-03T19:51:08Z</dcterms:created>
  <dcterms:modified xsi:type="dcterms:W3CDTF">2023-09-03T19:51:17Z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2023-09-04T00:00:00Z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2023-09-03T00:00:00Z</vt:filetime>
  </property>
</Properties>
</file>