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25700" cy="10693400"/>
  <p:notesSz cx="151257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74"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6285" y="427736"/>
            <a:ext cx="1361313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9/5/2023</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28A54311-8E8D-4CC4-CC80-39D60C4C82D9}"/>
              </a:ext>
            </a:extLst>
          </p:cNvPr>
          <p:cNvGrpSpPr/>
          <p:nvPr/>
        </p:nvGrpSpPr>
        <p:grpSpPr>
          <a:xfrm>
            <a:off x="-14858" y="-83490"/>
            <a:ext cx="15151786" cy="10782834"/>
            <a:chOff x="-14858" y="-83490"/>
            <a:chExt cx="15151786" cy="10782834"/>
          </a:xfrm>
        </p:grpSpPr>
        <p:pic>
          <p:nvPicPr>
            <p:cNvPr id="73" name="Picture 72">
              <a:extLst>
                <a:ext uri="{FF2B5EF4-FFF2-40B4-BE49-F238E27FC236}">
                  <a16:creationId xmlns:a16="http://schemas.microsoft.com/office/drawing/2014/main" id="{F9F69951-3F99-16C9-8120-41887D852DF4}"/>
                </a:ext>
              </a:extLst>
            </p:cNvPr>
            <p:cNvPicPr>
              <a:picLocks noChangeAspect="1"/>
            </p:cNvPicPr>
            <p:nvPr/>
          </p:nvPicPr>
          <p:blipFill>
            <a:blip r:embed="rId2"/>
            <a:stretch>
              <a:fillRect/>
            </a:stretch>
          </p:blipFill>
          <p:spPr>
            <a:xfrm>
              <a:off x="7637773" y="1928944"/>
              <a:ext cx="4134339" cy="3984520"/>
            </a:xfrm>
            <a:prstGeom prst="rect">
              <a:avLst/>
            </a:prstGeom>
          </p:spPr>
        </p:pic>
        <p:grpSp>
          <p:nvGrpSpPr>
            <p:cNvPr id="56" name="Group 55">
              <a:extLst>
                <a:ext uri="{FF2B5EF4-FFF2-40B4-BE49-F238E27FC236}">
                  <a16:creationId xmlns:a16="http://schemas.microsoft.com/office/drawing/2014/main" id="{CDE5377B-7CEA-3178-74FE-07EC3D50010E}"/>
                </a:ext>
              </a:extLst>
            </p:cNvPr>
            <p:cNvGrpSpPr/>
            <p:nvPr/>
          </p:nvGrpSpPr>
          <p:grpSpPr>
            <a:xfrm>
              <a:off x="-14858" y="-83490"/>
              <a:ext cx="15151786" cy="10782834"/>
              <a:chOff x="-14858" y="-83490"/>
              <a:chExt cx="15151786" cy="10782834"/>
            </a:xfrm>
          </p:grpSpPr>
          <p:grpSp>
            <p:nvGrpSpPr>
              <p:cNvPr id="2" name="object 2"/>
              <p:cNvGrpSpPr/>
              <p:nvPr/>
            </p:nvGrpSpPr>
            <p:grpSpPr>
              <a:xfrm>
                <a:off x="-14858" y="-83490"/>
                <a:ext cx="15140558" cy="10782834"/>
                <a:chOff x="4192" y="0"/>
                <a:chExt cx="15140558" cy="10782834"/>
              </a:xfrm>
            </p:grpSpPr>
            <p:sp>
              <p:nvSpPr>
                <p:cNvPr id="4" name="object 4"/>
                <p:cNvSpPr/>
                <p:nvPr/>
              </p:nvSpPr>
              <p:spPr>
                <a:xfrm>
                  <a:off x="4192" y="75631"/>
                  <a:ext cx="15113000" cy="1172845"/>
                </a:xfrm>
                <a:custGeom>
                  <a:avLst/>
                  <a:gdLst/>
                  <a:ahLst/>
                  <a:cxnLst/>
                  <a:rect l="l" t="t" r="r" b="b"/>
                  <a:pathLst>
                    <a:path w="15113000" h="1172845">
                      <a:moveTo>
                        <a:pt x="15112998" y="0"/>
                      </a:moveTo>
                      <a:lnTo>
                        <a:pt x="0" y="0"/>
                      </a:lnTo>
                      <a:lnTo>
                        <a:pt x="0" y="1172285"/>
                      </a:lnTo>
                      <a:lnTo>
                        <a:pt x="15112998" y="1172285"/>
                      </a:lnTo>
                      <a:lnTo>
                        <a:pt x="15112998" y="0"/>
                      </a:lnTo>
                      <a:close/>
                    </a:path>
                  </a:pathLst>
                </a:custGeom>
                <a:solidFill>
                  <a:srgbClr val="3D32B8"/>
                </a:solidFill>
              </p:spPr>
              <p:txBody>
                <a:bodyPr wrap="square" lIns="0" tIns="0" rIns="0" bIns="0" rtlCol="0"/>
                <a:lstStyle/>
                <a:p>
                  <a:endParaRPr/>
                </a:p>
              </p:txBody>
            </p:sp>
            <p:pic>
              <p:nvPicPr>
                <p:cNvPr id="3" name="object 3"/>
                <p:cNvPicPr/>
                <p:nvPr/>
              </p:nvPicPr>
              <p:blipFill>
                <a:blip r:embed="rId3" cstate="print"/>
                <a:stretch>
                  <a:fillRect/>
                </a:stretch>
              </p:blipFill>
              <p:spPr>
                <a:xfrm>
                  <a:off x="24766" y="1338750"/>
                  <a:ext cx="15119984" cy="9444084"/>
                </a:xfrm>
                <a:prstGeom prst="rect">
                  <a:avLst/>
                </a:prstGeom>
              </p:spPr>
            </p:pic>
            <p:pic>
              <p:nvPicPr>
                <p:cNvPr id="5" name="object 5"/>
                <p:cNvPicPr/>
                <p:nvPr/>
              </p:nvPicPr>
              <p:blipFill>
                <a:blip r:embed="rId4" cstate="print"/>
                <a:stretch>
                  <a:fillRect/>
                </a:stretch>
              </p:blipFill>
              <p:spPr>
                <a:xfrm>
                  <a:off x="3336909" y="121131"/>
                  <a:ext cx="8385518" cy="1060702"/>
                </a:xfrm>
                <a:prstGeom prst="rect">
                  <a:avLst/>
                </a:prstGeom>
              </p:spPr>
            </p:pic>
            <p:pic>
              <p:nvPicPr>
                <p:cNvPr id="6" name="object 6"/>
                <p:cNvPicPr/>
                <p:nvPr/>
              </p:nvPicPr>
              <p:blipFill>
                <a:blip r:embed="rId5" cstate="print"/>
                <a:stretch>
                  <a:fillRect/>
                </a:stretch>
              </p:blipFill>
              <p:spPr>
                <a:xfrm>
                  <a:off x="4192" y="0"/>
                  <a:ext cx="1371599" cy="1310943"/>
                </a:xfrm>
                <a:prstGeom prst="rect">
                  <a:avLst/>
                </a:prstGeom>
              </p:spPr>
            </p:pic>
            <p:sp>
              <p:nvSpPr>
                <p:cNvPr id="7" name="object 7"/>
                <p:cNvSpPr/>
                <p:nvPr/>
              </p:nvSpPr>
              <p:spPr>
                <a:xfrm>
                  <a:off x="197723" y="1923201"/>
                  <a:ext cx="7198397" cy="2708878"/>
                </a:xfrm>
                <a:custGeom>
                  <a:avLst/>
                  <a:gdLst/>
                  <a:ahLst/>
                  <a:cxnLst/>
                  <a:rect l="l" t="t" r="r" b="b"/>
                  <a:pathLst>
                    <a:path w="7493000" h="4996815">
                      <a:moveTo>
                        <a:pt x="7493000" y="3646043"/>
                      </a:moveTo>
                      <a:lnTo>
                        <a:pt x="0" y="3646043"/>
                      </a:lnTo>
                      <a:lnTo>
                        <a:pt x="0" y="4996497"/>
                      </a:lnTo>
                      <a:lnTo>
                        <a:pt x="7493000" y="4996497"/>
                      </a:lnTo>
                      <a:lnTo>
                        <a:pt x="7493000" y="3646043"/>
                      </a:lnTo>
                      <a:close/>
                    </a:path>
                    <a:path w="7493000" h="4996815">
                      <a:moveTo>
                        <a:pt x="7493000" y="0"/>
                      </a:moveTo>
                      <a:lnTo>
                        <a:pt x="0" y="0"/>
                      </a:lnTo>
                      <a:lnTo>
                        <a:pt x="0" y="3071037"/>
                      </a:lnTo>
                      <a:lnTo>
                        <a:pt x="7493000" y="3071037"/>
                      </a:lnTo>
                      <a:lnTo>
                        <a:pt x="7493000" y="0"/>
                      </a:lnTo>
                      <a:close/>
                    </a:path>
                  </a:pathLst>
                </a:custGeom>
                <a:solidFill>
                  <a:srgbClr val="D8D8D8"/>
                </a:solidFill>
              </p:spPr>
              <p:txBody>
                <a:bodyPr wrap="square" lIns="0" tIns="0" rIns="0" bIns="0" rtlCol="0"/>
                <a:lstStyle/>
                <a:p>
                  <a:pPr lvl="2" algn="just"/>
                  <a:r>
                    <a:rPr lang="en-US" sz="1900" b="1" dirty="0">
                      <a:latin typeface="Times New Roman" panose="02020603050405020304" pitchFamily="18" charset="0"/>
                      <a:cs typeface="Times New Roman" panose="02020603050405020304" pitchFamily="18" charset="0"/>
                    </a:rPr>
                    <a:t>In the dynamic market of mobile phones, understanding the relationship between specifications and pricing is crucial for both manufacturers seeking to design competitive products and consumers aiming to make informed purchasing decisions. The problem at hand is to analyze a dataset containing information about various mobile phone specifications, including Storage, RAM, Camera, Screen Size, and Battery Capacity, and their corresponding retail prices. The objective is to uncover the influence of these specifications on mobile phone prices and provide actionable insights.</a:t>
                  </a:r>
                  <a:endParaRPr sz="1900" b="1"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6" cstate="print"/>
                <a:stretch>
                  <a:fillRect/>
                </a:stretch>
              </p:blipFill>
              <p:spPr>
                <a:xfrm>
                  <a:off x="67692" y="1298337"/>
                  <a:ext cx="7492999" cy="575003"/>
                </a:xfrm>
                <a:prstGeom prst="rect">
                  <a:avLst/>
                </a:prstGeom>
              </p:spPr>
            </p:pic>
            <p:pic>
              <p:nvPicPr>
                <p:cNvPr id="9" name="object 9"/>
                <p:cNvPicPr/>
                <p:nvPr/>
              </p:nvPicPr>
              <p:blipFill>
                <a:blip r:embed="rId7" cstate="print"/>
                <a:stretch>
                  <a:fillRect/>
                </a:stretch>
              </p:blipFill>
              <p:spPr>
                <a:xfrm>
                  <a:off x="108128" y="4811313"/>
                  <a:ext cx="7492999" cy="575003"/>
                </a:xfrm>
                <a:prstGeom prst="rect">
                  <a:avLst/>
                </a:prstGeom>
              </p:spPr>
            </p:pic>
            <p:sp>
              <p:nvSpPr>
                <p:cNvPr id="10" name="object 10"/>
                <p:cNvSpPr/>
                <p:nvPr/>
              </p:nvSpPr>
              <p:spPr>
                <a:xfrm>
                  <a:off x="2523274" y="1369072"/>
                  <a:ext cx="2454910" cy="3883025"/>
                </a:xfrm>
                <a:custGeom>
                  <a:avLst/>
                  <a:gdLst/>
                  <a:ahLst/>
                  <a:cxnLst/>
                  <a:rect l="l" t="t" r="r" b="b"/>
                  <a:pathLst>
                    <a:path w="2454910" h="3883025">
                      <a:moveTo>
                        <a:pt x="55816" y="3162"/>
                      </a:moveTo>
                      <a:lnTo>
                        <a:pt x="0" y="3162"/>
                      </a:lnTo>
                      <a:lnTo>
                        <a:pt x="0" y="234073"/>
                      </a:lnTo>
                      <a:lnTo>
                        <a:pt x="55816" y="234073"/>
                      </a:lnTo>
                      <a:lnTo>
                        <a:pt x="55816" y="3162"/>
                      </a:lnTo>
                      <a:close/>
                    </a:path>
                    <a:path w="2454910" h="3883025">
                      <a:moveTo>
                        <a:pt x="287375" y="3162"/>
                      </a:moveTo>
                      <a:lnTo>
                        <a:pt x="231673" y="3162"/>
                      </a:lnTo>
                      <a:lnTo>
                        <a:pt x="231673" y="136207"/>
                      </a:lnTo>
                      <a:lnTo>
                        <a:pt x="229755" y="136207"/>
                      </a:lnTo>
                      <a:lnTo>
                        <a:pt x="205574" y="100799"/>
                      </a:lnTo>
                      <a:lnTo>
                        <a:pt x="138887" y="3162"/>
                      </a:lnTo>
                      <a:lnTo>
                        <a:pt x="90855" y="3162"/>
                      </a:lnTo>
                      <a:lnTo>
                        <a:pt x="90855" y="234073"/>
                      </a:lnTo>
                      <a:lnTo>
                        <a:pt x="146659" y="234073"/>
                      </a:lnTo>
                      <a:lnTo>
                        <a:pt x="146659" y="100799"/>
                      </a:lnTo>
                      <a:lnTo>
                        <a:pt x="148120" y="100799"/>
                      </a:lnTo>
                      <a:lnTo>
                        <a:pt x="240017" y="234073"/>
                      </a:lnTo>
                      <a:lnTo>
                        <a:pt x="287375" y="234073"/>
                      </a:lnTo>
                      <a:lnTo>
                        <a:pt x="287375" y="136207"/>
                      </a:lnTo>
                      <a:lnTo>
                        <a:pt x="287375" y="3162"/>
                      </a:lnTo>
                      <a:close/>
                    </a:path>
                    <a:path w="2454910" h="3883025">
                      <a:moveTo>
                        <a:pt x="510082" y="3162"/>
                      </a:moveTo>
                      <a:lnTo>
                        <a:pt x="314909" y="3162"/>
                      </a:lnTo>
                      <a:lnTo>
                        <a:pt x="314909" y="48488"/>
                      </a:lnTo>
                      <a:lnTo>
                        <a:pt x="385038" y="48488"/>
                      </a:lnTo>
                      <a:lnTo>
                        <a:pt x="385038" y="234073"/>
                      </a:lnTo>
                      <a:lnTo>
                        <a:pt x="440055" y="234073"/>
                      </a:lnTo>
                      <a:lnTo>
                        <a:pt x="440055" y="48488"/>
                      </a:lnTo>
                      <a:lnTo>
                        <a:pt x="510082" y="48488"/>
                      </a:lnTo>
                      <a:lnTo>
                        <a:pt x="510082" y="3162"/>
                      </a:lnTo>
                      <a:close/>
                    </a:path>
                    <a:path w="2454910" h="3883025">
                      <a:moveTo>
                        <a:pt x="548157" y="3763873"/>
                      </a:moveTo>
                      <a:lnTo>
                        <a:pt x="539915" y="3713238"/>
                      </a:lnTo>
                      <a:lnTo>
                        <a:pt x="516255" y="3675951"/>
                      </a:lnTo>
                      <a:lnTo>
                        <a:pt x="491109" y="3657752"/>
                      </a:lnTo>
                      <a:lnTo>
                        <a:pt x="491109" y="3763873"/>
                      </a:lnTo>
                      <a:lnTo>
                        <a:pt x="490702" y="3774706"/>
                      </a:lnTo>
                      <a:lnTo>
                        <a:pt x="476961" y="3815651"/>
                      </a:lnTo>
                      <a:lnTo>
                        <a:pt x="437896" y="3833545"/>
                      </a:lnTo>
                      <a:lnTo>
                        <a:pt x="429895" y="3833050"/>
                      </a:lnTo>
                      <a:lnTo>
                        <a:pt x="394550" y="3809288"/>
                      </a:lnTo>
                      <a:lnTo>
                        <a:pt x="384670" y="3763873"/>
                      </a:lnTo>
                      <a:lnTo>
                        <a:pt x="385064" y="3753027"/>
                      </a:lnTo>
                      <a:lnTo>
                        <a:pt x="398792" y="3712095"/>
                      </a:lnTo>
                      <a:lnTo>
                        <a:pt x="437896" y="3694188"/>
                      </a:lnTo>
                      <a:lnTo>
                        <a:pt x="445935" y="3694696"/>
                      </a:lnTo>
                      <a:lnTo>
                        <a:pt x="481177" y="3718458"/>
                      </a:lnTo>
                      <a:lnTo>
                        <a:pt x="491109" y="3763873"/>
                      </a:lnTo>
                      <a:lnTo>
                        <a:pt x="491109" y="3657752"/>
                      </a:lnTo>
                      <a:lnTo>
                        <a:pt x="480974" y="3652990"/>
                      </a:lnTo>
                      <a:lnTo>
                        <a:pt x="467372" y="3648697"/>
                      </a:lnTo>
                      <a:lnTo>
                        <a:pt x="453009" y="3646119"/>
                      </a:lnTo>
                      <a:lnTo>
                        <a:pt x="437896" y="3645255"/>
                      </a:lnTo>
                      <a:lnTo>
                        <a:pt x="422719" y="3646119"/>
                      </a:lnTo>
                      <a:lnTo>
                        <a:pt x="381850" y="3659009"/>
                      </a:lnTo>
                      <a:lnTo>
                        <a:pt x="350253" y="3686810"/>
                      </a:lnTo>
                      <a:lnTo>
                        <a:pt x="331368" y="3728669"/>
                      </a:lnTo>
                      <a:lnTo>
                        <a:pt x="327736" y="3763873"/>
                      </a:lnTo>
                      <a:lnTo>
                        <a:pt x="328650" y="3782199"/>
                      </a:lnTo>
                      <a:lnTo>
                        <a:pt x="342277" y="3828364"/>
                      </a:lnTo>
                      <a:lnTo>
                        <a:pt x="370039" y="3860901"/>
                      </a:lnTo>
                      <a:lnTo>
                        <a:pt x="408317" y="3879011"/>
                      </a:lnTo>
                      <a:lnTo>
                        <a:pt x="437896" y="3882479"/>
                      </a:lnTo>
                      <a:lnTo>
                        <a:pt x="453047" y="3881615"/>
                      </a:lnTo>
                      <a:lnTo>
                        <a:pt x="493814" y="3868724"/>
                      </a:lnTo>
                      <a:lnTo>
                        <a:pt x="525526" y="3840924"/>
                      </a:lnTo>
                      <a:lnTo>
                        <a:pt x="530250" y="3833545"/>
                      </a:lnTo>
                      <a:lnTo>
                        <a:pt x="533501" y="3828478"/>
                      </a:lnTo>
                      <a:lnTo>
                        <a:pt x="539915" y="3814495"/>
                      </a:lnTo>
                      <a:lnTo>
                        <a:pt x="544512" y="3798989"/>
                      </a:lnTo>
                      <a:lnTo>
                        <a:pt x="547243" y="3782149"/>
                      </a:lnTo>
                      <a:lnTo>
                        <a:pt x="548157" y="3763873"/>
                      </a:lnTo>
                      <a:close/>
                    </a:path>
                    <a:path w="2454910" h="3883025">
                      <a:moveTo>
                        <a:pt x="724839" y="234073"/>
                      </a:moveTo>
                      <a:lnTo>
                        <a:pt x="681774" y="155028"/>
                      </a:lnTo>
                      <a:lnTo>
                        <a:pt x="676960" y="146202"/>
                      </a:lnTo>
                      <a:lnTo>
                        <a:pt x="685787" y="141465"/>
                      </a:lnTo>
                      <a:lnTo>
                        <a:pt x="693775" y="135585"/>
                      </a:lnTo>
                      <a:lnTo>
                        <a:pt x="700659" y="128727"/>
                      </a:lnTo>
                      <a:lnTo>
                        <a:pt x="700798" y="128536"/>
                      </a:lnTo>
                      <a:lnTo>
                        <a:pt x="706462" y="120865"/>
                      </a:lnTo>
                      <a:lnTo>
                        <a:pt x="711047" y="112026"/>
                      </a:lnTo>
                      <a:lnTo>
                        <a:pt x="714324" y="102273"/>
                      </a:lnTo>
                      <a:lnTo>
                        <a:pt x="716292" y="91617"/>
                      </a:lnTo>
                      <a:lnTo>
                        <a:pt x="716940" y="80060"/>
                      </a:lnTo>
                      <a:lnTo>
                        <a:pt x="716305" y="68618"/>
                      </a:lnTo>
                      <a:lnTo>
                        <a:pt x="701014" y="30949"/>
                      </a:lnTo>
                      <a:lnTo>
                        <a:pt x="667626" y="8420"/>
                      </a:lnTo>
                      <a:lnTo>
                        <a:pt x="659104" y="6108"/>
                      </a:lnTo>
                      <a:lnTo>
                        <a:pt x="659104" y="72910"/>
                      </a:lnTo>
                      <a:lnTo>
                        <a:pt x="659104" y="87198"/>
                      </a:lnTo>
                      <a:lnTo>
                        <a:pt x="629069" y="111061"/>
                      </a:lnTo>
                      <a:lnTo>
                        <a:pt x="593140" y="111061"/>
                      </a:lnTo>
                      <a:lnTo>
                        <a:pt x="593140" y="48145"/>
                      </a:lnTo>
                      <a:lnTo>
                        <a:pt x="628992" y="48145"/>
                      </a:lnTo>
                      <a:lnTo>
                        <a:pt x="636028" y="49352"/>
                      </a:lnTo>
                      <a:lnTo>
                        <a:pt x="641743" y="51752"/>
                      </a:lnTo>
                      <a:lnTo>
                        <a:pt x="647446" y="54089"/>
                      </a:lnTo>
                      <a:lnTo>
                        <a:pt x="651776" y="57619"/>
                      </a:lnTo>
                      <a:lnTo>
                        <a:pt x="654710" y="62357"/>
                      </a:lnTo>
                      <a:lnTo>
                        <a:pt x="657631" y="67017"/>
                      </a:lnTo>
                      <a:lnTo>
                        <a:pt x="659104" y="72910"/>
                      </a:lnTo>
                      <a:lnTo>
                        <a:pt x="659104" y="6108"/>
                      </a:lnTo>
                      <a:lnTo>
                        <a:pt x="656882" y="5499"/>
                      </a:lnTo>
                      <a:lnTo>
                        <a:pt x="645236" y="3746"/>
                      </a:lnTo>
                      <a:lnTo>
                        <a:pt x="632714" y="3162"/>
                      </a:lnTo>
                      <a:lnTo>
                        <a:pt x="537337" y="3162"/>
                      </a:lnTo>
                      <a:lnTo>
                        <a:pt x="537337" y="234073"/>
                      </a:lnTo>
                      <a:lnTo>
                        <a:pt x="593140" y="234073"/>
                      </a:lnTo>
                      <a:lnTo>
                        <a:pt x="593140" y="155028"/>
                      </a:lnTo>
                      <a:lnTo>
                        <a:pt x="621728" y="155028"/>
                      </a:lnTo>
                      <a:lnTo>
                        <a:pt x="663956" y="234073"/>
                      </a:lnTo>
                      <a:lnTo>
                        <a:pt x="724839" y="234073"/>
                      </a:lnTo>
                      <a:close/>
                    </a:path>
                    <a:path w="2454910" h="3883025">
                      <a:moveTo>
                        <a:pt x="764743" y="3814724"/>
                      </a:moveTo>
                      <a:lnTo>
                        <a:pt x="752983" y="3779316"/>
                      </a:lnTo>
                      <a:lnTo>
                        <a:pt x="749134" y="3774922"/>
                      </a:lnTo>
                      <a:lnTo>
                        <a:pt x="712546" y="3759136"/>
                      </a:lnTo>
                      <a:lnTo>
                        <a:pt x="712546" y="3756876"/>
                      </a:lnTo>
                      <a:lnTo>
                        <a:pt x="746518" y="3737229"/>
                      </a:lnTo>
                      <a:lnTo>
                        <a:pt x="755726" y="3715613"/>
                      </a:lnTo>
                      <a:lnTo>
                        <a:pt x="755726" y="3706825"/>
                      </a:lnTo>
                      <a:lnTo>
                        <a:pt x="755167" y="3698392"/>
                      </a:lnTo>
                      <a:lnTo>
                        <a:pt x="753973" y="3692728"/>
                      </a:lnTo>
                      <a:lnTo>
                        <a:pt x="753503" y="3690493"/>
                      </a:lnTo>
                      <a:lnTo>
                        <a:pt x="728687" y="3659771"/>
                      </a:lnTo>
                      <a:lnTo>
                        <a:pt x="706462" y="3651491"/>
                      </a:lnTo>
                      <a:lnTo>
                        <a:pt x="706462" y="3802354"/>
                      </a:lnTo>
                      <a:lnTo>
                        <a:pt x="706462" y="3816489"/>
                      </a:lnTo>
                      <a:lnTo>
                        <a:pt x="671055" y="3834333"/>
                      </a:lnTo>
                      <a:lnTo>
                        <a:pt x="636549" y="3834333"/>
                      </a:lnTo>
                      <a:lnTo>
                        <a:pt x="636549" y="3779316"/>
                      </a:lnTo>
                      <a:lnTo>
                        <a:pt x="679208" y="3779316"/>
                      </a:lnTo>
                      <a:lnTo>
                        <a:pt x="685330" y="3780523"/>
                      </a:lnTo>
                      <a:lnTo>
                        <a:pt x="690448" y="3782923"/>
                      </a:lnTo>
                      <a:lnTo>
                        <a:pt x="695553" y="3785260"/>
                      </a:lnTo>
                      <a:lnTo>
                        <a:pt x="699503" y="3788600"/>
                      </a:lnTo>
                      <a:lnTo>
                        <a:pt x="702284" y="3792956"/>
                      </a:lnTo>
                      <a:lnTo>
                        <a:pt x="705065" y="3797249"/>
                      </a:lnTo>
                      <a:lnTo>
                        <a:pt x="706462" y="3802354"/>
                      </a:lnTo>
                      <a:lnTo>
                        <a:pt x="706462" y="3651491"/>
                      </a:lnTo>
                      <a:lnTo>
                        <a:pt x="700849" y="3650246"/>
                      </a:lnTo>
                      <a:lnTo>
                        <a:pt x="698792" y="3650005"/>
                      </a:lnTo>
                      <a:lnTo>
                        <a:pt x="698792" y="3709898"/>
                      </a:lnTo>
                      <a:lnTo>
                        <a:pt x="698665" y="3723475"/>
                      </a:lnTo>
                      <a:lnTo>
                        <a:pt x="697433" y="3727678"/>
                      </a:lnTo>
                      <a:lnTo>
                        <a:pt x="694728" y="3731514"/>
                      </a:lnTo>
                      <a:lnTo>
                        <a:pt x="692099" y="3735349"/>
                      </a:lnTo>
                      <a:lnTo>
                        <a:pt x="688416" y="3738270"/>
                      </a:lnTo>
                      <a:lnTo>
                        <a:pt x="678942" y="3742334"/>
                      </a:lnTo>
                      <a:lnTo>
                        <a:pt x="673531" y="3743350"/>
                      </a:lnTo>
                      <a:lnTo>
                        <a:pt x="636549" y="3743350"/>
                      </a:lnTo>
                      <a:lnTo>
                        <a:pt x="636549" y="3692728"/>
                      </a:lnTo>
                      <a:lnTo>
                        <a:pt x="677672" y="3692728"/>
                      </a:lnTo>
                      <a:lnTo>
                        <a:pt x="685076" y="3694938"/>
                      </a:lnTo>
                      <a:lnTo>
                        <a:pt x="696048" y="3703815"/>
                      </a:lnTo>
                      <a:lnTo>
                        <a:pt x="698792" y="3709898"/>
                      </a:lnTo>
                      <a:lnTo>
                        <a:pt x="698792" y="3650005"/>
                      </a:lnTo>
                      <a:lnTo>
                        <a:pt x="689470" y="3648875"/>
                      </a:lnTo>
                      <a:lnTo>
                        <a:pt x="677024" y="3648418"/>
                      </a:lnTo>
                      <a:lnTo>
                        <a:pt x="580745" y="3648418"/>
                      </a:lnTo>
                      <a:lnTo>
                        <a:pt x="580745" y="3879329"/>
                      </a:lnTo>
                      <a:lnTo>
                        <a:pt x="684364" y="3879329"/>
                      </a:lnTo>
                      <a:lnTo>
                        <a:pt x="727875" y="3870985"/>
                      </a:lnTo>
                      <a:lnTo>
                        <a:pt x="759421" y="3840403"/>
                      </a:lnTo>
                      <a:lnTo>
                        <a:pt x="761644" y="3834333"/>
                      </a:lnTo>
                      <a:lnTo>
                        <a:pt x="762381" y="3832339"/>
                      </a:lnTo>
                      <a:lnTo>
                        <a:pt x="764159" y="3823779"/>
                      </a:lnTo>
                      <a:lnTo>
                        <a:pt x="764743" y="3814724"/>
                      </a:lnTo>
                      <a:close/>
                    </a:path>
                    <a:path w="2454910" h="3883025">
                      <a:moveTo>
                        <a:pt x="940409" y="3648418"/>
                      </a:moveTo>
                      <a:lnTo>
                        <a:pt x="885393" y="3648418"/>
                      </a:lnTo>
                      <a:lnTo>
                        <a:pt x="885317" y="3814762"/>
                      </a:lnTo>
                      <a:lnTo>
                        <a:pt x="884301" y="3820363"/>
                      </a:lnTo>
                      <a:lnTo>
                        <a:pt x="882345" y="3824871"/>
                      </a:lnTo>
                      <a:lnTo>
                        <a:pt x="880465" y="3829380"/>
                      </a:lnTo>
                      <a:lnTo>
                        <a:pt x="877684" y="3832796"/>
                      </a:lnTo>
                      <a:lnTo>
                        <a:pt x="874001" y="3835133"/>
                      </a:lnTo>
                      <a:lnTo>
                        <a:pt x="870318" y="3837381"/>
                      </a:lnTo>
                      <a:lnTo>
                        <a:pt x="865809" y="3838511"/>
                      </a:lnTo>
                      <a:lnTo>
                        <a:pt x="855357" y="3838511"/>
                      </a:lnTo>
                      <a:lnTo>
                        <a:pt x="835215" y="3810774"/>
                      </a:lnTo>
                      <a:lnTo>
                        <a:pt x="779627" y="3810774"/>
                      </a:lnTo>
                      <a:lnTo>
                        <a:pt x="789889" y="3851478"/>
                      </a:lnTo>
                      <a:lnTo>
                        <a:pt x="827062" y="3878237"/>
                      </a:lnTo>
                      <a:lnTo>
                        <a:pt x="857313" y="3882479"/>
                      </a:lnTo>
                      <a:lnTo>
                        <a:pt x="869188" y="3881907"/>
                      </a:lnTo>
                      <a:lnTo>
                        <a:pt x="909231" y="3868153"/>
                      </a:lnTo>
                      <a:lnTo>
                        <a:pt x="934364" y="3838511"/>
                      </a:lnTo>
                      <a:lnTo>
                        <a:pt x="940409" y="3808069"/>
                      </a:lnTo>
                      <a:lnTo>
                        <a:pt x="940409" y="3648418"/>
                      </a:lnTo>
                      <a:close/>
                    </a:path>
                    <a:path w="2454910" h="3883025">
                      <a:moveTo>
                        <a:pt x="965492" y="118618"/>
                      </a:moveTo>
                      <a:lnTo>
                        <a:pt x="957249" y="67983"/>
                      </a:lnTo>
                      <a:lnTo>
                        <a:pt x="933589" y="30695"/>
                      </a:lnTo>
                      <a:lnTo>
                        <a:pt x="908443" y="12509"/>
                      </a:lnTo>
                      <a:lnTo>
                        <a:pt x="908443" y="118618"/>
                      </a:lnTo>
                      <a:lnTo>
                        <a:pt x="908050" y="129451"/>
                      </a:lnTo>
                      <a:lnTo>
                        <a:pt x="894295" y="170395"/>
                      </a:lnTo>
                      <a:lnTo>
                        <a:pt x="855230" y="188290"/>
                      </a:lnTo>
                      <a:lnTo>
                        <a:pt x="847229" y="187794"/>
                      </a:lnTo>
                      <a:lnTo>
                        <a:pt x="811885" y="164033"/>
                      </a:lnTo>
                      <a:lnTo>
                        <a:pt x="802017" y="118618"/>
                      </a:lnTo>
                      <a:lnTo>
                        <a:pt x="802411" y="107784"/>
                      </a:lnTo>
                      <a:lnTo>
                        <a:pt x="816127" y="66840"/>
                      </a:lnTo>
                      <a:lnTo>
                        <a:pt x="855230" y="48933"/>
                      </a:lnTo>
                      <a:lnTo>
                        <a:pt x="863269" y="49441"/>
                      </a:lnTo>
                      <a:lnTo>
                        <a:pt x="898512" y="73202"/>
                      </a:lnTo>
                      <a:lnTo>
                        <a:pt x="908443" y="118618"/>
                      </a:lnTo>
                      <a:lnTo>
                        <a:pt x="908443" y="12509"/>
                      </a:lnTo>
                      <a:lnTo>
                        <a:pt x="898309" y="7747"/>
                      </a:lnTo>
                      <a:lnTo>
                        <a:pt x="884707" y="3441"/>
                      </a:lnTo>
                      <a:lnTo>
                        <a:pt x="870356" y="863"/>
                      </a:lnTo>
                      <a:lnTo>
                        <a:pt x="855230" y="0"/>
                      </a:lnTo>
                      <a:lnTo>
                        <a:pt x="840054" y="863"/>
                      </a:lnTo>
                      <a:lnTo>
                        <a:pt x="799198" y="13766"/>
                      </a:lnTo>
                      <a:lnTo>
                        <a:pt x="767588" y="41554"/>
                      </a:lnTo>
                      <a:lnTo>
                        <a:pt x="748715" y="83413"/>
                      </a:lnTo>
                      <a:lnTo>
                        <a:pt x="745070" y="118618"/>
                      </a:lnTo>
                      <a:lnTo>
                        <a:pt x="745985" y="136944"/>
                      </a:lnTo>
                      <a:lnTo>
                        <a:pt x="759612" y="183108"/>
                      </a:lnTo>
                      <a:lnTo>
                        <a:pt x="787374" y="215646"/>
                      </a:lnTo>
                      <a:lnTo>
                        <a:pt x="825665" y="233756"/>
                      </a:lnTo>
                      <a:lnTo>
                        <a:pt x="855230" y="237223"/>
                      </a:lnTo>
                      <a:lnTo>
                        <a:pt x="870394" y="236359"/>
                      </a:lnTo>
                      <a:lnTo>
                        <a:pt x="911148" y="223469"/>
                      </a:lnTo>
                      <a:lnTo>
                        <a:pt x="942860" y="195668"/>
                      </a:lnTo>
                      <a:lnTo>
                        <a:pt x="947585" y="188290"/>
                      </a:lnTo>
                      <a:lnTo>
                        <a:pt x="950836" y="183222"/>
                      </a:lnTo>
                      <a:lnTo>
                        <a:pt x="957249" y="169252"/>
                      </a:lnTo>
                      <a:lnTo>
                        <a:pt x="961847" y="153733"/>
                      </a:lnTo>
                      <a:lnTo>
                        <a:pt x="964577" y="136893"/>
                      </a:lnTo>
                      <a:lnTo>
                        <a:pt x="965492" y="118618"/>
                      </a:lnTo>
                      <a:close/>
                    </a:path>
                    <a:path w="2454910" h="3883025">
                      <a:moveTo>
                        <a:pt x="1136446" y="3648418"/>
                      </a:moveTo>
                      <a:lnTo>
                        <a:pt x="975448" y="3648418"/>
                      </a:lnTo>
                      <a:lnTo>
                        <a:pt x="975448" y="3879329"/>
                      </a:lnTo>
                      <a:lnTo>
                        <a:pt x="1136446" y="3879329"/>
                      </a:lnTo>
                      <a:lnTo>
                        <a:pt x="1136446" y="3834003"/>
                      </a:lnTo>
                      <a:lnTo>
                        <a:pt x="1031252" y="3834003"/>
                      </a:lnTo>
                      <a:lnTo>
                        <a:pt x="1031252" y="3786530"/>
                      </a:lnTo>
                      <a:lnTo>
                        <a:pt x="1128217" y="3786530"/>
                      </a:lnTo>
                      <a:lnTo>
                        <a:pt x="1128217" y="3741089"/>
                      </a:lnTo>
                      <a:lnTo>
                        <a:pt x="1031252" y="3741089"/>
                      </a:lnTo>
                      <a:lnTo>
                        <a:pt x="1031252" y="3693744"/>
                      </a:lnTo>
                      <a:lnTo>
                        <a:pt x="1136446" y="3693744"/>
                      </a:lnTo>
                      <a:lnTo>
                        <a:pt x="1136446" y="3648418"/>
                      </a:lnTo>
                      <a:close/>
                    </a:path>
                    <a:path w="2454910" h="3883025">
                      <a:moveTo>
                        <a:pt x="1197419" y="118503"/>
                      </a:moveTo>
                      <a:lnTo>
                        <a:pt x="1189621" y="70256"/>
                      </a:lnTo>
                      <a:lnTo>
                        <a:pt x="1166749" y="33832"/>
                      </a:lnTo>
                      <a:lnTo>
                        <a:pt x="1141501" y="15862"/>
                      </a:lnTo>
                      <a:lnTo>
                        <a:pt x="1141501" y="118503"/>
                      </a:lnTo>
                      <a:lnTo>
                        <a:pt x="1141056" y="130340"/>
                      </a:lnTo>
                      <a:lnTo>
                        <a:pt x="1125969" y="171246"/>
                      </a:lnTo>
                      <a:lnTo>
                        <a:pt x="1090612" y="186080"/>
                      </a:lnTo>
                      <a:lnTo>
                        <a:pt x="1081290" y="186486"/>
                      </a:lnTo>
                      <a:lnTo>
                        <a:pt x="1053896" y="186486"/>
                      </a:lnTo>
                      <a:lnTo>
                        <a:pt x="1053896" y="50736"/>
                      </a:lnTo>
                      <a:lnTo>
                        <a:pt x="1080503" y="50736"/>
                      </a:lnTo>
                      <a:lnTo>
                        <a:pt x="1120279" y="61188"/>
                      </a:lnTo>
                      <a:lnTo>
                        <a:pt x="1139748" y="96126"/>
                      </a:lnTo>
                      <a:lnTo>
                        <a:pt x="1141501" y="118503"/>
                      </a:lnTo>
                      <a:lnTo>
                        <a:pt x="1141501" y="15862"/>
                      </a:lnTo>
                      <a:lnTo>
                        <a:pt x="1130731" y="10960"/>
                      </a:lnTo>
                      <a:lnTo>
                        <a:pt x="1116152" y="6629"/>
                      </a:lnTo>
                      <a:lnTo>
                        <a:pt x="1100353" y="4025"/>
                      </a:lnTo>
                      <a:lnTo>
                        <a:pt x="1083322" y="3162"/>
                      </a:lnTo>
                      <a:lnTo>
                        <a:pt x="998080" y="3162"/>
                      </a:lnTo>
                      <a:lnTo>
                        <a:pt x="998080" y="234073"/>
                      </a:lnTo>
                      <a:lnTo>
                        <a:pt x="1083437" y="234073"/>
                      </a:lnTo>
                      <a:lnTo>
                        <a:pt x="1130808" y="226339"/>
                      </a:lnTo>
                      <a:lnTo>
                        <a:pt x="1166837" y="203428"/>
                      </a:lnTo>
                      <a:lnTo>
                        <a:pt x="1189621" y="166916"/>
                      </a:lnTo>
                      <a:lnTo>
                        <a:pt x="1196555" y="135915"/>
                      </a:lnTo>
                      <a:lnTo>
                        <a:pt x="1197419" y="118503"/>
                      </a:lnTo>
                      <a:close/>
                    </a:path>
                    <a:path w="2454910" h="3883025">
                      <a:moveTo>
                        <a:pt x="1380998" y="3732072"/>
                      </a:moveTo>
                      <a:lnTo>
                        <a:pt x="1370520" y="3695204"/>
                      </a:lnTo>
                      <a:lnTo>
                        <a:pt x="1369923" y="3694188"/>
                      </a:lnTo>
                      <a:lnTo>
                        <a:pt x="1365973" y="3687457"/>
                      </a:lnTo>
                      <a:lnTo>
                        <a:pt x="1333931" y="3658222"/>
                      </a:lnTo>
                      <a:lnTo>
                        <a:pt x="1288694" y="3645624"/>
                      </a:lnTo>
                      <a:lnTo>
                        <a:pt x="1278407" y="3645255"/>
                      </a:lnTo>
                      <a:lnTo>
                        <a:pt x="1263383" y="3646119"/>
                      </a:lnTo>
                      <a:lnTo>
                        <a:pt x="1222819" y="3659009"/>
                      </a:lnTo>
                      <a:lnTo>
                        <a:pt x="1191387" y="3686810"/>
                      </a:lnTo>
                      <a:lnTo>
                        <a:pt x="1172565" y="3728669"/>
                      </a:lnTo>
                      <a:lnTo>
                        <a:pt x="1168920" y="3763873"/>
                      </a:lnTo>
                      <a:lnTo>
                        <a:pt x="1169822" y="3782149"/>
                      </a:lnTo>
                      <a:lnTo>
                        <a:pt x="1183246" y="3828364"/>
                      </a:lnTo>
                      <a:lnTo>
                        <a:pt x="1210551" y="3861003"/>
                      </a:lnTo>
                      <a:lnTo>
                        <a:pt x="1248689" y="3879037"/>
                      </a:lnTo>
                      <a:lnTo>
                        <a:pt x="1278407" y="3882479"/>
                      </a:lnTo>
                      <a:lnTo>
                        <a:pt x="1289964" y="3882034"/>
                      </a:lnTo>
                      <a:lnTo>
                        <a:pt x="1329461" y="3871353"/>
                      </a:lnTo>
                      <a:lnTo>
                        <a:pt x="1363383" y="3842931"/>
                      </a:lnTo>
                      <a:lnTo>
                        <a:pt x="1379893" y="3806126"/>
                      </a:lnTo>
                      <a:lnTo>
                        <a:pt x="1380998" y="3798481"/>
                      </a:lnTo>
                      <a:lnTo>
                        <a:pt x="1324635" y="3798151"/>
                      </a:lnTo>
                      <a:lnTo>
                        <a:pt x="1323657" y="3803713"/>
                      </a:lnTo>
                      <a:lnTo>
                        <a:pt x="1321892" y="3808704"/>
                      </a:lnTo>
                      <a:lnTo>
                        <a:pt x="1319326" y="3813137"/>
                      </a:lnTo>
                      <a:lnTo>
                        <a:pt x="1316850" y="3817505"/>
                      </a:lnTo>
                      <a:lnTo>
                        <a:pt x="1313637" y="3821226"/>
                      </a:lnTo>
                      <a:lnTo>
                        <a:pt x="1305915" y="3827310"/>
                      </a:lnTo>
                      <a:lnTo>
                        <a:pt x="1301445" y="3829608"/>
                      </a:lnTo>
                      <a:lnTo>
                        <a:pt x="1291297" y="3832758"/>
                      </a:lnTo>
                      <a:lnTo>
                        <a:pt x="1285697" y="3833545"/>
                      </a:lnTo>
                      <a:lnTo>
                        <a:pt x="1279525" y="3833545"/>
                      </a:lnTo>
                      <a:lnTo>
                        <a:pt x="1240383" y="3815994"/>
                      </a:lnTo>
                      <a:lnTo>
                        <a:pt x="1226273" y="3774910"/>
                      </a:lnTo>
                      <a:lnTo>
                        <a:pt x="1225867" y="3763873"/>
                      </a:lnTo>
                      <a:lnTo>
                        <a:pt x="1226261" y="3753231"/>
                      </a:lnTo>
                      <a:lnTo>
                        <a:pt x="1240205" y="3712489"/>
                      </a:lnTo>
                      <a:lnTo>
                        <a:pt x="1279867" y="3694188"/>
                      </a:lnTo>
                      <a:lnTo>
                        <a:pt x="1286179" y="3694188"/>
                      </a:lnTo>
                      <a:lnTo>
                        <a:pt x="1291932" y="3695090"/>
                      </a:lnTo>
                      <a:lnTo>
                        <a:pt x="1297114" y="3696893"/>
                      </a:lnTo>
                      <a:lnTo>
                        <a:pt x="1302385" y="3698621"/>
                      </a:lnTo>
                      <a:lnTo>
                        <a:pt x="1324635" y="3732072"/>
                      </a:lnTo>
                      <a:lnTo>
                        <a:pt x="1380998" y="3732072"/>
                      </a:lnTo>
                      <a:close/>
                    </a:path>
                    <a:path w="2454910" h="3883025">
                      <a:moveTo>
                        <a:pt x="1425397" y="3162"/>
                      </a:moveTo>
                      <a:lnTo>
                        <a:pt x="1369695" y="3162"/>
                      </a:lnTo>
                      <a:lnTo>
                        <a:pt x="1369695" y="155219"/>
                      </a:lnTo>
                      <a:lnTo>
                        <a:pt x="1367929" y="162331"/>
                      </a:lnTo>
                      <a:lnTo>
                        <a:pt x="1360868" y="174802"/>
                      </a:lnTo>
                      <a:lnTo>
                        <a:pt x="1355940" y="179692"/>
                      </a:lnTo>
                      <a:lnTo>
                        <a:pt x="1343393" y="186753"/>
                      </a:lnTo>
                      <a:lnTo>
                        <a:pt x="1336103" y="188518"/>
                      </a:lnTo>
                      <a:lnTo>
                        <a:pt x="1319415" y="188518"/>
                      </a:lnTo>
                      <a:lnTo>
                        <a:pt x="1287538" y="162331"/>
                      </a:lnTo>
                      <a:lnTo>
                        <a:pt x="1285811" y="155219"/>
                      </a:lnTo>
                      <a:lnTo>
                        <a:pt x="1285811" y="3162"/>
                      </a:lnTo>
                      <a:lnTo>
                        <a:pt x="1230007" y="3162"/>
                      </a:lnTo>
                      <a:lnTo>
                        <a:pt x="1230007" y="152107"/>
                      </a:lnTo>
                      <a:lnTo>
                        <a:pt x="1230769" y="164592"/>
                      </a:lnTo>
                      <a:lnTo>
                        <a:pt x="1248879" y="206082"/>
                      </a:lnTo>
                      <a:lnTo>
                        <a:pt x="1287805" y="231165"/>
                      </a:lnTo>
                      <a:lnTo>
                        <a:pt x="1327759" y="237007"/>
                      </a:lnTo>
                      <a:lnTo>
                        <a:pt x="1341856" y="236359"/>
                      </a:lnTo>
                      <a:lnTo>
                        <a:pt x="1378839" y="226631"/>
                      </a:lnTo>
                      <a:lnTo>
                        <a:pt x="1413103" y="197091"/>
                      </a:lnTo>
                      <a:lnTo>
                        <a:pt x="1417713" y="188518"/>
                      </a:lnTo>
                      <a:lnTo>
                        <a:pt x="1418488" y="187096"/>
                      </a:lnTo>
                      <a:lnTo>
                        <a:pt x="1422323" y="176263"/>
                      </a:lnTo>
                      <a:lnTo>
                        <a:pt x="1424635" y="164592"/>
                      </a:lnTo>
                      <a:lnTo>
                        <a:pt x="1425397" y="152107"/>
                      </a:lnTo>
                      <a:lnTo>
                        <a:pt x="1425397" y="3162"/>
                      </a:lnTo>
                      <a:close/>
                    </a:path>
                    <a:path w="2454910" h="3883025">
                      <a:moveTo>
                        <a:pt x="1600555" y="3648418"/>
                      </a:moveTo>
                      <a:lnTo>
                        <a:pt x="1405382" y="3648418"/>
                      </a:lnTo>
                      <a:lnTo>
                        <a:pt x="1405382" y="3693744"/>
                      </a:lnTo>
                      <a:lnTo>
                        <a:pt x="1475511" y="3693744"/>
                      </a:lnTo>
                      <a:lnTo>
                        <a:pt x="1475511" y="3879329"/>
                      </a:lnTo>
                      <a:lnTo>
                        <a:pt x="1530540" y="3879329"/>
                      </a:lnTo>
                      <a:lnTo>
                        <a:pt x="1530540" y="3693744"/>
                      </a:lnTo>
                      <a:lnTo>
                        <a:pt x="1600555" y="3693744"/>
                      </a:lnTo>
                      <a:lnTo>
                        <a:pt x="1600555" y="3648418"/>
                      </a:lnTo>
                      <a:close/>
                    </a:path>
                    <a:path w="2454910" h="3883025">
                      <a:moveTo>
                        <a:pt x="1669973" y="86817"/>
                      </a:moveTo>
                      <a:lnTo>
                        <a:pt x="1659496" y="49949"/>
                      </a:lnTo>
                      <a:lnTo>
                        <a:pt x="1658899" y="48933"/>
                      </a:lnTo>
                      <a:lnTo>
                        <a:pt x="1654949" y="42202"/>
                      </a:lnTo>
                      <a:lnTo>
                        <a:pt x="1622907" y="12966"/>
                      </a:lnTo>
                      <a:lnTo>
                        <a:pt x="1577670" y="368"/>
                      </a:lnTo>
                      <a:lnTo>
                        <a:pt x="1567383" y="0"/>
                      </a:lnTo>
                      <a:lnTo>
                        <a:pt x="1552359" y="863"/>
                      </a:lnTo>
                      <a:lnTo>
                        <a:pt x="1511795" y="13766"/>
                      </a:lnTo>
                      <a:lnTo>
                        <a:pt x="1480362" y="41554"/>
                      </a:lnTo>
                      <a:lnTo>
                        <a:pt x="1461528" y="83413"/>
                      </a:lnTo>
                      <a:lnTo>
                        <a:pt x="1457896" y="118618"/>
                      </a:lnTo>
                      <a:lnTo>
                        <a:pt x="1458798" y="136893"/>
                      </a:lnTo>
                      <a:lnTo>
                        <a:pt x="1472222" y="183108"/>
                      </a:lnTo>
                      <a:lnTo>
                        <a:pt x="1499527" y="215747"/>
                      </a:lnTo>
                      <a:lnTo>
                        <a:pt x="1537665" y="233794"/>
                      </a:lnTo>
                      <a:lnTo>
                        <a:pt x="1567383" y="237223"/>
                      </a:lnTo>
                      <a:lnTo>
                        <a:pt x="1578940" y="236778"/>
                      </a:lnTo>
                      <a:lnTo>
                        <a:pt x="1618437" y="226098"/>
                      </a:lnTo>
                      <a:lnTo>
                        <a:pt x="1652358" y="197675"/>
                      </a:lnTo>
                      <a:lnTo>
                        <a:pt x="1668868" y="160870"/>
                      </a:lnTo>
                      <a:lnTo>
                        <a:pt x="1669973" y="153225"/>
                      </a:lnTo>
                      <a:lnTo>
                        <a:pt x="1613598" y="152895"/>
                      </a:lnTo>
                      <a:lnTo>
                        <a:pt x="1612633" y="158457"/>
                      </a:lnTo>
                      <a:lnTo>
                        <a:pt x="1610855" y="163449"/>
                      </a:lnTo>
                      <a:lnTo>
                        <a:pt x="1608302" y="167894"/>
                      </a:lnTo>
                      <a:lnTo>
                        <a:pt x="1605826" y="172250"/>
                      </a:lnTo>
                      <a:lnTo>
                        <a:pt x="1602613" y="175983"/>
                      </a:lnTo>
                      <a:lnTo>
                        <a:pt x="1594891" y="182054"/>
                      </a:lnTo>
                      <a:lnTo>
                        <a:pt x="1590421" y="184353"/>
                      </a:lnTo>
                      <a:lnTo>
                        <a:pt x="1580273" y="187502"/>
                      </a:lnTo>
                      <a:lnTo>
                        <a:pt x="1574673" y="188290"/>
                      </a:lnTo>
                      <a:lnTo>
                        <a:pt x="1568500" y="188290"/>
                      </a:lnTo>
                      <a:lnTo>
                        <a:pt x="1529346" y="170738"/>
                      </a:lnTo>
                      <a:lnTo>
                        <a:pt x="1515249" y="129654"/>
                      </a:lnTo>
                      <a:lnTo>
                        <a:pt x="1514830" y="118618"/>
                      </a:lnTo>
                      <a:lnTo>
                        <a:pt x="1515237" y="107975"/>
                      </a:lnTo>
                      <a:lnTo>
                        <a:pt x="1529181" y="67233"/>
                      </a:lnTo>
                      <a:lnTo>
                        <a:pt x="1568843" y="48933"/>
                      </a:lnTo>
                      <a:lnTo>
                        <a:pt x="1575155" y="48933"/>
                      </a:lnTo>
                      <a:lnTo>
                        <a:pt x="1580908" y="49834"/>
                      </a:lnTo>
                      <a:lnTo>
                        <a:pt x="1586090" y="51638"/>
                      </a:lnTo>
                      <a:lnTo>
                        <a:pt x="1591360" y="53378"/>
                      </a:lnTo>
                      <a:lnTo>
                        <a:pt x="1613598" y="86817"/>
                      </a:lnTo>
                      <a:lnTo>
                        <a:pt x="1669973" y="86817"/>
                      </a:lnTo>
                      <a:close/>
                    </a:path>
                    <a:path w="2454910" h="3883025">
                      <a:moveTo>
                        <a:pt x="1683626" y="3648418"/>
                      </a:moveTo>
                      <a:lnTo>
                        <a:pt x="1627809" y="3648418"/>
                      </a:lnTo>
                      <a:lnTo>
                        <a:pt x="1627809" y="3879329"/>
                      </a:lnTo>
                      <a:lnTo>
                        <a:pt x="1683626" y="3879329"/>
                      </a:lnTo>
                      <a:lnTo>
                        <a:pt x="1683626" y="3648418"/>
                      </a:lnTo>
                      <a:close/>
                    </a:path>
                    <a:path w="2454910" h="3883025">
                      <a:moveTo>
                        <a:pt x="1889531" y="3162"/>
                      </a:moveTo>
                      <a:lnTo>
                        <a:pt x="1694357" y="3162"/>
                      </a:lnTo>
                      <a:lnTo>
                        <a:pt x="1694357" y="48488"/>
                      </a:lnTo>
                      <a:lnTo>
                        <a:pt x="1764487" y="48488"/>
                      </a:lnTo>
                      <a:lnTo>
                        <a:pt x="1764487" y="234073"/>
                      </a:lnTo>
                      <a:lnTo>
                        <a:pt x="1819516" y="234073"/>
                      </a:lnTo>
                      <a:lnTo>
                        <a:pt x="1819516" y="48488"/>
                      </a:lnTo>
                      <a:lnTo>
                        <a:pt x="1889531" y="48488"/>
                      </a:lnTo>
                      <a:lnTo>
                        <a:pt x="1889531" y="3162"/>
                      </a:lnTo>
                      <a:close/>
                    </a:path>
                    <a:path w="2454910" h="3883025">
                      <a:moveTo>
                        <a:pt x="1938743" y="3648418"/>
                      </a:moveTo>
                      <a:lnTo>
                        <a:pt x="1876285" y="3648418"/>
                      </a:lnTo>
                      <a:lnTo>
                        <a:pt x="1824647" y="3817543"/>
                      </a:lnTo>
                      <a:lnTo>
                        <a:pt x="1822729" y="3817543"/>
                      </a:lnTo>
                      <a:lnTo>
                        <a:pt x="1771091" y="3648418"/>
                      </a:lnTo>
                      <a:lnTo>
                        <a:pt x="1708619" y="3648418"/>
                      </a:lnTo>
                      <a:lnTo>
                        <a:pt x="1786534" y="3879329"/>
                      </a:lnTo>
                      <a:lnTo>
                        <a:pt x="1860829" y="3879329"/>
                      </a:lnTo>
                      <a:lnTo>
                        <a:pt x="1881682" y="3817543"/>
                      </a:lnTo>
                      <a:lnTo>
                        <a:pt x="1938743" y="3648418"/>
                      </a:lnTo>
                      <a:close/>
                    </a:path>
                    <a:path w="2454910" h="3883025">
                      <a:moveTo>
                        <a:pt x="1972589" y="3162"/>
                      </a:moveTo>
                      <a:lnTo>
                        <a:pt x="1916785" y="3162"/>
                      </a:lnTo>
                      <a:lnTo>
                        <a:pt x="1916785" y="234073"/>
                      </a:lnTo>
                      <a:lnTo>
                        <a:pt x="1972589" y="234073"/>
                      </a:lnTo>
                      <a:lnTo>
                        <a:pt x="1972589" y="3162"/>
                      </a:lnTo>
                      <a:close/>
                    </a:path>
                    <a:path w="2454910" h="3883025">
                      <a:moveTo>
                        <a:pt x="2124608" y="3648418"/>
                      </a:moveTo>
                      <a:lnTo>
                        <a:pt x="1963597" y="3648418"/>
                      </a:lnTo>
                      <a:lnTo>
                        <a:pt x="1963597" y="3879329"/>
                      </a:lnTo>
                      <a:lnTo>
                        <a:pt x="2124608" y="3879329"/>
                      </a:lnTo>
                      <a:lnTo>
                        <a:pt x="2124608" y="3834003"/>
                      </a:lnTo>
                      <a:lnTo>
                        <a:pt x="2019414" y="3834003"/>
                      </a:lnTo>
                      <a:lnTo>
                        <a:pt x="2019414" y="3786530"/>
                      </a:lnTo>
                      <a:lnTo>
                        <a:pt x="2116378" y="3786530"/>
                      </a:lnTo>
                      <a:lnTo>
                        <a:pt x="2116378" y="3741089"/>
                      </a:lnTo>
                      <a:lnTo>
                        <a:pt x="2019414" y="3741089"/>
                      </a:lnTo>
                      <a:lnTo>
                        <a:pt x="2019414" y="3693744"/>
                      </a:lnTo>
                      <a:lnTo>
                        <a:pt x="2124608" y="3693744"/>
                      </a:lnTo>
                      <a:lnTo>
                        <a:pt x="2124608" y="3648418"/>
                      </a:lnTo>
                      <a:close/>
                    </a:path>
                    <a:path w="2454910" h="3883025">
                      <a:moveTo>
                        <a:pt x="2225573" y="118618"/>
                      </a:moveTo>
                      <a:lnTo>
                        <a:pt x="2217331" y="67983"/>
                      </a:lnTo>
                      <a:lnTo>
                        <a:pt x="2193671" y="30695"/>
                      </a:lnTo>
                      <a:lnTo>
                        <a:pt x="2168525" y="12509"/>
                      </a:lnTo>
                      <a:lnTo>
                        <a:pt x="2168525" y="118618"/>
                      </a:lnTo>
                      <a:lnTo>
                        <a:pt x="2168118" y="129451"/>
                      </a:lnTo>
                      <a:lnTo>
                        <a:pt x="2154377" y="170395"/>
                      </a:lnTo>
                      <a:lnTo>
                        <a:pt x="2115312" y="188290"/>
                      </a:lnTo>
                      <a:lnTo>
                        <a:pt x="2107311" y="187794"/>
                      </a:lnTo>
                      <a:lnTo>
                        <a:pt x="2071966" y="164033"/>
                      </a:lnTo>
                      <a:lnTo>
                        <a:pt x="2062086" y="118618"/>
                      </a:lnTo>
                      <a:lnTo>
                        <a:pt x="2062480" y="107784"/>
                      </a:lnTo>
                      <a:lnTo>
                        <a:pt x="2076208" y="66840"/>
                      </a:lnTo>
                      <a:lnTo>
                        <a:pt x="2115312" y="48933"/>
                      </a:lnTo>
                      <a:lnTo>
                        <a:pt x="2123351" y="49441"/>
                      </a:lnTo>
                      <a:lnTo>
                        <a:pt x="2158593" y="73202"/>
                      </a:lnTo>
                      <a:lnTo>
                        <a:pt x="2168525" y="118618"/>
                      </a:lnTo>
                      <a:lnTo>
                        <a:pt x="2168525" y="12509"/>
                      </a:lnTo>
                      <a:lnTo>
                        <a:pt x="2158390" y="7747"/>
                      </a:lnTo>
                      <a:lnTo>
                        <a:pt x="2144788" y="3441"/>
                      </a:lnTo>
                      <a:lnTo>
                        <a:pt x="2130425" y="863"/>
                      </a:lnTo>
                      <a:lnTo>
                        <a:pt x="2115312" y="0"/>
                      </a:lnTo>
                      <a:lnTo>
                        <a:pt x="2100135" y="863"/>
                      </a:lnTo>
                      <a:lnTo>
                        <a:pt x="2059266" y="13766"/>
                      </a:lnTo>
                      <a:lnTo>
                        <a:pt x="2027669" y="41554"/>
                      </a:lnTo>
                      <a:lnTo>
                        <a:pt x="2008784" y="83413"/>
                      </a:lnTo>
                      <a:lnTo>
                        <a:pt x="2005152" y="118618"/>
                      </a:lnTo>
                      <a:lnTo>
                        <a:pt x="2006066" y="136944"/>
                      </a:lnTo>
                      <a:lnTo>
                        <a:pt x="2019693" y="183108"/>
                      </a:lnTo>
                      <a:lnTo>
                        <a:pt x="2047455" y="215646"/>
                      </a:lnTo>
                      <a:lnTo>
                        <a:pt x="2085733" y="233756"/>
                      </a:lnTo>
                      <a:lnTo>
                        <a:pt x="2115312" y="237223"/>
                      </a:lnTo>
                      <a:lnTo>
                        <a:pt x="2130463" y="236359"/>
                      </a:lnTo>
                      <a:lnTo>
                        <a:pt x="2171230" y="223469"/>
                      </a:lnTo>
                      <a:lnTo>
                        <a:pt x="2202942" y="195668"/>
                      </a:lnTo>
                      <a:lnTo>
                        <a:pt x="2207666" y="188290"/>
                      </a:lnTo>
                      <a:lnTo>
                        <a:pt x="2210917" y="183222"/>
                      </a:lnTo>
                      <a:lnTo>
                        <a:pt x="2217331" y="169252"/>
                      </a:lnTo>
                      <a:lnTo>
                        <a:pt x="2221928" y="153733"/>
                      </a:lnTo>
                      <a:lnTo>
                        <a:pt x="2224659" y="136893"/>
                      </a:lnTo>
                      <a:lnTo>
                        <a:pt x="2225573" y="118618"/>
                      </a:lnTo>
                      <a:close/>
                    </a:path>
                    <a:path w="2454910" h="3883025">
                      <a:moveTo>
                        <a:pt x="2454681" y="3162"/>
                      </a:moveTo>
                      <a:lnTo>
                        <a:pt x="2398979" y="3162"/>
                      </a:lnTo>
                      <a:lnTo>
                        <a:pt x="2398979" y="136207"/>
                      </a:lnTo>
                      <a:lnTo>
                        <a:pt x="2397061" y="136207"/>
                      </a:lnTo>
                      <a:lnTo>
                        <a:pt x="2372880" y="100799"/>
                      </a:lnTo>
                      <a:lnTo>
                        <a:pt x="2306193" y="3162"/>
                      </a:lnTo>
                      <a:lnTo>
                        <a:pt x="2258161" y="3162"/>
                      </a:lnTo>
                      <a:lnTo>
                        <a:pt x="2258161" y="234073"/>
                      </a:lnTo>
                      <a:lnTo>
                        <a:pt x="2313965" y="234073"/>
                      </a:lnTo>
                      <a:lnTo>
                        <a:pt x="2313965" y="100799"/>
                      </a:lnTo>
                      <a:lnTo>
                        <a:pt x="2315438" y="100799"/>
                      </a:lnTo>
                      <a:lnTo>
                        <a:pt x="2407323" y="234073"/>
                      </a:lnTo>
                      <a:lnTo>
                        <a:pt x="2454681" y="234073"/>
                      </a:lnTo>
                      <a:lnTo>
                        <a:pt x="2454681" y="136207"/>
                      </a:lnTo>
                      <a:lnTo>
                        <a:pt x="2454681" y="3162"/>
                      </a:lnTo>
                      <a:close/>
                    </a:path>
                  </a:pathLst>
                </a:custGeom>
                <a:solidFill>
                  <a:srgbClr val="FFFFFF"/>
                </a:solidFill>
              </p:spPr>
              <p:txBody>
                <a:bodyPr wrap="square" lIns="0" tIns="0" rIns="0" bIns="0" rtlCol="0"/>
                <a:lstStyle/>
                <a:p>
                  <a:endParaRPr/>
                </a:p>
              </p:txBody>
            </p:sp>
            <p:sp>
              <p:nvSpPr>
                <p:cNvPr id="13" name="object 13"/>
                <p:cNvSpPr/>
                <p:nvPr/>
              </p:nvSpPr>
              <p:spPr>
                <a:xfrm>
                  <a:off x="164824" y="7411942"/>
                  <a:ext cx="7231296" cy="3100825"/>
                </a:xfrm>
                <a:custGeom>
                  <a:avLst/>
                  <a:gdLst/>
                  <a:ahLst/>
                  <a:cxnLst/>
                  <a:rect l="l" t="t" r="r" b="b"/>
                  <a:pathLst>
                    <a:path w="7391400" h="3255645">
                      <a:moveTo>
                        <a:pt x="7391400" y="0"/>
                      </a:moveTo>
                      <a:lnTo>
                        <a:pt x="0" y="0"/>
                      </a:lnTo>
                      <a:lnTo>
                        <a:pt x="0" y="2111743"/>
                      </a:lnTo>
                      <a:lnTo>
                        <a:pt x="0" y="2931744"/>
                      </a:lnTo>
                      <a:lnTo>
                        <a:pt x="0" y="3255645"/>
                      </a:lnTo>
                      <a:lnTo>
                        <a:pt x="7385774" y="3255645"/>
                      </a:lnTo>
                      <a:lnTo>
                        <a:pt x="7385774" y="2931744"/>
                      </a:lnTo>
                      <a:lnTo>
                        <a:pt x="7391400" y="2931744"/>
                      </a:lnTo>
                      <a:lnTo>
                        <a:pt x="7391400" y="0"/>
                      </a:lnTo>
                      <a:close/>
                    </a:path>
                  </a:pathLst>
                </a:custGeom>
                <a:solidFill>
                  <a:srgbClr val="D8D8D8"/>
                </a:solidFill>
              </p:spPr>
              <p:txBody>
                <a:bodyPr wrap="square" lIns="0" tIns="0" rIns="0" bIns="0" rtlCol="0"/>
                <a:lstStyle/>
                <a:p>
                  <a:pPr algn="just"/>
                  <a:r>
                    <a:rPr lang="en-US" b="1" dirty="0">
                      <a:latin typeface="Times New Roman" panose="02020603050405020304" pitchFamily="18" charset="0"/>
                      <a:cs typeface="Times New Roman" panose="02020603050405020304" pitchFamily="18" charset="0"/>
                    </a:rPr>
                    <a:t>By the end of this analysis, we anticipate identifying key specifications that significantly influence mobile phone prices. The analysis will reveal whether certain specifications command premium pricing or play a more subdued role in price determination. Insights gained will aid manufacturers in strategic decision-making and guide consumers in selecting devices that align with their preferences and budgets. This analysis holds significance for manufacturers seeking to optimize product features and pricing strategies. Additionally, consumers can benefit from understanding the value proposition associated with various specifications at different price points. Ultimately, this analysis contributes to a deeper understanding of the mobile phone market dynamics, empowering stakeholders to navigate the choices available in the market effectively.</a:t>
                  </a:r>
                  <a:endParaRPr b="1" dirty="0">
                    <a:latin typeface="Times New Roman" panose="02020603050405020304" pitchFamily="18" charset="0"/>
                    <a:cs typeface="Times New Roman" panose="02020603050405020304" pitchFamily="18" charset="0"/>
                  </a:endParaRPr>
                </a:p>
              </p:txBody>
            </p:sp>
            <p:pic>
              <p:nvPicPr>
                <p:cNvPr id="14" name="object 14"/>
                <p:cNvPicPr/>
                <p:nvPr/>
              </p:nvPicPr>
              <p:blipFill>
                <a:blip r:embed="rId8" cstate="print"/>
                <a:stretch>
                  <a:fillRect/>
                </a:stretch>
              </p:blipFill>
              <p:spPr>
                <a:xfrm>
                  <a:off x="132158" y="6961452"/>
                  <a:ext cx="7385776" cy="374663"/>
                </a:xfrm>
                <a:prstGeom prst="rect">
                  <a:avLst/>
                </a:prstGeom>
              </p:spPr>
            </p:pic>
            <p:sp>
              <p:nvSpPr>
                <p:cNvPr id="15" name="object 15"/>
                <p:cNvSpPr/>
                <p:nvPr/>
              </p:nvSpPr>
              <p:spPr>
                <a:xfrm>
                  <a:off x="2677896" y="6990542"/>
                  <a:ext cx="2145665" cy="237490"/>
                </a:xfrm>
                <a:custGeom>
                  <a:avLst/>
                  <a:gdLst/>
                  <a:ahLst/>
                  <a:cxnLst/>
                  <a:rect l="l" t="t" r="r" b="b"/>
                  <a:pathLst>
                    <a:path w="2145665" h="237490">
                      <a:moveTo>
                        <a:pt x="152210" y="3156"/>
                      </a:moveTo>
                      <a:lnTo>
                        <a:pt x="77909" y="3156"/>
                      </a:lnTo>
                      <a:lnTo>
                        <a:pt x="0" y="234066"/>
                      </a:lnTo>
                      <a:lnTo>
                        <a:pt x="59982" y="234066"/>
                      </a:lnTo>
                      <a:lnTo>
                        <a:pt x="75172" y="185584"/>
                      </a:lnTo>
                      <a:lnTo>
                        <a:pt x="51977" y="185584"/>
                      </a:lnTo>
                      <a:lnTo>
                        <a:pt x="51977" y="143190"/>
                      </a:lnTo>
                      <a:lnTo>
                        <a:pt x="88454" y="143190"/>
                      </a:lnTo>
                      <a:lnTo>
                        <a:pt x="114101" y="61335"/>
                      </a:lnTo>
                      <a:lnTo>
                        <a:pt x="171840" y="61335"/>
                      </a:lnTo>
                      <a:lnTo>
                        <a:pt x="152210" y="3156"/>
                      </a:lnTo>
                      <a:close/>
                    </a:path>
                    <a:path w="2145665" h="237490">
                      <a:moveTo>
                        <a:pt x="171840" y="61335"/>
                      </a:moveTo>
                      <a:lnTo>
                        <a:pt x="115905" y="61335"/>
                      </a:lnTo>
                      <a:lnTo>
                        <a:pt x="170137" y="234066"/>
                      </a:lnTo>
                      <a:lnTo>
                        <a:pt x="230119" y="234066"/>
                      </a:lnTo>
                      <a:lnTo>
                        <a:pt x="213761" y="185584"/>
                      </a:lnTo>
                      <a:lnTo>
                        <a:pt x="177353" y="185584"/>
                      </a:lnTo>
                      <a:lnTo>
                        <a:pt x="177353" y="143190"/>
                      </a:lnTo>
                      <a:lnTo>
                        <a:pt x="199458" y="143190"/>
                      </a:lnTo>
                      <a:lnTo>
                        <a:pt x="171840" y="61335"/>
                      </a:lnTo>
                      <a:close/>
                    </a:path>
                    <a:path w="2145665" h="237490">
                      <a:moveTo>
                        <a:pt x="88454" y="143190"/>
                      </a:moveTo>
                      <a:lnTo>
                        <a:pt x="51977" y="143190"/>
                      </a:lnTo>
                      <a:lnTo>
                        <a:pt x="51977" y="185584"/>
                      </a:lnTo>
                      <a:lnTo>
                        <a:pt x="75172" y="185584"/>
                      </a:lnTo>
                      <a:lnTo>
                        <a:pt x="88454" y="143190"/>
                      </a:lnTo>
                      <a:close/>
                    </a:path>
                    <a:path w="2145665" h="237490">
                      <a:moveTo>
                        <a:pt x="141605" y="143190"/>
                      </a:moveTo>
                      <a:lnTo>
                        <a:pt x="88454" y="143190"/>
                      </a:lnTo>
                      <a:lnTo>
                        <a:pt x="75172" y="185584"/>
                      </a:lnTo>
                      <a:lnTo>
                        <a:pt x="154915" y="185584"/>
                      </a:lnTo>
                      <a:lnTo>
                        <a:pt x="141605" y="143190"/>
                      </a:lnTo>
                      <a:close/>
                    </a:path>
                    <a:path w="2145665" h="237490">
                      <a:moveTo>
                        <a:pt x="199458" y="143190"/>
                      </a:moveTo>
                      <a:lnTo>
                        <a:pt x="177353" y="143190"/>
                      </a:lnTo>
                      <a:lnTo>
                        <a:pt x="177353" y="185584"/>
                      </a:lnTo>
                      <a:lnTo>
                        <a:pt x="213761" y="185584"/>
                      </a:lnTo>
                      <a:lnTo>
                        <a:pt x="199458" y="143190"/>
                      </a:lnTo>
                      <a:close/>
                    </a:path>
                    <a:path w="2145665" h="237490">
                      <a:moveTo>
                        <a:pt x="350366" y="3156"/>
                      </a:moveTo>
                      <a:lnTo>
                        <a:pt x="254980" y="3156"/>
                      </a:lnTo>
                      <a:lnTo>
                        <a:pt x="254980" y="234066"/>
                      </a:lnTo>
                      <a:lnTo>
                        <a:pt x="310791" y="234066"/>
                      </a:lnTo>
                      <a:lnTo>
                        <a:pt x="310791" y="162357"/>
                      </a:lnTo>
                      <a:lnTo>
                        <a:pt x="289820" y="162357"/>
                      </a:lnTo>
                      <a:lnTo>
                        <a:pt x="289820" y="118386"/>
                      </a:lnTo>
                      <a:lnTo>
                        <a:pt x="310791" y="118386"/>
                      </a:lnTo>
                      <a:lnTo>
                        <a:pt x="310791" y="48143"/>
                      </a:lnTo>
                      <a:lnTo>
                        <a:pt x="427584" y="48143"/>
                      </a:lnTo>
                      <a:lnTo>
                        <a:pt x="395127" y="13304"/>
                      </a:lnTo>
                      <a:lnTo>
                        <a:pt x="362888" y="3791"/>
                      </a:lnTo>
                      <a:lnTo>
                        <a:pt x="350366" y="3156"/>
                      </a:lnTo>
                      <a:close/>
                    </a:path>
                    <a:path w="2145665" h="237490">
                      <a:moveTo>
                        <a:pt x="310791" y="118386"/>
                      </a:moveTo>
                      <a:lnTo>
                        <a:pt x="289820" y="118386"/>
                      </a:lnTo>
                      <a:lnTo>
                        <a:pt x="289820" y="162357"/>
                      </a:lnTo>
                      <a:lnTo>
                        <a:pt x="310791" y="162357"/>
                      </a:lnTo>
                      <a:lnTo>
                        <a:pt x="310791" y="118386"/>
                      </a:lnTo>
                      <a:close/>
                    </a:path>
                    <a:path w="2145665" h="237490">
                      <a:moveTo>
                        <a:pt x="427584" y="48143"/>
                      </a:moveTo>
                      <a:lnTo>
                        <a:pt x="346645" y="48143"/>
                      </a:lnTo>
                      <a:lnTo>
                        <a:pt x="353673" y="49571"/>
                      </a:lnTo>
                      <a:lnTo>
                        <a:pt x="365098" y="55284"/>
                      </a:lnTo>
                      <a:lnTo>
                        <a:pt x="369420" y="59343"/>
                      </a:lnTo>
                      <a:lnTo>
                        <a:pt x="372352" y="64604"/>
                      </a:lnTo>
                      <a:lnTo>
                        <a:pt x="375283" y="69791"/>
                      </a:lnTo>
                      <a:lnTo>
                        <a:pt x="376749" y="75954"/>
                      </a:lnTo>
                      <a:lnTo>
                        <a:pt x="376749" y="90161"/>
                      </a:lnTo>
                      <a:lnTo>
                        <a:pt x="346720" y="118386"/>
                      </a:lnTo>
                      <a:lnTo>
                        <a:pt x="310791" y="118386"/>
                      </a:lnTo>
                      <a:lnTo>
                        <a:pt x="310791" y="162357"/>
                      </a:lnTo>
                      <a:lnTo>
                        <a:pt x="361471" y="161744"/>
                      </a:lnTo>
                      <a:lnTo>
                        <a:pt x="403534" y="147143"/>
                      </a:lnTo>
                      <a:lnTo>
                        <a:pt x="428691" y="115588"/>
                      </a:lnTo>
                      <a:lnTo>
                        <a:pt x="434589" y="83095"/>
                      </a:lnTo>
                      <a:lnTo>
                        <a:pt x="433948" y="71567"/>
                      </a:lnTo>
                      <a:lnTo>
                        <a:pt x="432024" y="60771"/>
                      </a:lnTo>
                      <a:lnTo>
                        <a:pt x="428818" y="50708"/>
                      </a:lnTo>
                      <a:lnTo>
                        <a:pt x="427584" y="48143"/>
                      </a:lnTo>
                      <a:close/>
                    </a:path>
                    <a:path w="2145665" h="237490">
                      <a:moveTo>
                        <a:pt x="557485" y="3156"/>
                      </a:moveTo>
                      <a:lnTo>
                        <a:pt x="462100" y="3156"/>
                      </a:lnTo>
                      <a:lnTo>
                        <a:pt x="462100" y="234066"/>
                      </a:lnTo>
                      <a:lnTo>
                        <a:pt x="517910" y="234066"/>
                      </a:lnTo>
                      <a:lnTo>
                        <a:pt x="517910" y="162357"/>
                      </a:lnTo>
                      <a:lnTo>
                        <a:pt x="496939" y="162357"/>
                      </a:lnTo>
                      <a:lnTo>
                        <a:pt x="496939" y="118386"/>
                      </a:lnTo>
                      <a:lnTo>
                        <a:pt x="517910" y="118386"/>
                      </a:lnTo>
                      <a:lnTo>
                        <a:pt x="517910" y="48143"/>
                      </a:lnTo>
                      <a:lnTo>
                        <a:pt x="634703" y="48143"/>
                      </a:lnTo>
                      <a:lnTo>
                        <a:pt x="602246" y="13304"/>
                      </a:lnTo>
                      <a:lnTo>
                        <a:pt x="570007" y="3791"/>
                      </a:lnTo>
                      <a:lnTo>
                        <a:pt x="557485" y="3156"/>
                      </a:lnTo>
                      <a:close/>
                    </a:path>
                    <a:path w="2145665" h="237490">
                      <a:moveTo>
                        <a:pt x="517910" y="118386"/>
                      </a:moveTo>
                      <a:lnTo>
                        <a:pt x="496939" y="118386"/>
                      </a:lnTo>
                      <a:lnTo>
                        <a:pt x="496939" y="162357"/>
                      </a:lnTo>
                      <a:lnTo>
                        <a:pt x="517910" y="162357"/>
                      </a:lnTo>
                      <a:lnTo>
                        <a:pt x="517910" y="118386"/>
                      </a:lnTo>
                      <a:close/>
                    </a:path>
                    <a:path w="2145665" h="237490">
                      <a:moveTo>
                        <a:pt x="634703" y="48143"/>
                      </a:moveTo>
                      <a:lnTo>
                        <a:pt x="553764" y="48143"/>
                      </a:lnTo>
                      <a:lnTo>
                        <a:pt x="560792" y="49571"/>
                      </a:lnTo>
                      <a:lnTo>
                        <a:pt x="572217" y="55284"/>
                      </a:lnTo>
                      <a:lnTo>
                        <a:pt x="576539" y="59343"/>
                      </a:lnTo>
                      <a:lnTo>
                        <a:pt x="579471" y="64604"/>
                      </a:lnTo>
                      <a:lnTo>
                        <a:pt x="582402" y="69791"/>
                      </a:lnTo>
                      <a:lnTo>
                        <a:pt x="583868" y="75954"/>
                      </a:lnTo>
                      <a:lnTo>
                        <a:pt x="583868" y="90161"/>
                      </a:lnTo>
                      <a:lnTo>
                        <a:pt x="553839" y="118386"/>
                      </a:lnTo>
                      <a:lnTo>
                        <a:pt x="517910" y="118386"/>
                      </a:lnTo>
                      <a:lnTo>
                        <a:pt x="517910" y="162357"/>
                      </a:lnTo>
                      <a:lnTo>
                        <a:pt x="568591" y="161744"/>
                      </a:lnTo>
                      <a:lnTo>
                        <a:pt x="610653" y="147143"/>
                      </a:lnTo>
                      <a:lnTo>
                        <a:pt x="635810" y="115588"/>
                      </a:lnTo>
                      <a:lnTo>
                        <a:pt x="641708" y="83095"/>
                      </a:lnTo>
                      <a:lnTo>
                        <a:pt x="641067" y="71567"/>
                      </a:lnTo>
                      <a:lnTo>
                        <a:pt x="639143" y="60771"/>
                      </a:lnTo>
                      <a:lnTo>
                        <a:pt x="635937" y="50708"/>
                      </a:lnTo>
                      <a:lnTo>
                        <a:pt x="634703" y="48143"/>
                      </a:lnTo>
                      <a:close/>
                    </a:path>
                    <a:path w="2145665" h="237490">
                      <a:moveTo>
                        <a:pt x="725029" y="3156"/>
                      </a:moveTo>
                      <a:lnTo>
                        <a:pt x="669219" y="3156"/>
                      </a:lnTo>
                      <a:lnTo>
                        <a:pt x="669219" y="234066"/>
                      </a:lnTo>
                      <a:lnTo>
                        <a:pt x="821091" y="234066"/>
                      </a:lnTo>
                      <a:lnTo>
                        <a:pt x="821091" y="188741"/>
                      </a:lnTo>
                      <a:lnTo>
                        <a:pt x="725029" y="188741"/>
                      </a:lnTo>
                      <a:lnTo>
                        <a:pt x="725029" y="3156"/>
                      </a:lnTo>
                      <a:close/>
                    </a:path>
                    <a:path w="2145665" h="237490">
                      <a:moveTo>
                        <a:pt x="905793" y="3156"/>
                      </a:moveTo>
                      <a:lnTo>
                        <a:pt x="849983" y="3156"/>
                      </a:lnTo>
                      <a:lnTo>
                        <a:pt x="849983" y="234066"/>
                      </a:lnTo>
                      <a:lnTo>
                        <a:pt x="905793" y="234066"/>
                      </a:lnTo>
                      <a:lnTo>
                        <a:pt x="905793" y="3156"/>
                      </a:lnTo>
                      <a:close/>
                    </a:path>
                    <a:path w="2145665" h="237490">
                      <a:moveTo>
                        <a:pt x="1047828" y="0"/>
                      </a:moveTo>
                      <a:lnTo>
                        <a:pt x="1005019" y="7737"/>
                      </a:lnTo>
                      <a:lnTo>
                        <a:pt x="970004" y="30695"/>
                      </a:lnTo>
                      <a:lnTo>
                        <a:pt x="946531" y="67980"/>
                      </a:lnTo>
                      <a:lnTo>
                        <a:pt x="938350" y="118611"/>
                      </a:lnTo>
                      <a:lnTo>
                        <a:pt x="939245" y="136890"/>
                      </a:lnTo>
                      <a:lnTo>
                        <a:pt x="952669" y="183103"/>
                      </a:lnTo>
                      <a:lnTo>
                        <a:pt x="979982" y="215744"/>
                      </a:lnTo>
                      <a:lnTo>
                        <a:pt x="1018119" y="233784"/>
                      </a:lnTo>
                      <a:lnTo>
                        <a:pt x="1047828" y="237223"/>
                      </a:lnTo>
                      <a:lnTo>
                        <a:pt x="1059385" y="236772"/>
                      </a:lnTo>
                      <a:lnTo>
                        <a:pt x="1098889" y="226089"/>
                      </a:lnTo>
                      <a:lnTo>
                        <a:pt x="1132813" y="197676"/>
                      </a:lnTo>
                      <a:lnTo>
                        <a:pt x="1138852" y="188290"/>
                      </a:lnTo>
                      <a:lnTo>
                        <a:pt x="1048956" y="188290"/>
                      </a:lnTo>
                      <a:lnTo>
                        <a:pt x="1041000" y="187803"/>
                      </a:lnTo>
                      <a:lnTo>
                        <a:pt x="1005484" y="164422"/>
                      </a:lnTo>
                      <a:lnTo>
                        <a:pt x="995288" y="118611"/>
                      </a:lnTo>
                      <a:lnTo>
                        <a:pt x="995689" y="107970"/>
                      </a:lnTo>
                      <a:lnTo>
                        <a:pt x="1009635" y="67226"/>
                      </a:lnTo>
                      <a:lnTo>
                        <a:pt x="1049294" y="48932"/>
                      </a:lnTo>
                      <a:lnTo>
                        <a:pt x="1139348" y="48932"/>
                      </a:lnTo>
                      <a:lnTo>
                        <a:pt x="1135399" y="42203"/>
                      </a:lnTo>
                      <a:lnTo>
                        <a:pt x="1103357" y="12966"/>
                      </a:lnTo>
                      <a:lnTo>
                        <a:pt x="1058117" y="366"/>
                      </a:lnTo>
                      <a:lnTo>
                        <a:pt x="1047828" y="0"/>
                      </a:lnTo>
                      <a:close/>
                    </a:path>
                    <a:path w="2145665" h="237490">
                      <a:moveTo>
                        <a:pt x="1094055" y="152887"/>
                      </a:moveTo>
                      <a:lnTo>
                        <a:pt x="1093078" y="158449"/>
                      </a:lnTo>
                      <a:lnTo>
                        <a:pt x="1091312" y="163447"/>
                      </a:lnTo>
                      <a:lnTo>
                        <a:pt x="1088756" y="167882"/>
                      </a:lnTo>
                      <a:lnTo>
                        <a:pt x="1086276" y="172242"/>
                      </a:lnTo>
                      <a:lnTo>
                        <a:pt x="1055120" y="188290"/>
                      </a:lnTo>
                      <a:lnTo>
                        <a:pt x="1138852" y="188290"/>
                      </a:lnTo>
                      <a:lnTo>
                        <a:pt x="1150430" y="153225"/>
                      </a:lnTo>
                      <a:lnTo>
                        <a:pt x="1094055" y="152887"/>
                      </a:lnTo>
                      <a:close/>
                    </a:path>
                    <a:path w="2145665" h="237490">
                      <a:moveTo>
                        <a:pt x="1139348" y="48932"/>
                      </a:moveTo>
                      <a:lnTo>
                        <a:pt x="1055608" y="48932"/>
                      </a:lnTo>
                      <a:lnTo>
                        <a:pt x="1061358" y="49834"/>
                      </a:lnTo>
                      <a:lnTo>
                        <a:pt x="1066545" y="51638"/>
                      </a:lnTo>
                      <a:lnTo>
                        <a:pt x="1093304" y="81028"/>
                      </a:lnTo>
                      <a:lnTo>
                        <a:pt x="1094055" y="86816"/>
                      </a:lnTo>
                      <a:lnTo>
                        <a:pt x="1150430" y="86816"/>
                      </a:lnTo>
                      <a:lnTo>
                        <a:pt x="1149013" y="76732"/>
                      </a:lnTo>
                      <a:lnTo>
                        <a:pt x="1146794" y="67226"/>
                      </a:lnTo>
                      <a:lnTo>
                        <a:pt x="1143770" y="58298"/>
                      </a:lnTo>
                      <a:lnTo>
                        <a:pt x="1139944" y="49947"/>
                      </a:lnTo>
                      <a:lnTo>
                        <a:pt x="1139348" y="48932"/>
                      </a:lnTo>
                      <a:close/>
                    </a:path>
                    <a:path w="2145665" h="237490">
                      <a:moveTo>
                        <a:pt x="1318651" y="3156"/>
                      </a:moveTo>
                      <a:lnTo>
                        <a:pt x="1244349" y="3156"/>
                      </a:lnTo>
                      <a:lnTo>
                        <a:pt x="1166440" y="234066"/>
                      </a:lnTo>
                      <a:lnTo>
                        <a:pt x="1226422" y="234066"/>
                      </a:lnTo>
                      <a:lnTo>
                        <a:pt x="1241612" y="185584"/>
                      </a:lnTo>
                      <a:lnTo>
                        <a:pt x="1218417" y="185584"/>
                      </a:lnTo>
                      <a:lnTo>
                        <a:pt x="1218417" y="143190"/>
                      </a:lnTo>
                      <a:lnTo>
                        <a:pt x="1254895" y="143190"/>
                      </a:lnTo>
                      <a:lnTo>
                        <a:pt x="1280541" y="61335"/>
                      </a:lnTo>
                      <a:lnTo>
                        <a:pt x="1338280" y="61335"/>
                      </a:lnTo>
                      <a:lnTo>
                        <a:pt x="1318651" y="3156"/>
                      </a:lnTo>
                      <a:close/>
                    </a:path>
                    <a:path w="2145665" h="237490">
                      <a:moveTo>
                        <a:pt x="1338280" y="61335"/>
                      </a:moveTo>
                      <a:lnTo>
                        <a:pt x="1282345" y="61335"/>
                      </a:lnTo>
                      <a:lnTo>
                        <a:pt x="1336578" y="234066"/>
                      </a:lnTo>
                      <a:lnTo>
                        <a:pt x="1396560" y="234066"/>
                      </a:lnTo>
                      <a:lnTo>
                        <a:pt x="1380202" y="185584"/>
                      </a:lnTo>
                      <a:lnTo>
                        <a:pt x="1343793" y="185584"/>
                      </a:lnTo>
                      <a:lnTo>
                        <a:pt x="1343793" y="143190"/>
                      </a:lnTo>
                      <a:lnTo>
                        <a:pt x="1365898" y="143190"/>
                      </a:lnTo>
                      <a:lnTo>
                        <a:pt x="1338280" y="61335"/>
                      </a:lnTo>
                      <a:close/>
                    </a:path>
                    <a:path w="2145665" h="237490">
                      <a:moveTo>
                        <a:pt x="1510182" y="48481"/>
                      </a:moveTo>
                      <a:lnTo>
                        <a:pt x="1455161" y="48481"/>
                      </a:lnTo>
                      <a:lnTo>
                        <a:pt x="1455161" y="234066"/>
                      </a:lnTo>
                      <a:lnTo>
                        <a:pt x="1510182" y="234066"/>
                      </a:lnTo>
                      <a:lnTo>
                        <a:pt x="1510182" y="48481"/>
                      </a:lnTo>
                      <a:close/>
                    </a:path>
                    <a:path w="2145665" h="237490">
                      <a:moveTo>
                        <a:pt x="1254895" y="143190"/>
                      </a:moveTo>
                      <a:lnTo>
                        <a:pt x="1218417" y="143190"/>
                      </a:lnTo>
                      <a:lnTo>
                        <a:pt x="1218417" y="185584"/>
                      </a:lnTo>
                      <a:lnTo>
                        <a:pt x="1241612" y="185584"/>
                      </a:lnTo>
                      <a:lnTo>
                        <a:pt x="1254895" y="143190"/>
                      </a:lnTo>
                      <a:close/>
                    </a:path>
                    <a:path w="2145665" h="237490">
                      <a:moveTo>
                        <a:pt x="1308046" y="143190"/>
                      </a:moveTo>
                      <a:lnTo>
                        <a:pt x="1254895" y="143190"/>
                      </a:lnTo>
                      <a:lnTo>
                        <a:pt x="1241612" y="185584"/>
                      </a:lnTo>
                      <a:lnTo>
                        <a:pt x="1321356" y="185584"/>
                      </a:lnTo>
                      <a:lnTo>
                        <a:pt x="1308046" y="143190"/>
                      </a:lnTo>
                      <a:close/>
                    </a:path>
                    <a:path w="2145665" h="237490">
                      <a:moveTo>
                        <a:pt x="1365898" y="143190"/>
                      </a:moveTo>
                      <a:lnTo>
                        <a:pt x="1343793" y="143190"/>
                      </a:lnTo>
                      <a:lnTo>
                        <a:pt x="1343793" y="185584"/>
                      </a:lnTo>
                      <a:lnTo>
                        <a:pt x="1380202" y="185584"/>
                      </a:lnTo>
                      <a:lnTo>
                        <a:pt x="1365898" y="143190"/>
                      </a:lnTo>
                      <a:close/>
                    </a:path>
                    <a:path w="2145665" h="237490">
                      <a:moveTo>
                        <a:pt x="1580199" y="3156"/>
                      </a:moveTo>
                      <a:lnTo>
                        <a:pt x="1385031" y="3156"/>
                      </a:lnTo>
                      <a:lnTo>
                        <a:pt x="1385031" y="48481"/>
                      </a:lnTo>
                      <a:lnTo>
                        <a:pt x="1580199" y="48481"/>
                      </a:lnTo>
                      <a:lnTo>
                        <a:pt x="1580199" y="3156"/>
                      </a:lnTo>
                      <a:close/>
                    </a:path>
                    <a:path w="2145665" h="237490">
                      <a:moveTo>
                        <a:pt x="1663267" y="3156"/>
                      </a:moveTo>
                      <a:lnTo>
                        <a:pt x="1607456" y="3156"/>
                      </a:lnTo>
                      <a:lnTo>
                        <a:pt x="1607456" y="234066"/>
                      </a:lnTo>
                      <a:lnTo>
                        <a:pt x="1663267" y="234066"/>
                      </a:lnTo>
                      <a:lnTo>
                        <a:pt x="1663267" y="3156"/>
                      </a:lnTo>
                      <a:close/>
                    </a:path>
                    <a:path w="2145665" h="237490">
                      <a:moveTo>
                        <a:pt x="1805978" y="0"/>
                      </a:moveTo>
                      <a:lnTo>
                        <a:pt x="1762788" y="7737"/>
                      </a:lnTo>
                      <a:lnTo>
                        <a:pt x="1727590" y="30695"/>
                      </a:lnTo>
                      <a:lnTo>
                        <a:pt x="1704004" y="67980"/>
                      </a:lnTo>
                      <a:lnTo>
                        <a:pt x="1695823" y="118611"/>
                      </a:lnTo>
                      <a:lnTo>
                        <a:pt x="1696740" y="136940"/>
                      </a:lnTo>
                      <a:lnTo>
                        <a:pt x="1710367" y="183103"/>
                      </a:lnTo>
                      <a:lnTo>
                        <a:pt x="1738125" y="215638"/>
                      </a:lnTo>
                      <a:lnTo>
                        <a:pt x="1776410" y="233756"/>
                      </a:lnTo>
                      <a:lnTo>
                        <a:pt x="1805978" y="237223"/>
                      </a:lnTo>
                      <a:lnTo>
                        <a:pt x="1821140" y="236356"/>
                      </a:lnTo>
                      <a:lnTo>
                        <a:pt x="1861901" y="223467"/>
                      </a:lnTo>
                      <a:lnTo>
                        <a:pt x="1893612" y="195668"/>
                      </a:lnTo>
                      <a:lnTo>
                        <a:pt x="1898338" y="188290"/>
                      </a:lnTo>
                      <a:lnTo>
                        <a:pt x="1805978" y="188290"/>
                      </a:lnTo>
                      <a:lnTo>
                        <a:pt x="1797980" y="187789"/>
                      </a:lnTo>
                      <a:lnTo>
                        <a:pt x="1762633" y="164028"/>
                      </a:lnTo>
                      <a:lnTo>
                        <a:pt x="1752761" y="118611"/>
                      </a:lnTo>
                      <a:lnTo>
                        <a:pt x="1753155" y="107773"/>
                      </a:lnTo>
                      <a:lnTo>
                        <a:pt x="1766882" y="66831"/>
                      </a:lnTo>
                      <a:lnTo>
                        <a:pt x="1805978" y="48932"/>
                      </a:lnTo>
                      <a:lnTo>
                        <a:pt x="1898338" y="48932"/>
                      </a:lnTo>
                      <a:lnTo>
                        <a:pt x="1893612" y="41554"/>
                      </a:lnTo>
                      <a:lnTo>
                        <a:pt x="1861901" y="13755"/>
                      </a:lnTo>
                      <a:lnTo>
                        <a:pt x="1821100" y="859"/>
                      </a:lnTo>
                      <a:lnTo>
                        <a:pt x="1805978" y="0"/>
                      </a:lnTo>
                      <a:close/>
                    </a:path>
                    <a:path w="2145665" h="237490">
                      <a:moveTo>
                        <a:pt x="1898338" y="48932"/>
                      </a:moveTo>
                      <a:lnTo>
                        <a:pt x="1805978" y="48932"/>
                      </a:lnTo>
                      <a:lnTo>
                        <a:pt x="1814018" y="49433"/>
                      </a:lnTo>
                      <a:lnTo>
                        <a:pt x="1821453" y="50934"/>
                      </a:lnTo>
                      <a:lnTo>
                        <a:pt x="1852769" y="80502"/>
                      </a:lnTo>
                      <a:lnTo>
                        <a:pt x="1859195" y="118611"/>
                      </a:lnTo>
                      <a:lnTo>
                        <a:pt x="1858794" y="129449"/>
                      </a:lnTo>
                      <a:lnTo>
                        <a:pt x="1845045" y="170391"/>
                      </a:lnTo>
                      <a:lnTo>
                        <a:pt x="1805978" y="188290"/>
                      </a:lnTo>
                      <a:lnTo>
                        <a:pt x="1898338" y="188290"/>
                      </a:lnTo>
                      <a:lnTo>
                        <a:pt x="1915332" y="136890"/>
                      </a:lnTo>
                      <a:lnTo>
                        <a:pt x="1916246" y="118611"/>
                      </a:lnTo>
                      <a:lnTo>
                        <a:pt x="1915330" y="100282"/>
                      </a:lnTo>
                      <a:lnTo>
                        <a:pt x="1912582" y="83405"/>
                      </a:lnTo>
                      <a:lnTo>
                        <a:pt x="1908001" y="67980"/>
                      </a:lnTo>
                      <a:lnTo>
                        <a:pt x="1901589" y="54006"/>
                      </a:lnTo>
                      <a:lnTo>
                        <a:pt x="1898338" y="48932"/>
                      </a:lnTo>
                      <a:close/>
                    </a:path>
                    <a:path w="2145665" h="237490">
                      <a:moveTo>
                        <a:pt x="1996861" y="3156"/>
                      </a:moveTo>
                      <a:lnTo>
                        <a:pt x="1948831" y="3156"/>
                      </a:lnTo>
                      <a:lnTo>
                        <a:pt x="1948831" y="234066"/>
                      </a:lnTo>
                      <a:lnTo>
                        <a:pt x="2004641" y="234066"/>
                      </a:lnTo>
                      <a:lnTo>
                        <a:pt x="2004641" y="100797"/>
                      </a:lnTo>
                      <a:lnTo>
                        <a:pt x="2063555" y="100797"/>
                      </a:lnTo>
                      <a:lnTo>
                        <a:pt x="1996861" y="3156"/>
                      </a:lnTo>
                      <a:close/>
                    </a:path>
                    <a:path w="2145665" h="237490">
                      <a:moveTo>
                        <a:pt x="2063555" y="100797"/>
                      </a:moveTo>
                      <a:lnTo>
                        <a:pt x="2006107" y="100797"/>
                      </a:lnTo>
                      <a:lnTo>
                        <a:pt x="2097997" y="234066"/>
                      </a:lnTo>
                      <a:lnTo>
                        <a:pt x="2145351" y="234066"/>
                      </a:lnTo>
                      <a:lnTo>
                        <a:pt x="2145351" y="136200"/>
                      </a:lnTo>
                      <a:lnTo>
                        <a:pt x="2087737" y="136200"/>
                      </a:lnTo>
                      <a:lnTo>
                        <a:pt x="2063555" y="100797"/>
                      </a:lnTo>
                      <a:close/>
                    </a:path>
                    <a:path w="2145665" h="237490">
                      <a:moveTo>
                        <a:pt x="2145351" y="3156"/>
                      </a:moveTo>
                      <a:lnTo>
                        <a:pt x="2089654" y="3156"/>
                      </a:lnTo>
                      <a:lnTo>
                        <a:pt x="2089654" y="136200"/>
                      </a:lnTo>
                      <a:lnTo>
                        <a:pt x="2145351" y="136200"/>
                      </a:lnTo>
                      <a:lnTo>
                        <a:pt x="2145351" y="3156"/>
                      </a:lnTo>
                      <a:close/>
                    </a:path>
                  </a:pathLst>
                </a:custGeom>
                <a:solidFill>
                  <a:srgbClr val="FFFFFF"/>
                </a:solidFill>
              </p:spPr>
              <p:txBody>
                <a:bodyPr wrap="square" lIns="0" tIns="0" rIns="0" bIns="0" rtlCol="0"/>
                <a:lstStyle/>
                <a:p>
                  <a:endParaRPr/>
                </a:p>
              </p:txBody>
            </p:sp>
            <p:pic>
              <p:nvPicPr>
                <p:cNvPr id="21" name="object 21"/>
                <p:cNvPicPr/>
                <p:nvPr/>
              </p:nvPicPr>
              <p:blipFill>
                <a:blip r:embed="rId9" cstate="print"/>
                <a:stretch>
                  <a:fillRect/>
                </a:stretch>
              </p:blipFill>
              <p:spPr>
                <a:xfrm>
                  <a:off x="7598349" y="1309384"/>
                  <a:ext cx="4254018" cy="571710"/>
                </a:xfrm>
                <a:prstGeom prst="rect">
                  <a:avLst/>
                </a:prstGeom>
              </p:spPr>
            </p:pic>
            <p:sp>
              <p:nvSpPr>
                <p:cNvPr id="24" name="object 24"/>
                <p:cNvSpPr/>
                <p:nvPr/>
              </p:nvSpPr>
              <p:spPr>
                <a:xfrm>
                  <a:off x="9089194" y="3182639"/>
                  <a:ext cx="741680" cy="281940"/>
                </a:xfrm>
                <a:custGeom>
                  <a:avLst/>
                  <a:gdLst/>
                  <a:ahLst/>
                  <a:cxnLst/>
                  <a:rect l="l" t="t" r="r" b="b"/>
                  <a:pathLst>
                    <a:path w="741679" h="281939">
                      <a:moveTo>
                        <a:pt x="140283" y="935"/>
                      </a:moveTo>
                      <a:lnTo>
                        <a:pt x="5579" y="127748"/>
                      </a:lnTo>
                      <a:lnTo>
                        <a:pt x="0" y="141218"/>
                      </a:lnTo>
                      <a:lnTo>
                        <a:pt x="1394" y="148387"/>
                      </a:lnTo>
                      <a:lnTo>
                        <a:pt x="5579" y="154688"/>
                      </a:lnTo>
                      <a:lnTo>
                        <a:pt x="126813" y="275922"/>
                      </a:lnTo>
                      <a:lnTo>
                        <a:pt x="133114" y="280107"/>
                      </a:lnTo>
                      <a:lnTo>
                        <a:pt x="140283" y="281502"/>
                      </a:lnTo>
                      <a:lnTo>
                        <a:pt x="147451" y="280107"/>
                      </a:lnTo>
                      <a:lnTo>
                        <a:pt x="153753" y="275922"/>
                      </a:lnTo>
                      <a:lnTo>
                        <a:pt x="157938" y="269620"/>
                      </a:lnTo>
                      <a:lnTo>
                        <a:pt x="159333" y="262452"/>
                      </a:lnTo>
                      <a:lnTo>
                        <a:pt x="157938" y="255283"/>
                      </a:lnTo>
                      <a:lnTo>
                        <a:pt x="153753" y="248981"/>
                      </a:lnTo>
                      <a:lnTo>
                        <a:pt x="65040" y="160268"/>
                      </a:lnTo>
                      <a:lnTo>
                        <a:pt x="19050" y="160268"/>
                      </a:lnTo>
                      <a:lnTo>
                        <a:pt x="19050" y="122168"/>
                      </a:lnTo>
                      <a:lnTo>
                        <a:pt x="65040" y="122168"/>
                      </a:lnTo>
                      <a:lnTo>
                        <a:pt x="153753" y="33455"/>
                      </a:lnTo>
                      <a:lnTo>
                        <a:pt x="157938" y="27153"/>
                      </a:lnTo>
                      <a:lnTo>
                        <a:pt x="159333" y="19985"/>
                      </a:lnTo>
                      <a:lnTo>
                        <a:pt x="157938" y="12816"/>
                      </a:lnTo>
                      <a:lnTo>
                        <a:pt x="153753" y="6514"/>
                      </a:lnTo>
                      <a:lnTo>
                        <a:pt x="147451" y="2330"/>
                      </a:lnTo>
                      <a:lnTo>
                        <a:pt x="140283" y="935"/>
                      </a:lnTo>
                      <a:close/>
                    </a:path>
                    <a:path w="741679" h="281939">
                      <a:moveTo>
                        <a:pt x="65040" y="122168"/>
                      </a:moveTo>
                      <a:lnTo>
                        <a:pt x="19050" y="122168"/>
                      </a:lnTo>
                      <a:lnTo>
                        <a:pt x="19050" y="160268"/>
                      </a:lnTo>
                      <a:lnTo>
                        <a:pt x="65040" y="160268"/>
                      </a:lnTo>
                      <a:lnTo>
                        <a:pt x="45990" y="141218"/>
                      </a:lnTo>
                      <a:lnTo>
                        <a:pt x="65040" y="122168"/>
                      </a:lnTo>
                      <a:close/>
                    </a:path>
                    <a:path w="741679" h="281939">
                      <a:moveTo>
                        <a:pt x="309633" y="122168"/>
                      </a:moveTo>
                      <a:lnTo>
                        <a:pt x="65040" y="122168"/>
                      </a:lnTo>
                      <a:lnTo>
                        <a:pt x="45990" y="141218"/>
                      </a:lnTo>
                      <a:lnTo>
                        <a:pt x="65040" y="160268"/>
                      </a:lnTo>
                      <a:lnTo>
                        <a:pt x="309633" y="160268"/>
                      </a:lnTo>
                      <a:lnTo>
                        <a:pt x="309633" y="122168"/>
                      </a:lnTo>
                      <a:close/>
                    </a:path>
                    <a:path w="741679" h="281939">
                      <a:moveTo>
                        <a:pt x="351667" y="80134"/>
                      </a:moveTo>
                      <a:lnTo>
                        <a:pt x="348364" y="96495"/>
                      </a:lnTo>
                      <a:lnTo>
                        <a:pt x="339355" y="109857"/>
                      </a:lnTo>
                      <a:lnTo>
                        <a:pt x="325994" y="118865"/>
                      </a:lnTo>
                      <a:lnTo>
                        <a:pt x="309633" y="122168"/>
                      </a:lnTo>
                      <a:lnTo>
                        <a:pt x="309633" y="160268"/>
                      </a:lnTo>
                      <a:lnTo>
                        <a:pt x="340824" y="153971"/>
                      </a:lnTo>
                      <a:lnTo>
                        <a:pt x="366296" y="136797"/>
                      </a:lnTo>
                      <a:lnTo>
                        <a:pt x="383469" y="111326"/>
                      </a:lnTo>
                      <a:lnTo>
                        <a:pt x="385921" y="99184"/>
                      </a:lnTo>
                      <a:lnTo>
                        <a:pt x="370717" y="99184"/>
                      </a:lnTo>
                      <a:lnTo>
                        <a:pt x="363302" y="97687"/>
                      </a:lnTo>
                      <a:lnTo>
                        <a:pt x="357246" y="93604"/>
                      </a:lnTo>
                      <a:lnTo>
                        <a:pt x="353164" y="87549"/>
                      </a:lnTo>
                      <a:lnTo>
                        <a:pt x="351667" y="80134"/>
                      </a:lnTo>
                      <a:close/>
                    </a:path>
                    <a:path w="741679" h="281939">
                      <a:moveTo>
                        <a:pt x="431801" y="0"/>
                      </a:moveTo>
                      <a:lnTo>
                        <a:pt x="400609" y="6297"/>
                      </a:lnTo>
                      <a:lnTo>
                        <a:pt x="375138" y="23470"/>
                      </a:lnTo>
                      <a:lnTo>
                        <a:pt x="357964" y="48942"/>
                      </a:lnTo>
                      <a:lnTo>
                        <a:pt x="351667" y="80134"/>
                      </a:lnTo>
                      <a:lnTo>
                        <a:pt x="353164" y="87549"/>
                      </a:lnTo>
                      <a:lnTo>
                        <a:pt x="357246" y="93604"/>
                      </a:lnTo>
                      <a:lnTo>
                        <a:pt x="363302" y="97687"/>
                      </a:lnTo>
                      <a:lnTo>
                        <a:pt x="370717" y="99184"/>
                      </a:lnTo>
                      <a:lnTo>
                        <a:pt x="378132" y="97687"/>
                      </a:lnTo>
                      <a:lnTo>
                        <a:pt x="384187" y="93604"/>
                      </a:lnTo>
                      <a:lnTo>
                        <a:pt x="388270" y="87549"/>
                      </a:lnTo>
                      <a:lnTo>
                        <a:pt x="393070" y="63772"/>
                      </a:lnTo>
                      <a:lnTo>
                        <a:pt x="402078" y="50411"/>
                      </a:lnTo>
                      <a:lnTo>
                        <a:pt x="415439" y="41403"/>
                      </a:lnTo>
                      <a:lnTo>
                        <a:pt x="431801" y="38100"/>
                      </a:lnTo>
                      <a:lnTo>
                        <a:pt x="431801" y="0"/>
                      </a:lnTo>
                      <a:close/>
                    </a:path>
                    <a:path w="741679" h="281939">
                      <a:moveTo>
                        <a:pt x="389767" y="80134"/>
                      </a:moveTo>
                      <a:lnTo>
                        <a:pt x="388270" y="87549"/>
                      </a:lnTo>
                      <a:lnTo>
                        <a:pt x="384187" y="93604"/>
                      </a:lnTo>
                      <a:lnTo>
                        <a:pt x="378132" y="97687"/>
                      </a:lnTo>
                      <a:lnTo>
                        <a:pt x="370717" y="99184"/>
                      </a:lnTo>
                      <a:lnTo>
                        <a:pt x="385921" y="99184"/>
                      </a:lnTo>
                      <a:lnTo>
                        <a:pt x="389767" y="80134"/>
                      </a:lnTo>
                      <a:close/>
                    </a:path>
                    <a:path w="741679" h="281939">
                      <a:moveTo>
                        <a:pt x="722384" y="0"/>
                      </a:moveTo>
                      <a:lnTo>
                        <a:pt x="431801" y="0"/>
                      </a:lnTo>
                      <a:lnTo>
                        <a:pt x="431801" y="38100"/>
                      </a:lnTo>
                      <a:lnTo>
                        <a:pt x="722384" y="38100"/>
                      </a:lnTo>
                      <a:lnTo>
                        <a:pt x="722384" y="0"/>
                      </a:lnTo>
                      <a:close/>
                    </a:path>
                    <a:path w="741679" h="281939">
                      <a:moveTo>
                        <a:pt x="722384" y="0"/>
                      </a:moveTo>
                      <a:lnTo>
                        <a:pt x="722384" y="38100"/>
                      </a:lnTo>
                      <a:lnTo>
                        <a:pt x="729799" y="36602"/>
                      </a:lnTo>
                      <a:lnTo>
                        <a:pt x="735854" y="32520"/>
                      </a:lnTo>
                      <a:lnTo>
                        <a:pt x="739937" y="26465"/>
                      </a:lnTo>
                      <a:lnTo>
                        <a:pt x="741434" y="19050"/>
                      </a:lnTo>
                      <a:lnTo>
                        <a:pt x="739937" y="11634"/>
                      </a:lnTo>
                      <a:lnTo>
                        <a:pt x="735854" y="5579"/>
                      </a:lnTo>
                      <a:lnTo>
                        <a:pt x="729799" y="1497"/>
                      </a:lnTo>
                      <a:lnTo>
                        <a:pt x="722384" y="0"/>
                      </a:lnTo>
                      <a:close/>
                    </a:path>
                  </a:pathLst>
                </a:custGeom>
                <a:solidFill>
                  <a:srgbClr val="B3B3B3"/>
                </a:solidFill>
              </p:spPr>
              <p:txBody>
                <a:bodyPr wrap="square" lIns="0" tIns="0" rIns="0" bIns="0" rtlCol="0"/>
                <a:lstStyle/>
                <a:p>
                  <a:endParaRPr/>
                </a:p>
              </p:txBody>
            </p:sp>
            <p:sp>
              <p:nvSpPr>
                <p:cNvPr id="27" name="object 27"/>
                <p:cNvSpPr/>
                <p:nvPr/>
              </p:nvSpPr>
              <p:spPr>
                <a:xfrm>
                  <a:off x="9167191" y="2214083"/>
                  <a:ext cx="455295" cy="280035"/>
                </a:xfrm>
                <a:custGeom>
                  <a:avLst/>
                  <a:gdLst/>
                  <a:ahLst/>
                  <a:cxnLst/>
                  <a:rect l="l" t="t" r="r" b="b"/>
                  <a:pathLst>
                    <a:path w="455295" h="280035">
                      <a:moveTo>
                        <a:pt x="388586" y="164897"/>
                      </a:moveTo>
                      <a:lnTo>
                        <a:pt x="292988" y="246144"/>
                      </a:lnTo>
                      <a:lnTo>
                        <a:pt x="288308" y="252087"/>
                      </a:lnTo>
                      <a:lnTo>
                        <a:pt x="286337" y="259119"/>
                      </a:lnTo>
                      <a:lnTo>
                        <a:pt x="287148" y="266377"/>
                      </a:lnTo>
                      <a:lnTo>
                        <a:pt x="290809" y="272996"/>
                      </a:lnTo>
                      <a:lnTo>
                        <a:pt x="296752" y="277677"/>
                      </a:lnTo>
                      <a:lnTo>
                        <a:pt x="303784" y="279647"/>
                      </a:lnTo>
                      <a:lnTo>
                        <a:pt x="311042" y="278837"/>
                      </a:lnTo>
                      <a:lnTo>
                        <a:pt x="317662" y="275175"/>
                      </a:lnTo>
                      <a:lnTo>
                        <a:pt x="443042" y="168616"/>
                      </a:lnTo>
                      <a:lnTo>
                        <a:pt x="434426" y="168616"/>
                      </a:lnTo>
                      <a:lnTo>
                        <a:pt x="388586" y="164897"/>
                      </a:lnTo>
                      <a:close/>
                    </a:path>
                    <a:path w="455295" h="280035">
                      <a:moveTo>
                        <a:pt x="391668" y="126922"/>
                      </a:moveTo>
                      <a:lnTo>
                        <a:pt x="409114" y="147450"/>
                      </a:lnTo>
                      <a:lnTo>
                        <a:pt x="388586" y="164897"/>
                      </a:lnTo>
                      <a:lnTo>
                        <a:pt x="434426" y="168616"/>
                      </a:lnTo>
                      <a:lnTo>
                        <a:pt x="437508" y="130641"/>
                      </a:lnTo>
                      <a:lnTo>
                        <a:pt x="391668" y="126922"/>
                      </a:lnTo>
                      <a:close/>
                    </a:path>
                    <a:path w="455295" h="280035">
                      <a:moveTo>
                        <a:pt x="326477" y="0"/>
                      </a:moveTo>
                      <a:lnTo>
                        <a:pt x="319219" y="810"/>
                      </a:lnTo>
                      <a:lnTo>
                        <a:pt x="312599" y="4471"/>
                      </a:lnTo>
                      <a:lnTo>
                        <a:pt x="307919" y="10414"/>
                      </a:lnTo>
                      <a:lnTo>
                        <a:pt x="305949" y="17446"/>
                      </a:lnTo>
                      <a:lnTo>
                        <a:pt x="306759" y="24704"/>
                      </a:lnTo>
                      <a:lnTo>
                        <a:pt x="310420" y="31324"/>
                      </a:lnTo>
                      <a:lnTo>
                        <a:pt x="391668" y="126922"/>
                      </a:lnTo>
                      <a:lnTo>
                        <a:pt x="437508" y="130641"/>
                      </a:lnTo>
                      <a:lnTo>
                        <a:pt x="434426" y="168616"/>
                      </a:lnTo>
                      <a:lnTo>
                        <a:pt x="443042" y="168616"/>
                      </a:lnTo>
                      <a:lnTo>
                        <a:pt x="448304" y="164145"/>
                      </a:lnTo>
                      <a:lnTo>
                        <a:pt x="452984" y="158202"/>
                      </a:lnTo>
                      <a:lnTo>
                        <a:pt x="454954" y="151170"/>
                      </a:lnTo>
                      <a:lnTo>
                        <a:pt x="454144" y="143912"/>
                      </a:lnTo>
                      <a:lnTo>
                        <a:pt x="450483" y="137292"/>
                      </a:lnTo>
                      <a:lnTo>
                        <a:pt x="339452" y="6650"/>
                      </a:lnTo>
                      <a:lnTo>
                        <a:pt x="333509" y="1970"/>
                      </a:lnTo>
                      <a:lnTo>
                        <a:pt x="326477" y="0"/>
                      </a:lnTo>
                      <a:close/>
                    </a:path>
                    <a:path w="455295" h="280035">
                      <a:moveTo>
                        <a:pt x="20528" y="96804"/>
                      </a:moveTo>
                      <a:lnTo>
                        <a:pt x="17446" y="134780"/>
                      </a:lnTo>
                      <a:lnTo>
                        <a:pt x="388586" y="164897"/>
                      </a:lnTo>
                      <a:lnTo>
                        <a:pt x="409114" y="147450"/>
                      </a:lnTo>
                      <a:lnTo>
                        <a:pt x="391668" y="126922"/>
                      </a:lnTo>
                      <a:lnTo>
                        <a:pt x="20528" y="96804"/>
                      </a:lnTo>
                      <a:close/>
                    </a:path>
                    <a:path w="455295" h="280035">
                      <a:moveTo>
                        <a:pt x="20528" y="96804"/>
                      </a:moveTo>
                      <a:lnTo>
                        <a:pt x="13016" y="97697"/>
                      </a:lnTo>
                      <a:lnTo>
                        <a:pt x="6650" y="101276"/>
                      </a:lnTo>
                      <a:lnTo>
                        <a:pt x="2091" y="106982"/>
                      </a:lnTo>
                      <a:lnTo>
                        <a:pt x="0" y="114251"/>
                      </a:lnTo>
                      <a:lnTo>
                        <a:pt x="892" y="121763"/>
                      </a:lnTo>
                      <a:lnTo>
                        <a:pt x="4471" y="128129"/>
                      </a:lnTo>
                      <a:lnTo>
                        <a:pt x="10177" y="132688"/>
                      </a:lnTo>
                      <a:lnTo>
                        <a:pt x="17446" y="134780"/>
                      </a:lnTo>
                      <a:lnTo>
                        <a:pt x="20528" y="96804"/>
                      </a:lnTo>
                      <a:close/>
                    </a:path>
                  </a:pathLst>
                </a:custGeom>
                <a:solidFill>
                  <a:srgbClr val="B3B3B3"/>
                </a:solidFill>
              </p:spPr>
              <p:txBody>
                <a:bodyPr wrap="square" lIns="0" tIns="0" rIns="0" bIns="0" rtlCol="0"/>
                <a:lstStyle/>
                <a:p>
                  <a:endParaRPr/>
                </a:p>
              </p:txBody>
            </p:sp>
            <p:sp>
              <p:nvSpPr>
                <p:cNvPr id="32" name="object 32"/>
                <p:cNvSpPr/>
                <p:nvPr/>
              </p:nvSpPr>
              <p:spPr>
                <a:xfrm>
                  <a:off x="8587606" y="3602639"/>
                  <a:ext cx="280670" cy="422275"/>
                </a:xfrm>
                <a:custGeom>
                  <a:avLst/>
                  <a:gdLst/>
                  <a:ahLst/>
                  <a:cxnLst/>
                  <a:rect l="l" t="t" r="r" b="b"/>
                  <a:pathLst>
                    <a:path w="280670" h="422275">
                      <a:moveTo>
                        <a:pt x="19050" y="262877"/>
                      </a:moveTo>
                      <a:lnTo>
                        <a:pt x="11881" y="264272"/>
                      </a:lnTo>
                      <a:lnTo>
                        <a:pt x="5579" y="268456"/>
                      </a:lnTo>
                      <a:lnTo>
                        <a:pt x="1394" y="274758"/>
                      </a:lnTo>
                      <a:lnTo>
                        <a:pt x="0" y="281927"/>
                      </a:lnTo>
                      <a:lnTo>
                        <a:pt x="1394" y="289095"/>
                      </a:lnTo>
                      <a:lnTo>
                        <a:pt x="5579" y="295397"/>
                      </a:lnTo>
                      <a:lnTo>
                        <a:pt x="126813" y="416631"/>
                      </a:lnTo>
                      <a:lnTo>
                        <a:pt x="133114" y="420815"/>
                      </a:lnTo>
                      <a:lnTo>
                        <a:pt x="140283" y="422210"/>
                      </a:lnTo>
                      <a:lnTo>
                        <a:pt x="147451" y="420815"/>
                      </a:lnTo>
                      <a:lnTo>
                        <a:pt x="153753" y="416631"/>
                      </a:lnTo>
                      <a:lnTo>
                        <a:pt x="167224" y="403160"/>
                      </a:lnTo>
                      <a:lnTo>
                        <a:pt x="121233" y="403160"/>
                      </a:lnTo>
                      <a:lnTo>
                        <a:pt x="121233" y="357169"/>
                      </a:lnTo>
                      <a:lnTo>
                        <a:pt x="32520" y="268456"/>
                      </a:lnTo>
                      <a:lnTo>
                        <a:pt x="26218" y="264272"/>
                      </a:lnTo>
                      <a:lnTo>
                        <a:pt x="19050" y="262877"/>
                      </a:lnTo>
                      <a:close/>
                    </a:path>
                    <a:path w="280670" h="422275">
                      <a:moveTo>
                        <a:pt x="121233" y="357169"/>
                      </a:moveTo>
                      <a:lnTo>
                        <a:pt x="121233" y="403160"/>
                      </a:lnTo>
                      <a:lnTo>
                        <a:pt x="159333" y="403160"/>
                      </a:lnTo>
                      <a:lnTo>
                        <a:pt x="159333" y="376219"/>
                      </a:lnTo>
                      <a:lnTo>
                        <a:pt x="140283" y="376219"/>
                      </a:lnTo>
                      <a:lnTo>
                        <a:pt x="121233" y="357169"/>
                      </a:lnTo>
                      <a:close/>
                    </a:path>
                    <a:path w="280670" h="422275">
                      <a:moveTo>
                        <a:pt x="261516" y="262877"/>
                      </a:moveTo>
                      <a:lnTo>
                        <a:pt x="254348" y="264272"/>
                      </a:lnTo>
                      <a:lnTo>
                        <a:pt x="248046" y="268456"/>
                      </a:lnTo>
                      <a:lnTo>
                        <a:pt x="159333" y="357169"/>
                      </a:lnTo>
                      <a:lnTo>
                        <a:pt x="159333" y="403160"/>
                      </a:lnTo>
                      <a:lnTo>
                        <a:pt x="167224" y="403160"/>
                      </a:lnTo>
                      <a:lnTo>
                        <a:pt x="274987" y="295397"/>
                      </a:lnTo>
                      <a:lnTo>
                        <a:pt x="279172" y="289095"/>
                      </a:lnTo>
                      <a:lnTo>
                        <a:pt x="280566" y="281927"/>
                      </a:lnTo>
                      <a:lnTo>
                        <a:pt x="279172" y="274758"/>
                      </a:lnTo>
                      <a:lnTo>
                        <a:pt x="274987" y="268456"/>
                      </a:lnTo>
                      <a:lnTo>
                        <a:pt x="268685" y="264272"/>
                      </a:lnTo>
                      <a:lnTo>
                        <a:pt x="261516" y="262877"/>
                      </a:lnTo>
                      <a:close/>
                    </a:path>
                    <a:path w="280670" h="422275">
                      <a:moveTo>
                        <a:pt x="178300" y="193552"/>
                      </a:moveTo>
                      <a:lnTo>
                        <a:pt x="160616" y="197122"/>
                      </a:lnTo>
                      <a:lnTo>
                        <a:pt x="140119" y="210941"/>
                      </a:lnTo>
                      <a:lnTo>
                        <a:pt x="126300" y="231438"/>
                      </a:lnTo>
                      <a:lnTo>
                        <a:pt x="121233" y="256537"/>
                      </a:lnTo>
                      <a:lnTo>
                        <a:pt x="121233" y="357169"/>
                      </a:lnTo>
                      <a:lnTo>
                        <a:pt x="140283" y="376219"/>
                      </a:lnTo>
                      <a:lnTo>
                        <a:pt x="159333" y="357169"/>
                      </a:lnTo>
                      <a:lnTo>
                        <a:pt x="159333" y="256537"/>
                      </a:lnTo>
                      <a:lnTo>
                        <a:pt x="161406" y="246268"/>
                      </a:lnTo>
                      <a:lnTo>
                        <a:pt x="167060" y="237882"/>
                      </a:lnTo>
                      <a:lnTo>
                        <a:pt x="175446" y="232228"/>
                      </a:lnTo>
                      <a:lnTo>
                        <a:pt x="185716" y="230155"/>
                      </a:lnTo>
                      <a:lnTo>
                        <a:pt x="178300" y="228658"/>
                      </a:lnTo>
                      <a:lnTo>
                        <a:pt x="172245" y="224575"/>
                      </a:lnTo>
                      <a:lnTo>
                        <a:pt x="168163" y="218520"/>
                      </a:lnTo>
                      <a:lnTo>
                        <a:pt x="166699" y="211268"/>
                      </a:lnTo>
                      <a:lnTo>
                        <a:pt x="166699" y="210941"/>
                      </a:lnTo>
                      <a:lnTo>
                        <a:pt x="168163" y="203690"/>
                      </a:lnTo>
                      <a:lnTo>
                        <a:pt x="172245" y="197634"/>
                      </a:lnTo>
                      <a:lnTo>
                        <a:pt x="178300" y="193552"/>
                      </a:lnTo>
                      <a:close/>
                    </a:path>
                    <a:path w="280670" h="422275">
                      <a:moveTo>
                        <a:pt x="159333" y="357169"/>
                      </a:moveTo>
                      <a:lnTo>
                        <a:pt x="140283" y="376219"/>
                      </a:lnTo>
                      <a:lnTo>
                        <a:pt x="159333" y="376219"/>
                      </a:lnTo>
                      <a:lnTo>
                        <a:pt x="159333" y="357169"/>
                      </a:lnTo>
                      <a:close/>
                    </a:path>
                    <a:path w="280670" h="422275">
                      <a:moveTo>
                        <a:pt x="185716" y="192055"/>
                      </a:moveTo>
                      <a:lnTo>
                        <a:pt x="166699" y="211268"/>
                      </a:lnTo>
                      <a:lnTo>
                        <a:pt x="168163" y="218520"/>
                      </a:lnTo>
                      <a:lnTo>
                        <a:pt x="172245" y="224575"/>
                      </a:lnTo>
                      <a:lnTo>
                        <a:pt x="178300" y="228658"/>
                      </a:lnTo>
                      <a:lnTo>
                        <a:pt x="185716" y="230155"/>
                      </a:lnTo>
                      <a:lnTo>
                        <a:pt x="185716" y="192055"/>
                      </a:lnTo>
                      <a:close/>
                    </a:path>
                    <a:path w="280670" h="422275">
                      <a:moveTo>
                        <a:pt x="231148" y="0"/>
                      </a:moveTo>
                      <a:lnTo>
                        <a:pt x="223733" y="1497"/>
                      </a:lnTo>
                      <a:lnTo>
                        <a:pt x="217678" y="5579"/>
                      </a:lnTo>
                      <a:lnTo>
                        <a:pt x="213595" y="11634"/>
                      </a:lnTo>
                      <a:lnTo>
                        <a:pt x="212098" y="19050"/>
                      </a:lnTo>
                      <a:lnTo>
                        <a:pt x="212098" y="165672"/>
                      </a:lnTo>
                      <a:lnTo>
                        <a:pt x="210025" y="175942"/>
                      </a:lnTo>
                      <a:lnTo>
                        <a:pt x="204371" y="184328"/>
                      </a:lnTo>
                      <a:lnTo>
                        <a:pt x="195985" y="189982"/>
                      </a:lnTo>
                      <a:lnTo>
                        <a:pt x="185716" y="192055"/>
                      </a:lnTo>
                      <a:lnTo>
                        <a:pt x="185716" y="230155"/>
                      </a:lnTo>
                      <a:lnTo>
                        <a:pt x="210815" y="225087"/>
                      </a:lnTo>
                      <a:lnTo>
                        <a:pt x="231312" y="211268"/>
                      </a:lnTo>
                      <a:lnTo>
                        <a:pt x="245131" y="190772"/>
                      </a:lnTo>
                      <a:lnTo>
                        <a:pt x="250198" y="165672"/>
                      </a:lnTo>
                      <a:lnTo>
                        <a:pt x="250198" y="19050"/>
                      </a:lnTo>
                      <a:lnTo>
                        <a:pt x="248701" y="11634"/>
                      </a:lnTo>
                      <a:lnTo>
                        <a:pt x="244619" y="5579"/>
                      </a:lnTo>
                      <a:lnTo>
                        <a:pt x="238563" y="1497"/>
                      </a:lnTo>
                      <a:lnTo>
                        <a:pt x="231148" y="0"/>
                      </a:lnTo>
                      <a:close/>
                    </a:path>
                  </a:pathLst>
                </a:custGeom>
                <a:solidFill>
                  <a:srgbClr val="B3B3B3"/>
                </a:solidFill>
              </p:spPr>
              <p:txBody>
                <a:bodyPr wrap="square" lIns="0" tIns="0" rIns="0" bIns="0" rtlCol="0"/>
                <a:lstStyle/>
                <a:p>
                  <a:endParaRPr/>
                </a:p>
              </p:txBody>
            </p:sp>
            <p:sp>
              <p:nvSpPr>
                <p:cNvPr id="34" name="object 34"/>
                <p:cNvSpPr/>
                <p:nvPr/>
              </p:nvSpPr>
              <p:spPr>
                <a:xfrm>
                  <a:off x="8079216" y="5045614"/>
                  <a:ext cx="103505" cy="46990"/>
                </a:xfrm>
                <a:custGeom>
                  <a:avLst/>
                  <a:gdLst/>
                  <a:ahLst/>
                  <a:cxnLst/>
                  <a:rect l="l" t="t" r="r" b="b"/>
                  <a:pathLst>
                    <a:path w="103504" h="46989">
                      <a:moveTo>
                        <a:pt x="56496" y="11094"/>
                      </a:moveTo>
                      <a:lnTo>
                        <a:pt x="51325" y="11094"/>
                      </a:lnTo>
                      <a:lnTo>
                        <a:pt x="48514" y="11853"/>
                      </a:lnTo>
                      <a:lnTo>
                        <a:pt x="38543" y="32734"/>
                      </a:lnTo>
                      <a:lnTo>
                        <a:pt x="39193" y="35816"/>
                      </a:lnTo>
                      <a:lnTo>
                        <a:pt x="41854" y="41153"/>
                      </a:lnTo>
                      <a:lnTo>
                        <a:pt x="43748" y="43220"/>
                      </a:lnTo>
                      <a:lnTo>
                        <a:pt x="48664" y="46151"/>
                      </a:lnTo>
                      <a:lnTo>
                        <a:pt x="51603" y="46880"/>
                      </a:lnTo>
                      <a:lnTo>
                        <a:pt x="57541" y="46880"/>
                      </a:lnTo>
                      <a:lnTo>
                        <a:pt x="59789" y="46497"/>
                      </a:lnTo>
                      <a:lnTo>
                        <a:pt x="63742" y="44949"/>
                      </a:lnTo>
                      <a:lnTo>
                        <a:pt x="65389" y="43859"/>
                      </a:lnTo>
                      <a:lnTo>
                        <a:pt x="67773" y="41311"/>
                      </a:lnTo>
                      <a:lnTo>
                        <a:pt x="53114" y="41311"/>
                      </a:lnTo>
                      <a:lnTo>
                        <a:pt x="51393" y="40890"/>
                      </a:lnTo>
                      <a:lnTo>
                        <a:pt x="48446" y="39191"/>
                      </a:lnTo>
                      <a:lnTo>
                        <a:pt x="47296" y="37951"/>
                      </a:lnTo>
                      <a:lnTo>
                        <a:pt x="45658" y="34704"/>
                      </a:lnTo>
                      <a:lnTo>
                        <a:pt x="45252" y="32734"/>
                      </a:lnTo>
                      <a:lnTo>
                        <a:pt x="45252" y="30893"/>
                      </a:lnTo>
                      <a:lnTo>
                        <a:pt x="42343" y="30893"/>
                      </a:lnTo>
                      <a:lnTo>
                        <a:pt x="42343" y="25841"/>
                      </a:lnTo>
                      <a:lnTo>
                        <a:pt x="45252" y="25841"/>
                      </a:lnTo>
                      <a:lnTo>
                        <a:pt x="45252" y="24744"/>
                      </a:lnTo>
                      <a:lnTo>
                        <a:pt x="52693" y="16664"/>
                      </a:lnTo>
                      <a:lnTo>
                        <a:pt x="66732" y="16664"/>
                      </a:lnTo>
                      <a:lnTo>
                        <a:pt x="66621" y="16491"/>
                      </a:lnTo>
                      <a:lnTo>
                        <a:pt x="63705" y="13725"/>
                      </a:lnTo>
                      <a:lnTo>
                        <a:pt x="62059" y="12710"/>
                      </a:lnTo>
                      <a:lnTo>
                        <a:pt x="58391" y="11417"/>
                      </a:lnTo>
                      <a:lnTo>
                        <a:pt x="56496" y="11094"/>
                      </a:lnTo>
                      <a:close/>
                    </a:path>
                    <a:path w="103504" h="46989">
                      <a:moveTo>
                        <a:pt x="7914" y="0"/>
                      </a:moveTo>
                      <a:lnTo>
                        <a:pt x="0" y="0"/>
                      </a:lnTo>
                      <a:lnTo>
                        <a:pt x="16754" y="28051"/>
                      </a:lnTo>
                      <a:lnTo>
                        <a:pt x="16754" y="46181"/>
                      </a:lnTo>
                      <a:lnTo>
                        <a:pt x="23699" y="46181"/>
                      </a:lnTo>
                      <a:lnTo>
                        <a:pt x="23699" y="28051"/>
                      </a:lnTo>
                      <a:lnTo>
                        <a:pt x="27915" y="20993"/>
                      </a:lnTo>
                      <a:lnTo>
                        <a:pt x="19979" y="20993"/>
                      </a:lnTo>
                      <a:lnTo>
                        <a:pt x="7914" y="0"/>
                      </a:lnTo>
                      <a:close/>
                    </a:path>
                    <a:path w="103504" h="46989">
                      <a:moveTo>
                        <a:pt x="63066" y="36372"/>
                      </a:moveTo>
                      <a:lnTo>
                        <a:pt x="56361" y="41311"/>
                      </a:lnTo>
                      <a:lnTo>
                        <a:pt x="67773" y="41311"/>
                      </a:lnTo>
                      <a:lnTo>
                        <a:pt x="68019" y="41048"/>
                      </a:lnTo>
                      <a:lnTo>
                        <a:pt x="68936" y="39401"/>
                      </a:lnTo>
                      <a:lnTo>
                        <a:pt x="69448" y="37522"/>
                      </a:lnTo>
                      <a:lnTo>
                        <a:pt x="63066" y="36372"/>
                      </a:lnTo>
                      <a:close/>
                    </a:path>
                    <a:path w="103504" h="46989">
                      <a:moveTo>
                        <a:pt x="45252" y="25841"/>
                      </a:moveTo>
                      <a:lnTo>
                        <a:pt x="42343" y="25841"/>
                      </a:lnTo>
                      <a:lnTo>
                        <a:pt x="42343" y="30893"/>
                      </a:lnTo>
                      <a:lnTo>
                        <a:pt x="45252" y="30893"/>
                      </a:lnTo>
                      <a:lnTo>
                        <a:pt x="45252" y="25841"/>
                      </a:lnTo>
                      <a:close/>
                    </a:path>
                    <a:path w="103504" h="46989">
                      <a:moveTo>
                        <a:pt x="66732" y="16664"/>
                      </a:moveTo>
                      <a:lnTo>
                        <a:pt x="56331" y="16664"/>
                      </a:lnTo>
                      <a:lnTo>
                        <a:pt x="57849" y="17062"/>
                      </a:lnTo>
                      <a:lnTo>
                        <a:pt x="60450" y="18656"/>
                      </a:lnTo>
                      <a:lnTo>
                        <a:pt x="61465" y="19746"/>
                      </a:lnTo>
                      <a:lnTo>
                        <a:pt x="62865" y="22414"/>
                      </a:lnTo>
                      <a:lnTo>
                        <a:pt x="62953" y="22692"/>
                      </a:lnTo>
                      <a:lnTo>
                        <a:pt x="63269" y="24068"/>
                      </a:lnTo>
                      <a:lnTo>
                        <a:pt x="63269" y="25841"/>
                      </a:lnTo>
                      <a:lnTo>
                        <a:pt x="45252" y="25841"/>
                      </a:lnTo>
                      <a:lnTo>
                        <a:pt x="45252" y="30893"/>
                      </a:lnTo>
                      <a:lnTo>
                        <a:pt x="69876" y="30893"/>
                      </a:lnTo>
                      <a:lnTo>
                        <a:pt x="69779" y="24744"/>
                      </a:lnTo>
                      <a:lnTo>
                        <a:pt x="69455" y="22692"/>
                      </a:lnTo>
                      <a:lnTo>
                        <a:pt x="67771" y="18287"/>
                      </a:lnTo>
                      <a:lnTo>
                        <a:pt x="66732" y="16664"/>
                      </a:lnTo>
                      <a:close/>
                    </a:path>
                    <a:path w="103504" h="46989">
                      <a:moveTo>
                        <a:pt x="40454" y="0"/>
                      </a:moveTo>
                      <a:lnTo>
                        <a:pt x="32539" y="0"/>
                      </a:lnTo>
                      <a:lnTo>
                        <a:pt x="20475" y="20993"/>
                      </a:lnTo>
                      <a:lnTo>
                        <a:pt x="27915" y="20993"/>
                      </a:lnTo>
                      <a:lnTo>
                        <a:pt x="40454" y="0"/>
                      </a:lnTo>
                      <a:close/>
                    </a:path>
                    <a:path w="103504" h="46989">
                      <a:moveTo>
                        <a:pt x="81642" y="36305"/>
                      </a:moveTo>
                      <a:lnTo>
                        <a:pt x="75125" y="37297"/>
                      </a:lnTo>
                      <a:lnTo>
                        <a:pt x="75681" y="40363"/>
                      </a:lnTo>
                      <a:lnTo>
                        <a:pt x="77184" y="42731"/>
                      </a:lnTo>
                      <a:lnTo>
                        <a:pt x="82085" y="46054"/>
                      </a:lnTo>
                      <a:lnTo>
                        <a:pt x="85250" y="46880"/>
                      </a:lnTo>
                      <a:lnTo>
                        <a:pt x="91924" y="46880"/>
                      </a:lnTo>
                      <a:lnTo>
                        <a:pt x="94382" y="46422"/>
                      </a:lnTo>
                      <a:lnTo>
                        <a:pt x="98637" y="44588"/>
                      </a:lnTo>
                      <a:lnTo>
                        <a:pt x="100298" y="43325"/>
                      </a:lnTo>
                      <a:lnTo>
                        <a:pt x="101688" y="41446"/>
                      </a:lnTo>
                      <a:lnTo>
                        <a:pt x="87054" y="41446"/>
                      </a:lnTo>
                      <a:lnTo>
                        <a:pt x="85408" y="41017"/>
                      </a:lnTo>
                      <a:lnTo>
                        <a:pt x="82882" y="39289"/>
                      </a:lnTo>
                      <a:lnTo>
                        <a:pt x="82048" y="38003"/>
                      </a:lnTo>
                      <a:lnTo>
                        <a:pt x="81642" y="36305"/>
                      </a:lnTo>
                      <a:close/>
                    </a:path>
                    <a:path w="103504" h="46989">
                      <a:moveTo>
                        <a:pt x="93255" y="11094"/>
                      </a:moveTo>
                      <a:lnTo>
                        <a:pt x="86911" y="11094"/>
                      </a:lnTo>
                      <a:lnTo>
                        <a:pt x="84603" y="11530"/>
                      </a:lnTo>
                      <a:lnTo>
                        <a:pt x="80574" y="13259"/>
                      </a:lnTo>
                      <a:lnTo>
                        <a:pt x="78996" y="14454"/>
                      </a:lnTo>
                      <a:lnTo>
                        <a:pt x="76711" y="17521"/>
                      </a:lnTo>
                      <a:lnTo>
                        <a:pt x="76140" y="19310"/>
                      </a:lnTo>
                      <a:lnTo>
                        <a:pt x="76140" y="23820"/>
                      </a:lnTo>
                      <a:lnTo>
                        <a:pt x="76906" y="25857"/>
                      </a:lnTo>
                      <a:lnTo>
                        <a:pt x="79988" y="29074"/>
                      </a:lnTo>
                      <a:lnTo>
                        <a:pt x="82378" y="30246"/>
                      </a:lnTo>
                      <a:lnTo>
                        <a:pt x="93127" y="32644"/>
                      </a:lnTo>
                      <a:lnTo>
                        <a:pt x="94352" y="33200"/>
                      </a:lnTo>
                      <a:lnTo>
                        <a:pt x="95961" y="34673"/>
                      </a:lnTo>
                      <a:lnTo>
                        <a:pt x="96367" y="35583"/>
                      </a:lnTo>
                      <a:lnTo>
                        <a:pt x="96367" y="38003"/>
                      </a:lnTo>
                      <a:lnTo>
                        <a:pt x="95705" y="39138"/>
                      </a:lnTo>
                      <a:lnTo>
                        <a:pt x="93059" y="40987"/>
                      </a:lnTo>
                      <a:lnTo>
                        <a:pt x="91293" y="41446"/>
                      </a:lnTo>
                      <a:lnTo>
                        <a:pt x="101688" y="41446"/>
                      </a:lnTo>
                      <a:lnTo>
                        <a:pt x="102688" y="40093"/>
                      </a:lnTo>
                      <a:lnTo>
                        <a:pt x="103290" y="38244"/>
                      </a:lnTo>
                      <a:lnTo>
                        <a:pt x="103290" y="33719"/>
                      </a:lnTo>
                      <a:lnTo>
                        <a:pt x="102508" y="31727"/>
                      </a:lnTo>
                      <a:lnTo>
                        <a:pt x="99381" y="28660"/>
                      </a:lnTo>
                      <a:lnTo>
                        <a:pt x="97006" y="27525"/>
                      </a:lnTo>
                      <a:lnTo>
                        <a:pt x="86407" y="25075"/>
                      </a:lnTo>
                      <a:lnTo>
                        <a:pt x="85024" y="24496"/>
                      </a:lnTo>
                      <a:lnTo>
                        <a:pt x="83310" y="23083"/>
                      </a:lnTo>
                      <a:lnTo>
                        <a:pt x="82882" y="22151"/>
                      </a:lnTo>
                      <a:lnTo>
                        <a:pt x="82939" y="19558"/>
                      </a:lnTo>
                      <a:lnTo>
                        <a:pt x="83521" y="18565"/>
                      </a:lnTo>
                      <a:lnTo>
                        <a:pt x="86077" y="16867"/>
                      </a:lnTo>
                      <a:lnTo>
                        <a:pt x="87670" y="16438"/>
                      </a:lnTo>
                      <a:lnTo>
                        <a:pt x="101357" y="16438"/>
                      </a:lnTo>
                      <a:lnTo>
                        <a:pt x="100501" y="15138"/>
                      </a:lnTo>
                      <a:lnTo>
                        <a:pt x="96201" y="11906"/>
                      </a:lnTo>
                      <a:lnTo>
                        <a:pt x="93255" y="11094"/>
                      </a:lnTo>
                      <a:close/>
                    </a:path>
                    <a:path w="103504" h="46989">
                      <a:moveTo>
                        <a:pt x="101357" y="16438"/>
                      </a:moveTo>
                      <a:lnTo>
                        <a:pt x="90977" y="16438"/>
                      </a:lnTo>
                      <a:lnTo>
                        <a:pt x="92142" y="16664"/>
                      </a:lnTo>
                      <a:lnTo>
                        <a:pt x="94007" y="17566"/>
                      </a:lnTo>
                      <a:lnTo>
                        <a:pt x="94743" y="18145"/>
                      </a:lnTo>
                      <a:lnTo>
                        <a:pt x="95841" y="19558"/>
                      </a:lnTo>
                      <a:lnTo>
                        <a:pt x="96247" y="20302"/>
                      </a:lnTo>
                      <a:lnTo>
                        <a:pt x="96502" y="21083"/>
                      </a:lnTo>
                      <a:lnTo>
                        <a:pt x="102613" y="20001"/>
                      </a:lnTo>
                      <a:lnTo>
                        <a:pt x="101922" y="17295"/>
                      </a:lnTo>
                      <a:lnTo>
                        <a:pt x="101357" y="16438"/>
                      </a:lnTo>
                      <a:close/>
                    </a:path>
                  </a:pathLst>
                </a:custGeom>
                <a:solidFill>
                  <a:srgbClr val="FFFFFF"/>
                </a:solidFill>
              </p:spPr>
              <p:txBody>
                <a:bodyPr wrap="square" lIns="0" tIns="0" rIns="0" bIns="0" rtlCol="0"/>
                <a:lstStyle/>
                <a:p>
                  <a:endParaRPr/>
                </a:p>
              </p:txBody>
            </p:sp>
            <p:sp>
              <p:nvSpPr>
                <p:cNvPr id="36" name="object 36"/>
                <p:cNvSpPr/>
                <p:nvPr/>
              </p:nvSpPr>
              <p:spPr>
                <a:xfrm>
                  <a:off x="8044561" y="5656741"/>
                  <a:ext cx="279400" cy="49530"/>
                </a:xfrm>
                <a:custGeom>
                  <a:avLst/>
                  <a:gdLst/>
                  <a:ahLst/>
                  <a:cxnLst/>
                  <a:rect l="l" t="t" r="r" b="b"/>
                  <a:pathLst>
                    <a:path w="279400" h="49529">
                      <a:moveTo>
                        <a:pt x="21722" y="2638"/>
                      </a:moveTo>
                      <a:lnTo>
                        <a:pt x="0" y="2638"/>
                      </a:lnTo>
                      <a:lnTo>
                        <a:pt x="0" y="48820"/>
                      </a:lnTo>
                      <a:lnTo>
                        <a:pt x="9764" y="48820"/>
                      </a:lnTo>
                      <a:lnTo>
                        <a:pt x="9764" y="33847"/>
                      </a:lnTo>
                      <a:lnTo>
                        <a:pt x="6359" y="33847"/>
                      </a:lnTo>
                      <a:lnTo>
                        <a:pt x="6359" y="26022"/>
                      </a:lnTo>
                      <a:lnTo>
                        <a:pt x="9764" y="26022"/>
                      </a:lnTo>
                      <a:lnTo>
                        <a:pt x="9764" y="10620"/>
                      </a:lnTo>
                      <a:lnTo>
                        <a:pt x="33070" y="10620"/>
                      </a:lnTo>
                      <a:lnTo>
                        <a:pt x="31516" y="7809"/>
                      </a:lnTo>
                      <a:lnTo>
                        <a:pt x="29637" y="5968"/>
                      </a:lnTo>
                      <a:lnTo>
                        <a:pt x="24706" y="3307"/>
                      </a:lnTo>
                      <a:lnTo>
                        <a:pt x="21722" y="2638"/>
                      </a:lnTo>
                      <a:close/>
                    </a:path>
                    <a:path w="279400" h="49529">
                      <a:moveTo>
                        <a:pt x="9764" y="26022"/>
                      </a:moveTo>
                      <a:lnTo>
                        <a:pt x="6359" y="26022"/>
                      </a:lnTo>
                      <a:lnTo>
                        <a:pt x="6359" y="33847"/>
                      </a:lnTo>
                      <a:lnTo>
                        <a:pt x="9764" y="33847"/>
                      </a:lnTo>
                      <a:lnTo>
                        <a:pt x="9764" y="26022"/>
                      </a:lnTo>
                      <a:close/>
                    </a:path>
                    <a:path w="279400" h="49529">
                      <a:moveTo>
                        <a:pt x="33070" y="10620"/>
                      </a:moveTo>
                      <a:lnTo>
                        <a:pt x="18242" y="10620"/>
                      </a:lnTo>
                      <a:lnTo>
                        <a:pt x="19806" y="10944"/>
                      </a:lnTo>
                      <a:lnTo>
                        <a:pt x="22271" y="12221"/>
                      </a:lnTo>
                      <a:lnTo>
                        <a:pt x="23188" y="13116"/>
                      </a:lnTo>
                      <a:lnTo>
                        <a:pt x="24406" y="15416"/>
                      </a:lnTo>
                      <a:lnTo>
                        <a:pt x="24714" y="16754"/>
                      </a:lnTo>
                      <a:lnTo>
                        <a:pt x="24714" y="19806"/>
                      </a:lnTo>
                      <a:lnTo>
                        <a:pt x="18272" y="26022"/>
                      </a:lnTo>
                      <a:lnTo>
                        <a:pt x="9764" y="26022"/>
                      </a:lnTo>
                      <a:lnTo>
                        <a:pt x="9764" y="33847"/>
                      </a:lnTo>
                      <a:lnTo>
                        <a:pt x="21519" y="33847"/>
                      </a:lnTo>
                      <a:lnTo>
                        <a:pt x="24541" y="33193"/>
                      </a:lnTo>
                      <a:lnTo>
                        <a:pt x="29547" y="30577"/>
                      </a:lnTo>
                      <a:lnTo>
                        <a:pt x="31464" y="28750"/>
                      </a:lnTo>
                      <a:lnTo>
                        <a:pt x="34110" y="24060"/>
                      </a:lnTo>
                      <a:lnTo>
                        <a:pt x="34771" y="21354"/>
                      </a:lnTo>
                      <a:lnTo>
                        <a:pt x="34771" y="15221"/>
                      </a:lnTo>
                      <a:lnTo>
                        <a:pt x="34117" y="12515"/>
                      </a:lnTo>
                      <a:lnTo>
                        <a:pt x="33070" y="10620"/>
                      </a:lnTo>
                      <a:close/>
                    </a:path>
                    <a:path w="279400" h="49529">
                      <a:moveTo>
                        <a:pt x="49841" y="2638"/>
                      </a:moveTo>
                      <a:lnTo>
                        <a:pt x="40234" y="2638"/>
                      </a:lnTo>
                      <a:lnTo>
                        <a:pt x="40234" y="48820"/>
                      </a:lnTo>
                      <a:lnTo>
                        <a:pt x="49841" y="48820"/>
                      </a:lnTo>
                      <a:lnTo>
                        <a:pt x="49841" y="2638"/>
                      </a:lnTo>
                      <a:close/>
                    </a:path>
                    <a:path w="279400" h="49529">
                      <a:moveTo>
                        <a:pt x="85344" y="20745"/>
                      </a:moveTo>
                      <a:lnTo>
                        <a:pt x="73111" y="20745"/>
                      </a:lnTo>
                      <a:lnTo>
                        <a:pt x="74373" y="21136"/>
                      </a:lnTo>
                      <a:lnTo>
                        <a:pt x="76162" y="22700"/>
                      </a:lnTo>
                      <a:lnTo>
                        <a:pt x="76527" y="23594"/>
                      </a:lnTo>
                      <a:lnTo>
                        <a:pt x="76613" y="26105"/>
                      </a:lnTo>
                      <a:lnTo>
                        <a:pt x="76335" y="26661"/>
                      </a:lnTo>
                      <a:lnTo>
                        <a:pt x="66511" y="28645"/>
                      </a:lnTo>
                      <a:lnTo>
                        <a:pt x="64872" y="28931"/>
                      </a:lnTo>
                      <a:lnTo>
                        <a:pt x="55216" y="41438"/>
                      </a:lnTo>
                      <a:lnTo>
                        <a:pt x="55710" y="43340"/>
                      </a:lnTo>
                      <a:lnTo>
                        <a:pt x="57709" y="46392"/>
                      </a:lnTo>
                      <a:lnTo>
                        <a:pt x="59077" y="47542"/>
                      </a:lnTo>
                      <a:lnTo>
                        <a:pt x="62535" y="49090"/>
                      </a:lnTo>
                      <a:lnTo>
                        <a:pt x="64504" y="49474"/>
                      </a:lnTo>
                      <a:lnTo>
                        <a:pt x="68428" y="49474"/>
                      </a:lnTo>
                      <a:lnTo>
                        <a:pt x="76839" y="44017"/>
                      </a:lnTo>
                      <a:lnTo>
                        <a:pt x="86219" y="44017"/>
                      </a:lnTo>
                      <a:lnTo>
                        <a:pt x="86219" y="42844"/>
                      </a:lnTo>
                      <a:lnTo>
                        <a:pt x="67992" y="42844"/>
                      </a:lnTo>
                      <a:lnTo>
                        <a:pt x="66774" y="42506"/>
                      </a:lnTo>
                      <a:lnTo>
                        <a:pt x="64865" y="41138"/>
                      </a:lnTo>
                      <a:lnTo>
                        <a:pt x="64391" y="40138"/>
                      </a:lnTo>
                      <a:lnTo>
                        <a:pt x="64475" y="37658"/>
                      </a:lnTo>
                      <a:lnTo>
                        <a:pt x="71765" y="34072"/>
                      </a:lnTo>
                      <a:lnTo>
                        <a:pt x="73704" y="33734"/>
                      </a:lnTo>
                      <a:lnTo>
                        <a:pt x="74930" y="33456"/>
                      </a:lnTo>
                      <a:lnTo>
                        <a:pt x="75967" y="33140"/>
                      </a:lnTo>
                      <a:lnTo>
                        <a:pt x="76380" y="32960"/>
                      </a:lnTo>
                      <a:lnTo>
                        <a:pt x="76681" y="32764"/>
                      </a:lnTo>
                      <a:lnTo>
                        <a:pt x="86219" y="32764"/>
                      </a:lnTo>
                      <a:lnTo>
                        <a:pt x="86219" y="23399"/>
                      </a:lnTo>
                      <a:lnTo>
                        <a:pt x="85821" y="21632"/>
                      </a:lnTo>
                      <a:lnTo>
                        <a:pt x="85344" y="20745"/>
                      </a:lnTo>
                      <a:close/>
                    </a:path>
                    <a:path w="279400" h="49529">
                      <a:moveTo>
                        <a:pt x="86219" y="44017"/>
                      </a:moveTo>
                      <a:lnTo>
                        <a:pt x="77109" y="44017"/>
                      </a:lnTo>
                      <a:lnTo>
                        <a:pt x="77109" y="48820"/>
                      </a:lnTo>
                      <a:lnTo>
                        <a:pt x="86219" y="48820"/>
                      </a:lnTo>
                      <a:lnTo>
                        <a:pt x="86219" y="44017"/>
                      </a:lnTo>
                      <a:close/>
                    </a:path>
                    <a:path w="279400" h="49529">
                      <a:moveTo>
                        <a:pt x="86219" y="32764"/>
                      </a:moveTo>
                      <a:lnTo>
                        <a:pt x="76681" y="32764"/>
                      </a:lnTo>
                      <a:lnTo>
                        <a:pt x="76604" y="37928"/>
                      </a:lnTo>
                      <a:lnTo>
                        <a:pt x="76373" y="38747"/>
                      </a:lnTo>
                      <a:lnTo>
                        <a:pt x="75140" y="40672"/>
                      </a:lnTo>
                      <a:lnTo>
                        <a:pt x="74291" y="41438"/>
                      </a:lnTo>
                      <a:lnTo>
                        <a:pt x="72126" y="42566"/>
                      </a:lnTo>
                      <a:lnTo>
                        <a:pt x="70878" y="42844"/>
                      </a:lnTo>
                      <a:lnTo>
                        <a:pt x="86219" y="42844"/>
                      </a:lnTo>
                      <a:lnTo>
                        <a:pt x="86219" y="32764"/>
                      </a:lnTo>
                      <a:close/>
                    </a:path>
                    <a:path w="279400" h="49529">
                      <a:moveTo>
                        <a:pt x="73441" y="13732"/>
                      </a:moveTo>
                      <a:lnTo>
                        <a:pt x="68751" y="13732"/>
                      </a:lnTo>
                      <a:lnTo>
                        <a:pt x="66316" y="14153"/>
                      </a:lnTo>
                      <a:lnTo>
                        <a:pt x="56431" y="24015"/>
                      </a:lnTo>
                      <a:lnTo>
                        <a:pt x="65316" y="24737"/>
                      </a:lnTo>
                      <a:lnTo>
                        <a:pt x="65647" y="23594"/>
                      </a:lnTo>
                      <a:lnTo>
                        <a:pt x="66323" y="22647"/>
                      </a:lnTo>
                      <a:lnTo>
                        <a:pt x="68368" y="21129"/>
                      </a:lnTo>
                      <a:lnTo>
                        <a:pt x="69743" y="20745"/>
                      </a:lnTo>
                      <a:lnTo>
                        <a:pt x="85344" y="20745"/>
                      </a:lnTo>
                      <a:lnTo>
                        <a:pt x="84228" y="18671"/>
                      </a:lnTo>
                      <a:lnTo>
                        <a:pt x="83138" y="17453"/>
                      </a:lnTo>
                      <a:lnTo>
                        <a:pt x="80387" y="15559"/>
                      </a:lnTo>
                      <a:lnTo>
                        <a:pt x="78816" y="14860"/>
                      </a:lnTo>
                      <a:lnTo>
                        <a:pt x="75283" y="13958"/>
                      </a:lnTo>
                      <a:lnTo>
                        <a:pt x="73441" y="13732"/>
                      </a:lnTo>
                      <a:close/>
                    </a:path>
                    <a:path w="279400" h="49529">
                      <a:moveTo>
                        <a:pt x="111600" y="13732"/>
                      </a:moveTo>
                      <a:lnTo>
                        <a:pt x="105075" y="13732"/>
                      </a:lnTo>
                      <a:lnTo>
                        <a:pt x="102054" y="14491"/>
                      </a:lnTo>
                      <a:lnTo>
                        <a:pt x="91674" y="35590"/>
                      </a:lnTo>
                      <a:lnTo>
                        <a:pt x="92252" y="38236"/>
                      </a:lnTo>
                      <a:lnTo>
                        <a:pt x="94973" y="43618"/>
                      </a:lnTo>
                      <a:lnTo>
                        <a:pt x="96927" y="45723"/>
                      </a:lnTo>
                      <a:lnTo>
                        <a:pt x="102024" y="48744"/>
                      </a:lnTo>
                      <a:lnTo>
                        <a:pt x="105075" y="49496"/>
                      </a:lnTo>
                      <a:lnTo>
                        <a:pt x="111705" y="49496"/>
                      </a:lnTo>
                      <a:lnTo>
                        <a:pt x="114373" y="48932"/>
                      </a:lnTo>
                      <a:lnTo>
                        <a:pt x="118883" y="46677"/>
                      </a:lnTo>
                      <a:lnTo>
                        <a:pt x="120650" y="45114"/>
                      </a:lnTo>
                      <a:lnTo>
                        <a:pt x="122710" y="41897"/>
                      </a:lnTo>
                      <a:lnTo>
                        <a:pt x="107248" y="41897"/>
                      </a:lnTo>
                      <a:lnTo>
                        <a:pt x="105947" y="41491"/>
                      </a:lnTo>
                      <a:lnTo>
                        <a:pt x="103722" y="39867"/>
                      </a:lnTo>
                      <a:lnTo>
                        <a:pt x="102858" y="38687"/>
                      </a:lnTo>
                      <a:lnTo>
                        <a:pt x="101640" y="35590"/>
                      </a:lnTo>
                      <a:lnTo>
                        <a:pt x="101340" y="33711"/>
                      </a:lnTo>
                      <a:lnTo>
                        <a:pt x="101340" y="29322"/>
                      </a:lnTo>
                      <a:lnTo>
                        <a:pt x="107248" y="21219"/>
                      </a:lnTo>
                      <a:lnTo>
                        <a:pt x="122717" y="21219"/>
                      </a:lnTo>
                      <a:lnTo>
                        <a:pt x="120582" y="18017"/>
                      </a:lnTo>
                      <a:lnTo>
                        <a:pt x="118786" y="16476"/>
                      </a:lnTo>
                      <a:lnTo>
                        <a:pt x="114245" y="14281"/>
                      </a:lnTo>
                      <a:lnTo>
                        <a:pt x="111600" y="13732"/>
                      </a:lnTo>
                      <a:close/>
                    </a:path>
                    <a:path w="279400" h="49529">
                      <a:moveTo>
                        <a:pt x="124092" y="36124"/>
                      </a:moveTo>
                      <a:lnTo>
                        <a:pt x="115027" y="36124"/>
                      </a:lnTo>
                      <a:lnTo>
                        <a:pt x="114847" y="37342"/>
                      </a:lnTo>
                      <a:lnTo>
                        <a:pt x="114463" y="38387"/>
                      </a:lnTo>
                      <a:lnTo>
                        <a:pt x="113306" y="40115"/>
                      </a:lnTo>
                      <a:lnTo>
                        <a:pt x="112577" y="40769"/>
                      </a:lnTo>
                      <a:lnTo>
                        <a:pt x="110818" y="41671"/>
                      </a:lnTo>
                      <a:lnTo>
                        <a:pt x="109833" y="41897"/>
                      </a:lnTo>
                      <a:lnTo>
                        <a:pt x="122710" y="41897"/>
                      </a:lnTo>
                      <a:lnTo>
                        <a:pt x="123220" y="41100"/>
                      </a:lnTo>
                      <a:lnTo>
                        <a:pt x="123942" y="38770"/>
                      </a:lnTo>
                      <a:lnTo>
                        <a:pt x="124092" y="36124"/>
                      </a:lnTo>
                      <a:close/>
                    </a:path>
                    <a:path w="279400" h="49529">
                      <a:moveTo>
                        <a:pt x="122717" y="21219"/>
                      </a:moveTo>
                      <a:lnTo>
                        <a:pt x="110495" y="21219"/>
                      </a:lnTo>
                      <a:lnTo>
                        <a:pt x="111915" y="21752"/>
                      </a:lnTo>
                      <a:lnTo>
                        <a:pt x="114095" y="23872"/>
                      </a:lnTo>
                      <a:lnTo>
                        <a:pt x="114772" y="25263"/>
                      </a:lnTo>
                      <a:lnTo>
                        <a:pt x="115027" y="26992"/>
                      </a:lnTo>
                      <a:lnTo>
                        <a:pt x="124092" y="26992"/>
                      </a:lnTo>
                      <a:lnTo>
                        <a:pt x="123957" y="24316"/>
                      </a:lnTo>
                      <a:lnTo>
                        <a:pt x="123228" y="21985"/>
                      </a:lnTo>
                      <a:lnTo>
                        <a:pt x="122717" y="21219"/>
                      </a:lnTo>
                      <a:close/>
                    </a:path>
                    <a:path w="279400" h="49529">
                      <a:moveTo>
                        <a:pt x="147231" y="13732"/>
                      </a:moveTo>
                      <a:lnTo>
                        <a:pt x="141548" y="13732"/>
                      </a:lnTo>
                      <a:lnTo>
                        <a:pt x="138587" y="14484"/>
                      </a:lnTo>
                      <a:lnTo>
                        <a:pt x="133550" y="17491"/>
                      </a:lnTo>
                      <a:lnTo>
                        <a:pt x="131604" y="19588"/>
                      </a:lnTo>
                      <a:lnTo>
                        <a:pt x="128838" y="24970"/>
                      </a:lnTo>
                      <a:lnTo>
                        <a:pt x="128166" y="28006"/>
                      </a:lnTo>
                      <a:lnTo>
                        <a:pt x="128230" y="35696"/>
                      </a:lnTo>
                      <a:lnTo>
                        <a:pt x="141766" y="49496"/>
                      </a:lnTo>
                      <a:lnTo>
                        <a:pt x="148185" y="49496"/>
                      </a:lnTo>
                      <a:lnTo>
                        <a:pt x="159931" y="42325"/>
                      </a:lnTo>
                      <a:lnTo>
                        <a:pt x="143878" y="42325"/>
                      </a:lnTo>
                      <a:lnTo>
                        <a:pt x="142488" y="41987"/>
                      </a:lnTo>
                      <a:lnTo>
                        <a:pt x="140143" y="40634"/>
                      </a:lnTo>
                      <a:lnTo>
                        <a:pt x="139233" y="39672"/>
                      </a:lnTo>
                      <a:lnTo>
                        <a:pt x="137955" y="37176"/>
                      </a:lnTo>
                      <a:lnTo>
                        <a:pt x="137639" y="35696"/>
                      </a:lnTo>
                      <a:lnTo>
                        <a:pt x="137639" y="33959"/>
                      </a:lnTo>
                      <a:lnTo>
                        <a:pt x="131980" y="33959"/>
                      </a:lnTo>
                      <a:lnTo>
                        <a:pt x="131980" y="28006"/>
                      </a:lnTo>
                      <a:lnTo>
                        <a:pt x="137643" y="28006"/>
                      </a:lnTo>
                      <a:lnTo>
                        <a:pt x="137741" y="26623"/>
                      </a:lnTo>
                      <a:lnTo>
                        <a:pt x="143645" y="20903"/>
                      </a:lnTo>
                      <a:lnTo>
                        <a:pt x="158846" y="20903"/>
                      </a:lnTo>
                      <a:lnTo>
                        <a:pt x="158002" y="19565"/>
                      </a:lnTo>
                      <a:lnTo>
                        <a:pt x="155040" y="16649"/>
                      </a:lnTo>
                      <a:lnTo>
                        <a:pt x="153312" y="15559"/>
                      </a:lnTo>
                      <a:lnTo>
                        <a:pt x="149358" y="14101"/>
                      </a:lnTo>
                      <a:lnTo>
                        <a:pt x="147231" y="13732"/>
                      </a:lnTo>
                      <a:close/>
                    </a:path>
                    <a:path w="279400" h="49529">
                      <a:moveTo>
                        <a:pt x="152139" y="38311"/>
                      </a:moveTo>
                      <a:lnTo>
                        <a:pt x="146554" y="42325"/>
                      </a:lnTo>
                      <a:lnTo>
                        <a:pt x="159931" y="42325"/>
                      </a:lnTo>
                      <a:lnTo>
                        <a:pt x="160573" y="41032"/>
                      </a:lnTo>
                      <a:lnTo>
                        <a:pt x="161024" y="38898"/>
                      </a:lnTo>
                      <a:lnTo>
                        <a:pt x="152139" y="38311"/>
                      </a:lnTo>
                      <a:close/>
                    </a:path>
                    <a:path w="279400" h="49529">
                      <a:moveTo>
                        <a:pt x="137643" y="28006"/>
                      </a:moveTo>
                      <a:lnTo>
                        <a:pt x="131980" y="28006"/>
                      </a:lnTo>
                      <a:lnTo>
                        <a:pt x="131980" y="33959"/>
                      </a:lnTo>
                      <a:lnTo>
                        <a:pt x="137639" y="33959"/>
                      </a:lnTo>
                      <a:lnTo>
                        <a:pt x="137643" y="28006"/>
                      </a:lnTo>
                      <a:close/>
                    </a:path>
                    <a:path w="279400" h="49529">
                      <a:moveTo>
                        <a:pt x="158846" y="20903"/>
                      </a:moveTo>
                      <a:lnTo>
                        <a:pt x="146502" y="20903"/>
                      </a:lnTo>
                      <a:lnTo>
                        <a:pt x="147727" y="21211"/>
                      </a:lnTo>
                      <a:lnTo>
                        <a:pt x="149846" y="22429"/>
                      </a:lnTo>
                      <a:lnTo>
                        <a:pt x="150681" y="23263"/>
                      </a:lnTo>
                      <a:lnTo>
                        <a:pt x="151883" y="25398"/>
                      </a:lnTo>
                      <a:lnTo>
                        <a:pt x="152184" y="26623"/>
                      </a:lnTo>
                      <a:lnTo>
                        <a:pt x="152184" y="28006"/>
                      </a:lnTo>
                      <a:lnTo>
                        <a:pt x="137643" y="28006"/>
                      </a:lnTo>
                      <a:lnTo>
                        <a:pt x="137639" y="33959"/>
                      </a:lnTo>
                      <a:lnTo>
                        <a:pt x="161226" y="33959"/>
                      </a:lnTo>
                      <a:lnTo>
                        <a:pt x="161167" y="28006"/>
                      </a:lnTo>
                      <a:lnTo>
                        <a:pt x="160813" y="25804"/>
                      </a:lnTo>
                      <a:lnTo>
                        <a:pt x="159159" y="21399"/>
                      </a:lnTo>
                      <a:lnTo>
                        <a:pt x="158846" y="20903"/>
                      </a:lnTo>
                      <a:close/>
                    </a:path>
                    <a:path w="279400" h="49529">
                      <a:moveTo>
                        <a:pt x="190131" y="2638"/>
                      </a:moveTo>
                      <a:lnTo>
                        <a:pt x="180795" y="2638"/>
                      </a:lnTo>
                      <a:lnTo>
                        <a:pt x="180795" y="48820"/>
                      </a:lnTo>
                      <a:lnTo>
                        <a:pt x="190401" y="48820"/>
                      </a:lnTo>
                      <a:lnTo>
                        <a:pt x="190416" y="27307"/>
                      </a:lnTo>
                      <a:lnTo>
                        <a:pt x="190702" y="26037"/>
                      </a:lnTo>
                      <a:lnTo>
                        <a:pt x="191829" y="23917"/>
                      </a:lnTo>
                      <a:lnTo>
                        <a:pt x="192611" y="23105"/>
                      </a:lnTo>
                      <a:lnTo>
                        <a:pt x="194611" y="21993"/>
                      </a:lnTo>
                      <a:lnTo>
                        <a:pt x="195768" y="21715"/>
                      </a:lnTo>
                      <a:lnTo>
                        <a:pt x="212368" y="21715"/>
                      </a:lnTo>
                      <a:lnTo>
                        <a:pt x="211639" y="20294"/>
                      </a:lnTo>
                      <a:lnTo>
                        <a:pt x="190131" y="20294"/>
                      </a:lnTo>
                      <a:lnTo>
                        <a:pt x="190131" y="2638"/>
                      </a:lnTo>
                      <a:close/>
                    </a:path>
                    <a:path w="279400" h="49529">
                      <a:moveTo>
                        <a:pt x="212368" y="21715"/>
                      </a:moveTo>
                      <a:lnTo>
                        <a:pt x="199030" y="21715"/>
                      </a:lnTo>
                      <a:lnTo>
                        <a:pt x="200549" y="22309"/>
                      </a:lnTo>
                      <a:lnTo>
                        <a:pt x="202728" y="24684"/>
                      </a:lnTo>
                      <a:lnTo>
                        <a:pt x="203169" y="26037"/>
                      </a:lnTo>
                      <a:lnTo>
                        <a:pt x="203255" y="48820"/>
                      </a:lnTo>
                      <a:lnTo>
                        <a:pt x="212861" y="48820"/>
                      </a:lnTo>
                      <a:lnTo>
                        <a:pt x="212845" y="23917"/>
                      </a:lnTo>
                      <a:lnTo>
                        <a:pt x="212368" y="21715"/>
                      </a:lnTo>
                      <a:close/>
                    </a:path>
                    <a:path w="279400" h="49529">
                      <a:moveTo>
                        <a:pt x="203292" y="13732"/>
                      </a:moveTo>
                      <a:lnTo>
                        <a:pt x="198256" y="13732"/>
                      </a:lnTo>
                      <a:lnTo>
                        <a:pt x="196069" y="14319"/>
                      </a:lnTo>
                      <a:lnTo>
                        <a:pt x="192581" y="16649"/>
                      </a:lnTo>
                      <a:lnTo>
                        <a:pt x="191318" y="18250"/>
                      </a:lnTo>
                      <a:lnTo>
                        <a:pt x="190537" y="20294"/>
                      </a:lnTo>
                      <a:lnTo>
                        <a:pt x="211639" y="20294"/>
                      </a:lnTo>
                      <a:lnTo>
                        <a:pt x="210380" y="17844"/>
                      </a:lnTo>
                      <a:lnTo>
                        <a:pt x="208982" y="16348"/>
                      </a:lnTo>
                      <a:lnTo>
                        <a:pt x="205389" y="14258"/>
                      </a:lnTo>
                      <a:lnTo>
                        <a:pt x="203292" y="13732"/>
                      </a:lnTo>
                      <a:close/>
                    </a:path>
                    <a:path w="279400" h="49529">
                      <a:moveTo>
                        <a:pt x="229328" y="14183"/>
                      </a:moveTo>
                      <a:lnTo>
                        <a:pt x="219722" y="14183"/>
                      </a:lnTo>
                      <a:lnTo>
                        <a:pt x="219722" y="48820"/>
                      </a:lnTo>
                      <a:lnTo>
                        <a:pt x="229328" y="48820"/>
                      </a:lnTo>
                      <a:lnTo>
                        <a:pt x="229328" y="14183"/>
                      </a:lnTo>
                      <a:close/>
                    </a:path>
                    <a:path w="279400" h="49529">
                      <a:moveTo>
                        <a:pt x="225976" y="0"/>
                      </a:moveTo>
                      <a:lnTo>
                        <a:pt x="223120" y="0"/>
                      </a:lnTo>
                      <a:lnTo>
                        <a:pt x="221894" y="481"/>
                      </a:lnTo>
                      <a:lnTo>
                        <a:pt x="219865" y="2390"/>
                      </a:lnTo>
                      <a:lnTo>
                        <a:pt x="219361" y="3525"/>
                      </a:lnTo>
                      <a:lnTo>
                        <a:pt x="219361" y="6186"/>
                      </a:lnTo>
                      <a:lnTo>
                        <a:pt x="219865" y="7336"/>
                      </a:lnTo>
                      <a:lnTo>
                        <a:pt x="221894" y="9245"/>
                      </a:lnTo>
                      <a:lnTo>
                        <a:pt x="223120" y="9718"/>
                      </a:lnTo>
                      <a:lnTo>
                        <a:pt x="225976" y="9718"/>
                      </a:lnTo>
                      <a:lnTo>
                        <a:pt x="227194" y="9245"/>
                      </a:lnTo>
                      <a:lnTo>
                        <a:pt x="229223" y="7336"/>
                      </a:lnTo>
                      <a:lnTo>
                        <a:pt x="229734" y="6186"/>
                      </a:lnTo>
                      <a:lnTo>
                        <a:pt x="229734" y="3525"/>
                      </a:lnTo>
                      <a:lnTo>
                        <a:pt x="229223" y="2390"/>
                      </a:lnTo>
                      <a:lnTo>
                        <a:pt x="227194" y="481"/>
                      </a:lnTo>
                      <a:lnTo>
                        <a:pt x="225976" y="0"/>
                      </a:lnTo>
                      <a:close/>
                    </a:path>
                    <a:path w="279400" h="49529">
                      <a:moveTo>
                        <a:pt x="243608" y="38627"/>
                      </a:moveTo>
                      <a:lnTo>
                        <a:pt x="240677" y="38627"/>
                      </a:lnTo>
                      <a:lnTo>
                        <a:pt x="239399" y="39153"/>
                      </a:lnTo>
                      <a:lnTo>
                        <a:pt x="237279" y="41258"/>
                      </a:lnTo>
                      <a:lnTo>
                        <a:pt x="236753" y="42521"/>
                      </a:lnTo>
                      <a:lnTo>
                        <a:pt x="236753" y="45482"/>
                      </a:lnTo>
                      <a:lnTo>
                        <a:pt x="237279" y="46760"/>
                      </a:lnTo>
                      <a:lnTo>
                        <a:pt x="239399" y="48880"/>
                      </a:lnTo>
                      <a:lnTo>
                        <a:pt x="240677" y="49406"/>
                      </a:lnTo>
                      <a:lnTo>
                        <a:pt x="243142" y="49406"/>
                      </a:lnTo>
                      <a:lnTo>
                        <a:pt x="247577" y="44986"/>
                      </a:lnTo>
                      <a:lnTo>
                        <a:pt x="247577" y="42521"/>
                      </a:lnTo>
                      <a:lnTo>
                        <a:pt x="247036" y="41258"/>
                      </a:lnTo>
                      <a:lnTo>
                        <a:pt x="244871" y="39153"/>
                      </a:lnTo>
                      <a:lnTo>
                        <a:pt x="243608" y="38627"/>
                      </a:lnTo>
                      <a:close/>
                    </a:path>
                    <a:path w="279400" h="49529">
                      <a:moveTo>
                        <a:pt x="259506" y="38627"/>
                      </a:moveTo>
                      <a:lnTo>
                        <a:pt x="256575" y="38627"/>
                      </a:lnTo>
                      <a:lnTo>
                        <a:pt x="255297" y="39153"/>
                      </a:lnTo>
                      <a:lnTo>
                        <a:pt x="253177" y="41258"/>
                      </a:lnTo>
                      <a:lnTo>
                        <a:pt x="252651" y="42521"/>
                      </a:lnTo>
                      <a:lnTo>
                        <a:pt x="252651" y="45482"/>
                      </a:lnTo>
                      <a:lnTo>
                        <a:pt x="253177" y="46760"/>
                      </a:lnTo>
                      <a:lnTo>
                        <a:pt x="255297" y="48880"/>
                      </a:lnTo>
                      <a:lnTo>
                        <a:pt x="256575" y="49406"/>
                      </a:lnTo>
                      <a:lnTo>
                        <a:pt x="259040" y="49406"/>
                      </a:lnTo>
                      <a:lnTo>
                        <a:pt x="263475" y="44986"/>
                      </a:lnTo>
                      <a:lnTo>
                        <a:pt x="263475" y="42521"/>
                      </a:lnTo>
                      <a:lnTo>
                        <a:pt x="262934" y="41258"/>
                      </a:lnTo>
                      <a:lnTo>
                        <a:pt x="260769" y="39153"/>
                      </a:lnTo>
                      <a:lnTo>
                        <a:pt x="259506" y="38627"/>
                      </a:lnTo>
                      <a:close/>
                    </a:path>
                    <a:path w="279400" h="49529">
                      <a:moveTo>
                        <a:pt x="275426" y="38627"/>
                      </a:moveTo>
                      <a:lnTo>
                        <a:pt x="272495" y="38627"/>
                      </a:lnTo>
                      <a:lnTo>
                        <a:pt x="271217" y="39153"/>
                      </a:lnTo>
                      <a:lnTo>
                        <a:pt x="269097" y="41258"/>
                      </a:lnTo>
                      <a:lnTo>
                        <a:pt x="268571" y="42521"/>
                      </a:lnTo>
                      <a:lnTo>
                        <a:pt x="268571" y="45482"/>
                      </a:lnTo>
                      <a:lnTo>
                        <a:pt x="269097" y="46760"/>
                      </a:lnTo>
                      <a:lnTo>
                        <a:pt x="271217" y="48880"/>
                      </a:lnTo>
                      <a:lnTo>
                        <a:pt x="272495" y="49406"/>
                      </a:lnTo>
                      <a:lnTo>
                        <a:pt x="274960" y="49406"/>
                      </a:lnTo>
                      <a:lnTo>
                        <a:pt x="279395" y="44986"/>
                      </a:lnTo>
                      <a:lnTo>
                        <a:pt x="279395" y="42521"/>
                      </a:lnTo>
                      <a:lnTo>
                        <a:pt x="278854" y="41258"/>
                      </a:lnTo>
                      <a:lnTo>
                        <a:pt x="276689" y="39153"/>
                      </a:lnTo>
                      <a:lnTo>
                        <a:pt x="275426" y="38627"/>
                      </a:lnTo>
                      <a:close/>
                    </a:path>
                  </a:pathLst>
                </a:custGeom>
                <a:solidFill>
                  <a:srgbClr val="000000">
                    <a:alpha val="79998"/>
                  </a:srgbClr>
                </a:solidFill>
              </p:spPr>
              <p:txBody>
                <a:bodyPr wrap="square" lIns="0" tIns="0" rIns="0" bIns="0" rtlCol="0"/>
                <a:lstStyle/>
                <a:p>
                  <a:endParaRPr/>
                </a:p>
              </p:txBody>
            </p:sp>
            <p:sp>
              <p:nvSpPr>
                <p:cNvPr id="41" name="object 41"/>
                <p:cNvSpPr/>
                <p:nvPr/>
              </p:nvSpPr>
              <p:spPr>
                <a:xfrm>
                  <a:off x="10786681" y="4554915"/>
                  <a:ext cx="323850" cy="49530"/>
                </a:xfrm>
                <a:custGeom>
                  <a:avLst/>
                  <a:gdLst/>
                  <a:ahLst/>
                  <a:cxnLst/>
                  <a:rect l="l" t="t" r="r" b="b"/>
                  <a:pathLst>
                    <a:path w="323850" h="49529">
                      <a:moveTo>
                        <a:pt x="24188" y="2006"/>
                      </a:moveTo>
                      <a:lnTo>
                        <a:pt x="17453" y="2006"/>
                      </a:lnTo>
                      <a:lnTo>
                        <a:pt x="13800" y="2938"/>
                      </a:lnTo>
                      <a:lnTo>
                        <a:pt x="7306" y="6652"/>
                      </a:lnTo>
                      <a:lnTo>
                        <a:pt x="4735" y="9343"/>
                      </a:lnTo>
                      <a:lnTo>
                        <a:pt x="947" y="16408"/>
                      </a:lnTo>
                      <a:lnTo>
                        <a:pt x="0" y="20693"/>
                      </a:lnTo>
                      <a:lnTo>
                        <a:pt x="0" y="30750"/>
                      </a:lnTo>
                      <a:lnTo>
                        <a:pt x="17393" y="49451"/>
                      </a:lnTo>
                      <a:lnTo>
                        <a:pt x="24473" y="49451"/>
                      </a:lnTo>
                      <a:lnTo>
                        <a:pt x="38817" y="40814"/>
                      </a:lnTo>
                      <a:lnTo>
                        <a:pt x="19340" y="40814"/>
                      </a:lnTo>
                      <a:lnTo>
                        <a:pt x="17288" y="40243"/>
                      </a:lnTo>
                      <a:lnTo>
                        <a:pt x="13740" y="37958"/>
                      </a:lnTo>
                      <a:lnTo>
                        <a:pt x="12357" y="36267"/>
                      </a:lnTo>
                      <a:lnTo>
                        <a:pt x="10387" y="31787"/>
                      </a:lnTo>
                      <a:lnTo>
                        <a:pt x="9899" y="29021"/>
                      </a:lnTo>
                      <a:lnTo>
                        <a:pt x="9899" y="22527"/>
                      </a:lnTo>
                      <a:lnTo>
                        <a:pt x="19347" y="10643"/>
                      </a:lnTo>
                      <a:lnTo>
                        <a:pt x="38841" y="10643"/>
                      </a:lnTo>
                      <a:lnTo>
                        <a:pt x="38281" y="9606"/>
                      </a:lnTo>
                      <a:lnTo>
                        <a:pt x="36838" y="7854"/>
                      </a:lnTo>
                      <a:lnTo>
                        <a:pt x="33290" y="4983"/>
                      </a:lnTo>
                      <a:lnTo>
                        <a:pt x="31253" y="3886"/>
                      </a:lnTo>
                      <a:lnTo>
                        <a:pt x="26668" y="2382"/>
                      </a:lnTo>
                      <a:lnTo>
                        <a:pt x="24188" y="2006"/>
                      </a:lnTo>
                      <a:close/>
                    </a:path>
                    <a:path w="323850" h="49529">
                      <a:moveTo>
                        <a:pt x="31682" y="33035"/>
                      </a:moveTo>
                      <a:lnTo>
                        <a:pt x="22978" y="40814"/>
                      </a:lnTo>
                      <a:lnTo>
                        <a:pt x="38817" y="40814"/>
                      </a:lnTo>
                      <a:lnTo>
                        <a:pt x="40664" y="37244"/>
                      </a:lnTo>
                      <a:lnTo>
                        <a:pt x="41251" y="35365"/>
                      </a:lnTo>
                      <a:lnTo>
                        <a:pt x="41324" y="35027"/>
                      </a:lnTo>
                      <a:lnTo>
                        <a:pt x="41559" y="33080"/>
                      </a:lnTo>
                      <a:lnTo>
                        <a:pt x="31682" y="33035"/>
                      </a:lnTo>
                      <a:close/>
                    </a:path>
                    <a:path w="323850" h="49529">
                      <a:moveTo>
                        <a:pt x="38841" y="10643"/>
                      </a:moveTo>
                      <a:lnTo>
                        <a:pt x="23060" y="10643"/>
                      </a:lnTo>
                      <a:lnTo>
                        <a:pt x="24286" y="10831"/>
                      </a:lnTo>
                      <a:lnTo>
                        <a:pt x="26556" y="11583"/>
                      </a:lnTo>
                      <a:lnTo>
                        <a:pt x="31682" y="18806"/>
                      </a:lnTo>
                      <a:lnTo>
                        <a:pt x="41559" y="18806"/>
                      </a:lnTo>
                      <a:lnTo>
                        <a:pt x="41243" y="16130"/>
                      </a:lnTo>
                      <a:lnTo>
                        <a:pt x="40521" y="13755"/>
                      </a:lnTo>
                      <a:lnTo>
                        <a:pt x="38841" y="10643"/>
                      </a:lnTo>
                      <a:close/>
                    </a:path>
                    <a:path w="323850" h="49529">
                      <a:moveTo>
                        <a:pt x="66834" y="13732"/>
                      </a:moveTo>
                      <a:lnTo>
                        <a:pt x="59828" y="13732"/>
                      </a:lnTo>
                      <a:lnTo>
                        <a:pt x="56799" y="14484"/>
                      </a:lnTo>
                      <a:lnTo>
                        <a:pt x="46327" y="35380"/>
                      </a:lnTo>
                      <a:lnTo>
                        <a:pt x="46975" y="38304"/>
                      </a:lnTo>
                      <a:lnTo>
                        <a:pt x="49741" y="43671"/>
                      </a:lnTo>
                      <a:lnTo>
                        <a:pt x="51703" y="45760"/>
                      </a:lnTo>
                      <a:lnTo>
                        <a:pt x="56799" y="48752"/>
                      </a:lnTo>
                      <a:lnTo>
                        <a:pt x="59828" y="49496"/>
                      </a:lnTo>
                      <a:lnTo>
                        <a:pt x="66834" y="49496"/>
                      </a:lnTo>
                      <a:lnTo>
                        <a:pt x="69855" y="48752"/>
                      </a:lnTo>
                      <a:lnTo>
                        <a:pt x="74952" y="45760"/>
                      </a:lnTo>
                      <a:lnTo>
                        <a:pt x="76921" y="43671"/>
                      </a:lnTo>
                      <a:lnTo>
                        <a:pt x="77754" y="42055"/>
                      </a:lnTo>
                      <a:lnTo>
                        <a:pt x="61767" y="42055"/>
                      </a:lnTo>
                      <a:lnTo>
                        <a:pt x="60414" y="41604"/>
                      </a:lnTo>
                      <a:lnTo>
                        <a:pt x="58235" y="39785"/>
                      </a:lnTo>
                      <a:lnTo>
                        <a:pt x="57415" y="38537"/>
                      </a:lnTo>
                      <a:lnTo>
                        <a:pt x="56318" y="35380"/>
                      </a:lnTo>
                      <a:lnTo>
                        <a:pt x="56047" y="33584"/>
                      </a:lnTo>
                      <a:lnTo>
                        <a:pt x="56047" y="29555"/>
                      </a:lnTo>
                      <a:lnTo>
                        <a:pt x="61767" y="21061"/>
                      </a:lnTo>
                      <a:lnTo>
                        <a:pt x="77692" y="21061"/>
                      </a:lnTo>
                      <a:lnTo>
                        <a:pt x="76921" y="19565"/>
                      </a:lnTo>
                      <a:lnTo>
                        <a:pt x="74952" y="17476"/>
                      </a:lnTo>
                      <a:lnTo>
                        <a:pt x="69855" y="14484"/>
                      </a:lnTo>
                      <a:lnTo>
                        <a:pt x="66834" y="13732"/>
                      </a:lnTo>
                      <a:close/>
                    </a:path>
                    <a:path w="323850" h="49529">
                      <a:moveTo>
                        <a:pt x="77692" y="21061"/>
                      </a:moveTo>
                      <a:lnTo>
                        <a:pt x="64970" y="21061"/>
                      </a:lnTo>
                      <a:lnTo>
                        <a:pt x="66300" y="21519"/>
                      </a:lnTo>
                      <a:lnTo>
                        <a:pt x="68435" y="23353"/>
                      </a:lnTo>
                      <a:lnTo>
                        <a:pt x="69239" y="24601"/>
                      </a:lnTo>
                      <a:lnTo>
                        <a:pt x="70336" y="27758"/>
                      </a:lnTo>
                      <a:lnTo>
                        <a:pt x="70614" y="29555"/>
                      </a:lnTo>
                      <a:lnTo>
                        <a:pt x="70614" y="33584"/>
                      </a:lnTo>
                      <a:lnTo>
                        <a:pt x="64970" y="42055"/>
                      </a:lnTo>
                      <a:lnTo>
                        <a:pt x="77754" y="42055"/>
                      </a:lnTo>
                      <a:lnTo>
                        <a:pt x="79687" y="38304"/>
                      </a:lnTo>
                      <a:lnTo>
                        <a:pt x="80335" y="35380"/>
                      </a:lnTo>
                      <a:lnTo>
                        <a:pt x="80312" y="27758"/>
                      </a:lnTo>
                      <a:lnTo>
                        <a:pt x="79687" y="24932"/>
                      </a:lnTo>
                      <a:lnTo>
                        <a:pt x="77692" y="21061"/>
                      </a:lnTo>
                      <a:close/>
                    </a:path>
                    <a:path w="323850" h="49529">
                      <a:moveTo>
                        <a:pt x="95081" y="14183"/>
                      </a:moveTo>
                      <a:lnTo>
                        <a:pt x="85926" y="14183"/>
                      </a:lnTo>
                      <a:lnTo>
                        <a:pt x="85926" y="48820"/>
                      </a:lnTo>
                      <a:lnTo>
                        <a:pt x="95532" y="48820"/>
                      </a:lnTo>
                      <a:lnTo>
                        <a:pt x="95547" y="27307"/>
                      </a:lnTo>
                      <a:lnTo>
                        <a:pt x="95826" y="26037"/>
                      </a:lnTo>
                      <a:lnTo>
                        <a:pt x="96923" y="23917"/>
                      </a:lnTo>
                      <a:lnTo>
                        <a:pt x="97690" y="23105"/>
                      </a:lnTo>
                      <a:lnTo>
                        <a:pt x="99659" y="21993"/>
                      </a:lnTo>
                      <a:lnTo>
                        <a:pt x="100802" y="21715"/>
                      </a:lnTo>
                      <a:lnTo>
                        <a:pt x="117338" y="21715"/>
                      </a:lnTo>
                      <a:lnTo>
                        <a:pt x="116614" y="20294"/>
                      </a:lnTo>
                      <a:lnTo>
                        <a:pt x="95081" y="20294"/>
                      </a:lnTo>
                      <a:lnTo>
                        <a:pt x="95081" y="14183"/>
                      </a:lnTo>
                      <a:close/>
                    </a:path>
                    <a:path w="323850" h="49529">
                      <a:moveTo>
                        <a:pt x="117338" y="21715"/>
                      </a:moveTo>
                      <a:lnTo>
                        <a:pt x="104019" y="21715"/>
                      </a:lnTo>
                      <a:lnTo>
                        <a:pt x="105529" y="22316"/>
                      </a:lnTo>
                      <a:lnTo>
                        <a:pt x="107724" y="24706"/>
                      </a:lnTo>
                      <a:lnTo>
                        <a:pt x="108160" y="26037"/>
                      </a:lnTo>
                      <a:lnTo>
                        <a:pt x="108250" y="48820"/>
                      </a:lnTo>
                      <a:lnTo>
                        <a:pt x="117857" y="48820"/>
                      </a:lnTo>
                      <a:lnTo>
                        <a:pt x="117823" y="23917"/>
                      </a:lnTo>
                      <a:lnTo>
                        <a:pt x="117361" y="21760"/>
                      </a:lnTo>
                      <a:close/>
                    </a:path>
                    <a:path w="323850" h="49529">
                      <a:moveTo>
                        <a:pt x="108311" y="13732"/>
                      </a:moveTo>
                      <a:lnTo>
                        <a:pt x="103335" y="13732"/>
                      </a:lnTo>
                      <a:lnTo>
                        <a:pt x="101147" y="14326"/>
                      </a:lnTo>
                      <a:lnTo>
                        <a:pt x="97539" y="16686"/>
                      </a:lnTo>
                      <a:lnTo>
                        <a:pt x="96254" y="18280"/>
                      </a:lnTo>
                      <a:lnTo>
                        <a:pt x="95487" y="20294"/>
                      </a:lnTo>
                      <a:lnTo>
                        <a:pt x="116614" y="20294"/>
                      </a:lnTo>
                      <a:lnTo>
                        <a:pt x="115376" y="17866"/>
                      </a:lnTo>
                      <a:lnTo>
                        <a:pt x="113986" y="16363"/>
                      </a:lnTo>
                      <a:lnTo>
                        <a:pt x="110408" y="14258"/>
                      </a:lnTo>
                      <a:lnTo>
                        <a:pt x="108311" y="13732"/>
                      </a:lnTo>
                      <a:close/>
                    </a:path>
                    <a:path w="323850" h="49529">
                      <a:moveTo>
                        <a:pt x="136635" y="5885"/>
                      </a:moveTo>
                      <a:lnTo>
                        <a:pt x="127029" y="5885"/>
                      </a:lnTo>
                      <a:lnTo>
                        <a:pt x="127014" y="41709"/>
                      </a:lnTo>
                      <a:lnTo>
                        <a:pt x="136260" y="49383"/>
                      </a:lnTo>
                      <a:lnTo>
                        <a:pt x="139823" y="49248"/>
                      </a:lnTo>
                      <a:lnTo>
                        <a:pt x="140882" y="49120"/>
                      </a:lnTo>
                      <a:lnTo>
                        <a:pt x="143303" y="48542"/>
                      </a:lnTo>
                      <a:lnTo>
                        <a:pt x="143784" y="48391"/>
                      </a:lnTo>
                      <a:lnTo>
                        <a:pt x="142340" y="41559"/>
                      </a:lnTo>
                      <a:lnTo>
                        <a:pt x="139236" y="41559"/>
                      </a:lnTo>
                      <a:lnTo>
                        <a:pt x="138665" y="41461"/>
                      </a:lnTo>
                      <a:lnTo>
                        <a:pt x="137688" y="41070"/>
                      </a:lnTo>
                      <a:lnTo>
                        <a:pt x="137312" y="40732"/>
                      </a:lnTo>
                      <a:lnTo>
                        <a:pt x="136771" y="39755"/>
                      </a:lnTo>
                      <a:lnTo>
                        <a:pt x="136709" y="39439"/>
                      </a:lnTo>
                      <a:lnTo>
                        <a:pt x="136635" y="5885"/>
                      </a:lnTo>
                      <a:close/>
                    </a:path>
                    <a:path w="323850" h="49529">
                      <a:moveTo>
                        <a:pt x="142273" y="41243"/>
                      </a:moveTo>
                      <a:lnTo>
                        <a:pt x="140785" y="41521"/>
                      </a:lnTo>
                      <a:lnTo>
                        <a:pt x="140334" y="41559"/>
                      </a:lnTo>
                      <a:lnTo>
                        <a:pt x="142340" y="41559"/>
                      </a:lnTo>
                      <a:lnTo>
                        <a:pt x="142273" y="41243"/>
                      </a:lnTo>
                      <a:close/>
                    </a:path>
                    <a:path w="323850" h="49529">
                      <a:moveTo>
                        <a:pt x="127029" y="14183"/>
                      </a:moveTo>
                      <a:lnTo>
                        <a:pt x="122294" y="14183"/>
                      </a:lnTo>
                      <a:lnTo>
                        <a:pt x="122294" y="21399"/>
                      </a:lnTo>
                      <a:lnTo>
                        <a:pt x="127029" y="21399"/>
                      </a:lnTo>
                      <a:lnTo>
                        <a:pt x="127029" y="14183"/>
                      </a:lnTo>
                      <a:close/>
                    </a:path>
                    <a:path w="323850" h="49529">
                      <a:moveTo>
                        <a:pt x="143152" y="14183"/>
                      </a:moveTo>
                      <a:lnTo>
                        <a:pt x="136635" y="14183"/>
                      </a:lnTo>
                      <a:lnTo>
                        <a:pt x="136635" y="21399"/>
                      </a:lnTo>
                      <a:lnTo>
                        <a:pt x="143152" y="21399"/>
                      </a:lnTo>
                      <a:lnTo>
                        <a:pt x="143152" y="14183"/>
                      </a:lnTo>
                      <a:close/>
                    </a:path>
                    <a:path w="323850" h="49529">
                      <a:moveTo>
                        <a:pt x="158318" y="14183"/>
                      </a:moveTo>
                      <a:lnTo>
                        <a:pt x="148711" y="14183"/>
                      </a:lnTo>
                      <a:lnTo>
                        <a:pt x="148711" y="48820"/>
                      </a:lnTo>
                      <a:lnTo>
                        <a:pt x="158318" y="48820"/>
                      </a:lnTo>
                      <a:lnTo>
                        <a:pt x="158318" y="14183"/>
                      </a:lnTo>
                      <a:close/>
                    </a:path>
                    <a:path w="323850" h="49529">
                      <a:moveTo>
                        <a:pt x="154965" y="0"/>
                      </a:moveTo>
                      <a:lnTo>
                        <a:pt x="152109" y="0"/>
                      </a:lnTo>
                      <a:lnTo>
                        <a:pt x="150884" y="481"/>
                      </a:lnTo>
                      <a:lnTo>
                        <a:pt x="148854" y="2390"/>
                      </a:lnTo>
                      <a:lnTo>
                        <a:pt x="148351" y="3525"/>
                      </a:lnTo>
                      <a:lnTo>
                        <a:pt x="148351" y="6186"/>
                      </a:lnTo>
                      <a:lnTo>
                        <a:pt x="148854" y="7336"/>
                      </a:lnTo>
                      <a:lnTo>
                        <a:pt x="150884" y="9245"/>
                      </a:lnTo>
                      <a:lnTo>
                        <a:pt x="152109" y="9718"/>
                      </a:lnTo>
                      <a:lnTo>
                        <a:pt x="154965" y="9718"/>
                      </a:lnTo>
                      <a:lnTo>
                        <a:pt x="156183" y="9245"/>
                      </a:lnTo>
                      <a:lnTo>
                        <a:pt x="158212" y="7336"/>
                      </a:lnTo>
                      <a:lnTo>
                        <a:pt x="158723" y="6186"/>
                      </a:lnTo>
                      <a:lnTo>
                        <a:pt x="158723" y="3525"/>
                      </a:lnTo>
                      <a:lnTo>
                        <a:pt x="158212" y="2390"/>
                      </a:lnTo>
                      <a:lnTo>
                        <a:pt x="156183" y="481"/>
                      </a:lnTo>
                      <a:lnTo>
                        <a:pt x="154965" y="0"/>
                      </a:lnTo>
                      <a:close/>
                    </a:path>
                    <a:path w="323850" h="49529">
                      <a:moveTo>
                        <a:pt x="174469" y="14183"/>
                      </a:moveTo>
                      <a:lnTo>
                        <a:pt x="165314" y="14183"/>
                      </a:lnTo>
                      <a:lnTo>
                        <a:pt x="165314" y="48820"/>
                      </a:lnTo>
                      <a:lnTo>
                        <a:pt x="174920" y="48820"/>
                      </a:lnTo>
                      <a:lnTo>
                        <a:pt x="174935" y="27307"/>
                      </a:lnTo>
                      <a:lnTo>
                        <a:pt x="175214" y="26037"/>
                      </a:lnTo>
                      <a:lnTo>
                        <a:pt x="176311" y="23917"/>
                      </a:lnTo>
                      <a:lnTo>
                        <a:pt x="177078" y="23105"/>
                      </a:lnTo>
                      <a:lnTo>
                        <a:pt x="179047" y="21993"/>
                      </a:lnTo>
                      <a:lnTo>
                        <a:pt x="180189" y="21715"/>
                      </a:lnTo>
                      <a:lnTo>
                        <a:pt x="196726" y="21715"/>
                      </a:lnTo>
                      <a:lnTo>
                        <a:pt x="196001" y="20294"/>
                      </a:lnTo>
                      <a:lnTo>
                        <a:pt x="174469" y="20294"/>
                      </a:lnTo>
                      <a:lnTo>
                        <a:pt x="174469" y="14183"/>
                      </a:lnTo>
                      <a:close/>
                    </a:path>
                    <a:path w="323850" h="49529">
                      <a:moveTo>
                        <a:pt x="196726" y="21715"/>
                      </a:moveTo>
                      <a:lnTo>
                        <a:pt x="183407" y="21715"/>
                      </a:lnTo>
                      <a:lnTo>
                        <a:pt x="184917" y="22316"/>
                      </a:lnTo>
                      <a:lnTo>
                        <a:pt x="187112" y="24706"/>
                      </a:lnTo>
                      <a:lnTo>
                        <a:pt x="187548" y="26037"/>
                      </a:lnTo>
                      <a:lnTo>
                        <a:pt x="187638" y="48820"/>
                      </a:lnTo>
                      <a:lnTo>
                        <a:pt x="197245" y="48820"/>
                      </a:lnTo>
                      <a:lnTo>
                        <a:pt x="197211" y="23917"/>
                      </a:lnTo>
                      <a:lnTo>
                        <a:pt x="196748" y="21760"/>
                      </a:lnTo>
                      <a:close/>
                    </a:path>
                    <a:path w="323850" h="49529">
                      <a:moveTo>
                        <a:pt x="187699" y="13732"/>
                      </a:moveTo>
                      <a:lnTo>
                        <a:pt x="182723" y="13732"/>
                      </a:lnTo>
                      <a:lnTo>
                        <a:pt x="180535" y="14326"/>
                      </a:lnTo>
                      <a:lnTo>
                        <a:pt x="176927" y="16686"/>
                      </a:lnTo>
                      <a:lnTo>
                        <a:pt x="175642" y="18280"/>
                      </a:lnTo>
                      <a:lnTo>
                        <a:pt x="174875" y="20294"/>
                      </a:lnTo>
                      <a:lnTo>
                        <a:pt x="196001" y="20294"/>
                      </a:lnTo>
                      <a:lnTo>
                        <a:pt x="194764" y="17866"/>
                      </a:lnTo>
                      <a:lnTo>
                        <a:pt x="193374" y="16363"/>
                      </a:lnTo>
                      <a:lnTo>
                        <a:pt x="189796" y="14258"/>
                      </a:lnTo>
                      <a:lnTo>
                        <a:pt x="187699" y="13732"/>
                      </a:lnTo>
                      <a:close/>
                    </a:path>
                    <a:path w="323850" h="49529">
                      <a:moveTo>
                        <a:pt x="213723" y="14183"/>
                      </a:moveTo>
                      <a:lnTo>
                        <a:pt x="204117" y="14183"/>
                      </a:lnTo>
                      <a:lnTo>
                        <a:pt x="204150" y="39026"/>
                      </a:lnTo>
                      <a:lnTo>
                        <a:pt x="213528" y="49271"/>
                      </a:lnTo>
                      <a:lnTo>
                        <a:pt x="218444" y="49271"/>
                      </a:lnTo>
                      <a:lnTo>
                        <a:pt x="220646" y="48654"/>
                      </a:lnTo>
                      <a:lnTo>
                        <a:pt x="224269" y="46189"/>
                      </a:lnTo>
                      <a:lnTo>
                        <a:pt x="225569" y="44558"/>
                      </a:lnTo>
                      <a:lnTo>
                        <a:pt x="226351" y="42528"/>
                      </a:lnTo>
                      <a:lnTo>
                        <a:pt x="235935" y="42528"/>
                      </a:lnTo>
                      <a:lnTo>
                        <a:pt x="235935" y="41153"/>
                      </a:lnTo>
                      <a:lnTo>
                        <a:pt x="217903" y="41153"/>
                      </a:lnTo>
                      <a:lnTo>
                        <a:pt x="216452" y="40559"/>
                      </a:lnTo>
                      <a:lnTo>
                        <a:pt x="214287" y="38184"/>
                      </a:lnTo>
                      <a:lnTo>
                        <a:pt x="213858" y="36921"/>
                      </a:lnTo>
                      <a:lnTo>
                        <a:pt x="213731" y="35621"/>
                      </a:lnTo>
                      <a:lnTo>
                        <a:pt x="213723" y="14183"/>
                      </a:lnTo>
                      <a:close/>
                    </a:path>
                    <a:path w="323850" h="49529">
                      <a:moveTo>
                        <a:pt x="235935" y="42528"/>
                      </a:moveTo>
                      <a:lnTo>
                        <a:pt x="226712" y="42528"/>
                      </a:lnTo>
                      <a:lnTo>
                        <a:pt x="226712" y="48820"/>
                      </a:lnTo>
                      <a:lnTo>
                        <a:pt x="235935" y="48820"/>
                      </a:lnTo>
                      <a:lnTo>
                        <a:pt x="235935" y="42528"/>
                      </a:lnTo>
                      <a:close/>
                    </a:path>
                    <a:path w="323850" h="49529">
                      <a:moveTo>
                        <a:pt x="235935" y="14183"/>
                      </a:moveTo>
                      <a:lnTo>
                        <a:pt x="226329" y="14183"/>
                      </a:lnTo>
                      <a:lnTo>
                        <a:pt x="226344" y="35621"/>
                      </a:lnTo>
                      <a:lnTo>
                        <a:pt x="226035" y="36921"/>
                      </a:lnTo>
                      <a:lnTo>
                        <a:pt x="224788" y="39026"/>
                      </a:lnTo>
                      <a:lnTo>
                        <a:pt x="223976" y="39822"/>
                      </a:lnTo>
                      <a:lnTo>
                        <a:pt x="221961" y="40890"/>
                      </a:lnTo>
                      <a:lnTo>
                        <a:pt x="220879" y="41153"/>
                      </a:lnTo>
                      <a:lnTo>
                        <a:pt x="235935" y="41153"/>
                      </a:lnTo>
                      <a:lnTo>
                        <a:pt x="235935" y="14183"/>
                      </a:lnTo>
                      <a:close/>
                    </a:path>
                    <a:path w="323850" h="49529">
                      <a:moveTo>
                        <a:pt x="260607" y="13732"/>
                      </a:moveTo>
                      <a:lnTo>
                        <a:pt x="254924" y="13732"/>
                      </a:lnTo>
                      <a:lnTo>
                        <a:pt x="251963" y="14484"/>
                      </a:lnTo>
                      <a:lnTo>
                        <a:pt x="246926" y="17491"/>
                      </a:lnTo>
                      <a:lnTo>
                        <a:pt x="244980" y="19588"/>
                      </a:lnTo>
                      <a:lnTo>
                        <a:pt x="242214" y="24970"/>
                      </a:lnTo>
                      <a:lnTo>
                        <a:pt x="241542" y="28006"/>
                      </a:lnTo>
                      <a:lnTo>
                        <a:pt x="241606" y="35696"/>
                      </a:lnTo>
                      <a:lnTo>
                        <a:pt x="255142" y="49496"/>
                      </a:lnTo>
                      <a:lnTo>
                        <a:pt x="261561" y="49496"/>
                      </a:lnTo>
                      <a:lnTo>
                        <a:pt x="273307" y="42325"/>
                      </a:lnTo>
                      <a:lnTo>
                        <a:pt x="257254" y="42325"/>
                      </a:lnTo>
                      <a:lnTo>
                        <a:pt x="255864" y="41987"/>
                      </a:lnTo>
                      <a:lnTo>
                        <a:pt x="253518" y="40634"/>
                      </a:lnTo>
                      <a:lnTo>
                        <a:pt x="252609" y="39672"/>
                      </a:lnTo>
                      <a:lnTo>
                        <a:pt x="251331" y="37176"/>
                      </a:lnTo>
                      <a:lnTo>
                        <a:pt x="251015" y="35696"/>
                      </a:lnTo>
                      <a:lnTo>
                        <a:pt x="251015" y="33959"/>
                      </a:lnTo>
                      <a:lnTo>
                        <a:pt x="245355" y="33959"/>
                      </a:lnTo>
                      <a:lnTo>
                        <a:pt x="245355" y="28006"/>
                      </a:lnTo>
                      <a:lnTo>
                        <a:pt x="251019" y="28006"/>
                      </a:lnTo>
                      <a:lnTo>
                        <a:pt x="251117" y="26623"/>
                      </a:lnTo>
                      <a:lnTo>
                        <a:pt x="257021" y="20903"/>
                      </a:lnTo>
                      <a:lnTo>
                        <a:pt x="272222" y="20903"/>
                      </a:lnTo>
                      <a:lnTo>
                        <a:pt x="271378" y="19565"/>
                      </a:lnTo>
                      <a:lnTo>
                        <a:pt x="268416" y="16649"/>
                      </a:lnTo>
                      <a:lnTo>
                        <a:pt x="266688" y="15559"/>
                      </a:lnTo>
                      <a:lnTo>
                        <a:pt x="262734" y="14101"/>
                      </a:lnTo>
                      <a:lnTo>
                        <a:pt x="260607" y="13732"/>
                      </a:lnTo>
                      <a:close/>
                    </a:path>
                    <a:path w="323850" h="49529">
                      <a:moveTo>
                        <a:pt x="265515" y="38311"/>
                      </a:moveTo>
                      <a:lnTo>
                        <a:pt x="259930" y="42325"/>
                      </a:lnTo>
                      <a:lnTo>
                        <a:pt x="273307" y="42325"/>
                      </a:lnTo>
                      <a:lnTo>
                        <a:pt x="273948" y="41032"/>
                      </a:lnTo>
                      <a:lnTo>
                        <a:pt x="274400" y="38898"/>
                      </a:lnTo>
                      <a:lnTo>
                        <a:pt x="265515" y="38311"/>
                      </a:lnTo>
                      <a:close/>
                    </a:path>
                    <a:path w="323850" h="49529">
                      <a:moveTo>
                        <a:pt x="251019" y="28006"/>
                      </a:moveTo>
                      <a:lnTo>
                        <a:pt x="245355" y="28006"/>
                      </a:lnTo>
                      <a:lnTo>
                        <a:pt x="245355" y="33959"/>
                      </a:lnTo>
                      <a:lnTo>
                        <a:pt x="251015" y="33959"/>
                      </a:lnTo>
                      <a:lnTo>
                        <a:pt x="251019" y="28006"/>
                      </a:lnTo>
                      <a:close/>
                    </a:path>
                    <a:path w="323850" h="49529">
                      <a:moveTo>
                        <a:pt x="272222" y="20903"/>
                      </a:moveTo>
                      <a:lnTo>
                        <a:pt x="259877" y="20903"/>
                      </a:lnTo>
                      <a:lnTo>
                        <a:pt x="261103" y="21211"/>
                      </a:lnTo>
                      <a:lnTo>
                        <a:pt x="263222" y="22429"/>
                      </a:lnTo>
                      <a:lnTo>
                        <a:pt x="264057" y="23263"/>
                      </a:lnTo>
                      <a:lnTo>
                        <a:pt x="265259" y="25398"/>
                      </a:lnTo>
                      <a:lnTo>
                        <a:pt x="265560" y="26623"/>
                      </a:lnTo>
                      <a:lnTo>
                        <a:pt x="265560" y="28006"/>
                      </a:lnTo>
                      <a:lnTo>
                        <a:pt x="251019" y="28006"/>
                      </a:lnTo>
                      <a:lnTo>
                        <a:pt x="251015" y="33959"/>
                      </a:lnTo>
                      <a:lnTo>
                        <a:pt x="274602" y="33959"/>
                      </a:lnTo>
                      <a:lnTo>
                        <a:pt x="274543" y="28006"/>
                      </a:lnTo>
                      <a:lnTo>
                        <a:pt x="274189" y="25804"/>
                      </a:lnTo>
                      <a:lnTo>
                        <a:pt x="272535" y="21399"/>
                      </a:lnTo>
                      <a:lnTo>
                        <a:pt x="272222" y="20903"/>
                      </a:lnTo>
                      <a:close/>
                    </a:path>
                    <a:path w="323850" h="49529">
                      <a:moveTo>
                        <a:pt x="287456" y="38627"/>
                      </a:moveTo>
                      <a:lnTo>
                        <a:pt x="284525" y="38627"/>
                      </a:lnTo>
                      <a:lnTo>
                        <a:pt x="283247" y="39153"/>
                      </a:lnTo>
                      <a:lnTo>
                        <a:pt x="281127" y="41258"/>
                      </a:lnTo>
                      <a:lnTo>
                        <a:pt x="280601" y="42521"/>
                      </a:lnTo>
                      <a:lnTo>
                        <a:pt x="280601" y="45482"/>
                      </a:lnTo>
                      <a:lnTo>
                        <a:pt x="281127" y="46760"/>
                      </a:lnTo>
                      <a:lnTo>
                        <a:pt x="283247" y="48880"/>
                      </a:lnTo>
                      <a:lnTo>
                        <a:pt x="284525" y="49406"/>
                      </a:lnTo>
                      <a:lnTo>
                        <a:pt x="286990" y="49406"/>
                      </a:lnTo>
                      <a:lnTo>
                        <a:pt x="291425" y="44986"/>
                      </a:lnTo>
                      <a:lnTo>
                        <a:pt x="291425" y="42521"/>
                      </a:lnTo>
                      <a:lnTo>
                        <a:pt x="290884" y="41258"/>
                      </a:lnTo>
                      <a:lnTo>
                        <a:pt x="288719" y="39153"/>
                      </a:lnTo>
                      <a:lnTo>
                        <a:pt x="287456" y="38627"/>
                      </a:lnTo>
                      <a:close/>
                    </a:path>
                    <a:path w="323850" h="49529">
                      <a:moveTo>
                        <a:pt x="303354" y="38627"/>
                      </a:moveTo>
                      <a:lnTo>
                        <a:pt x="300422" y="38627"/>
                      </a:lnTo>
                      <a:lnTo>
                        <a:pt x="299145" y="39153"/>
                      </a:lnTo>
                      <a:lnTo>
                        <a:pt x="297025" y="41258"/>
                      </a:lnTo>
                      <a:lnTo>
                        <a:pt x="296499" y="42521"/>
                      </a:lnTo>
                      <a:lnTo>
                        <a:pt x="296499" y="45482"/>
                      </a:lnTo>
                      <a:lnTo>
                        <a:pt x="297025" y="46760"/>
                      </a:lnTo>
                      <a:lnTo>
                        <a:pt x="299145" y="48880"/>
                      </a:lnTo>
                      <a:lnTo>
                        <a:pt x="300422" y="49406"/>
                      </a:lnTo>
                      <a:lnTo>
                        <a:pt x="302888" y="49406"/>
                      </a:lnTo>
                      <a:lnTo>
                        <a:pt x="307323" y="44986"/>
                      </a:lnTo>
                      <a:lnTo>
                        <a:pt x="307323" y="42521"/>
                      </a:lnTo>
                      <a:lnTo>
                        <a:pt x="306781" y="41258"/>
                      </a:lnTo>
                      <a:lnTo>
                        <a:pt x="304617" y="39153"/>
                      </a:lnTo>
                      <a:lnTo>
                        <a:pt x="303354" y="38627"/>
                      </a:lnTo>
                      <a:close/>
                    </a:path>
                    <a:path w="323850" h="49529">
                      <a:moveTo>
                        <a:pt x="319274" y="38627"/>
                      </a:moveTo>
                      <a:lnTo>
                        <a:pt x="316343" y="38627"/>
                      </a:lnTo>
                      <a:lnTo>
                        <a:pt x="315065" y="39153"/>
                      </a:lnTo>
                      <a:lnTo>
                        <a:pt x="312945" y="41258"/>
                      </a:lnTo>
                      <a:lnTo>
                        <a:pt x="312419" y="42521"/>
                      </a:lnTo>
                      <a:lnTo>
                        <a:pt x="312419" y="45482"/>
                      </a:lnTo>
                      <a:lnTo>
                        <a:pt x="312945" y="46760"/>
                      </a:lnTo>
                      <a:lnTo>
                        <a:pt x="315065" y="48880"/>
                      </a:lnTo>
                      <a:lnTo>
                        <a:pt x="316343" y="49406"/>
                      </a:lnTo>
                      <a:lnTo>
                        <a:pt x="318808" y="49406"/>
                      </a:lnTo>
                      <a:lnTo>
                        <a:pt x="323243" y="44986"/>
                      </a:lnTo>
                      <a:lnTo>
                        <a:pt x="323243" y="42521"/>
                      </a:lnTo>
                      <a:lnTo>
                        <a:pt x="322702" y="41258"/>
                      </a:lnTo>
                      <a:lnTo>
                        <a:pt x="320537" y="39153"/>
                      </a:lnTo>
                      <a:lnTo>
                        <a:pt x="319274" y="38627"/>
                      </a:lnTo>
                      <a:close/>
                    </a:path>
                  </a:pathLst>
                </a:custGeom>
                <a:solidFill>
                  <a:srgbClr val="FFFFFF"/>
                </a:solidFill>
              </p:spPr>
              <p:txBody>
                <a:bodyPr wrap="square" lIns="0" tIns="0" rIns="0" bIns="0" rtlCol="0"/>
                <a:lstStyle/>
                <a:p>
                  <a:endParaRPr/>
                </a:p>
              </p:txBody>
            </p:sp>
            <p:sp>
              <p:nvSpPr>
                <p:cNvPr id="44" name="object 44"/>
                <p:cNvSpPr/>
                <p:nvPr/>
              </p:nvSpPr>
              <p:spPr>
                <a:xfrm>
                  <a:off x="11487155" y="5269966"/>
                  <a:ext cx="123189" cy="46355"/>
                </a:xfrm>
                <a:custGeom>
                  <a:avLst/>
                  <a:gdLst/>
                  <a:ahLst/>
                  <a:cxnLst/>
                  <a:rect l="l" t="t" r="r" b="b"/>
                  <a:pathLst>
                    <a:path w="123190" h="46354">
                      <a:moveTo>
                        <a:pt x="31118" y="0"/>
                      </a:moveTo>
                      <a:lnTo>
                        <a:pt x="0" y="0"/>
                      </a:lnTo>
                      <a:lnTo>
                        <a:pt x="0" y="46181"/>
                      </a:lnTo>
                      <a:lnTo>
                        <a:pt x="31208" y="46181"/>
                      </a:lnTo>
                      <a:lnTo>
                        <a:pt x="31208" y="38131"/>
                      </a:lnTo>
                      <a:lnTo>
                        <a:pt x="9764" y="38131"/>
                      </a:lnTo>
                      <a:lnTo>
                        <a:pt x="9764" y="27104"/>
                      </a:lnTo>
                      <a:lnTo>
                        <a:pt x="29517" y="27104"/>
                      </a:lnTo>
                      <a:lnTo>
                        <a:pt x="29517" y="19054"/>
                      </a:lnTo>
                      <a:lnTo>
                        <a:pt x="9764" y="19054"/>
                      </a:lnTo>
                      <a:lnTo>
                        <a:pt x="9764" y="8050"/>
                      </a:lnTo>
                      <a:lnTo>
                        <a:pt x="31118" y="8050"/>
                      </a:lnTo>
                      <a:lnTo>
                        <a:pt x="31118" y="0"/>
                      </a:lnTo>
                      <a:close/>
                    </a:path>
                    <a:path w="123190" h="46354">
                      <a:moveTo>
                        <a:pt x="46751" y="0"/>
                      </a:moveTo>
                      <a:lnTo>
                        <a:pt x="38182" y="0"/>
                      </a:lnTo>
                      <a:lnTo>
                        <a:pt x="38182" y="46181"/>
                      </a:lnTo>
                      <a:lnTo>
                        <a:pt x="47946" y="46181"/>
                      </a:lnTo>
                      <a:lnTo>
                        <a:pt x="47946" y="17115"/>
                      </a:lnTo>
                      <a:lnTo>
                        <a:pt x="58498" y="17115"/>
                      </a:lnTo>
                      <a:lnTo>
                        <a:pt x="46751" y="0"/>
                      </a:lnTo>
                      <a:close/>
                    </a:path>
                    <a:path w="123190" h="46354">
                      <a:moveTo>
                        <a:pt x="58498" y="17115"/>
                      </a:moveTo>
                      <a:lnTo>
                        <a:pt x="48285" y="17115"/>
                      </a:lnTo>
                      <a:lnTo>
                        <a:pt x="68376" y="46181"/>
                      </a:lnTo>
                      <a:lnTo>
                        <a:pt x="76810" y="46181"/>
                      </a:lnTo>
                      <a:lnTo>
                        <a:pt x="76810" y="29044"/>
                      </a:lnTo>
                      <a:lnTo>
                        <a:pt x="66685" y="29044"/>
                      </a:lnTo>
                      <a:lnTo>
                        <a:pt x="58498" y="17115"/>
                      </a:lnTo>
                      <a:close/>
                    </a:path>
                    <a:path w="123190" h="46354">
                      <a:moveTo>
                        <a:pt x="76810" y="0"/>
                      </a:moveTo>
                      <a:lnTo>
                        <a:pt x="67091" y="0"/>
                      </a:lnTo>
                      <a:lnTo>
                        <a:pt x="67091" y="29044"/>
                      </a:lnTo>
                      <a:lnTo>
                        <a:pt x="76810" y="29044"/>
                      </a:lnTo>
                      <a:lnTo>
                        <a:pt x="76810" y="0"/>
                      </a:lnTo>
                      <a:close/>
                    </a:path>
                    <a:path w="123190" h="46354">
                      <a:moveTo>
                        <a:pt x="105330" y="0"/>
                      </a:moveTo>
                      <a:lnTo>
                        <a:pt x="84179" y="0"/>
                      </a:lnTo>
                      <a:lnTo>
                        <a:pt x="84179" y="46181"/>
                      </a:lnTo>
                      <a:lnTo>
                        <a:pt x="105240" y="46181"/>
                      </a:lnTo>
                      <a:lnTo>
                        <a:pt x="109269" y="45257"/>
                      </a:lnTo>
                      <a:lnTo>
                        <a:pt x="116019" y="41559"/>
                      </a:lnTo>
                      <a:lnTo>
                        <a:pt x="118612" y="38905"/>
                      </a:lnTo>
                      <a:lnTo>
                        <a:pt x="119183" y="37815"/>
                      </a:lnTo>
                      <a:lnTo>
                        <a:pt x="93943" y="37815"/>
                      </a:lnTo>
                      <a:lnTo>
                        <a:pt x="93943" y="8365"/>
                      </a:lnTo>
                      <a:lnTo>
                        <a:pt x="119201" y="8365"/>
                      </a:lnTo>
                      <a:lnTo>
                        <a:pt x="118612" y="7245"/>
                      </a:lnTo>
                      <a:lnTo>
                        <a:pt x="116034" y="4607"/>
                      </a:lnTo>
                      <a:lnTo>
                        <a:pt x="109329" y="924"/>
                      </a:lnTo>
                      <a:lnTo>
                        <a:pt x="105330" y="0"/>
                      </a:lnTo>
                      <a:close/>
                    </a:path>
                    <a:path w="123190" h="46354">
                      <a:moveTo>
                        <a:pt x="119201" y="8365"/>
                      </a:moveTo>
                      <a:lnTo>
                        <a:pt x="103053" y="8365"/>
                      </a:lnTo>
                      <a:lnTo>
                        <a:pt x="105481" y="8877"/>
                      </a:lnTo>
                      <a:lnTo>
                        <a:pt x="109419" y="10921"/>
                      </a:lnTo>
                      <a:lnTo>
                        <a:pt x="110900" y="12515"/>
                      </a:lnTo>
                      <a:lnTo>
                        <a:pt x="112899" y="16844"/>
                      </a:lnTo>
                      <a:lnTo>
                        <a:pt x="113403" y="19633"/>
                      </a:lnTo>
                      <a:lnTo>
                        <a:pt x="113403" y="26488"/>
                      </a:lnTo>
                      <a:lnTo>
                        <a:pt x="103030" y="37815"/>
                      </a:lnTo>
                      <a:lnTo>
                        <a:pt x="119183" y="37815"/>
                      </a:lnTo>
                      <a:lnTo>
                        <a:pt x="122235" y="31990"/>
                      </a:lnTo>
                      <a:lnTo>
                        <a:pt x="123145" y="27856"/>
                      </a:lnTo>
                      <a:lnTo>
                        <a:pt x="123145" y="18250"/>
                      </a:lnTo>
                      <a:lnTo>
                        <a:pt x="122235" y="14131"/>
                      </a:lnTo>
                      <a:lnTo>
                        <a:pt x="119201" y="8365"/>
                      </a:lnTo>
                      <a:close/>
                    </a:path>
                  </a:pathLst>
                </a:custGeom>
                <a:solidFill>
                  <a:srgbClr val="FFFFFF"/>
                </a:solidFill>
              </p:spPr>
              <p:txBody>
                <a:bodyPr wrap="square" lIns="0" tIns="0" rIns="0" bIns="0" rtlCol="0"/>
                <a:lstStyle/>
                <a:p>
                  <a:endParaRPr/>
                </a:p>
              </p:txBody>
            </p:sp>
            <p:sp>
              <p:nvSpPr>
                <p:cNvPr id="45" name="object 45"/>
                <p:cNvSpPr/>
                <p:nvPr/>
              </p:nvSpPr>
              <p:spPr>
                <a:xfrm>
                  <a:off x="11408046" y="4563121"/>
                  <a:ext cx="280670" cy="594360"/>
                </a:xfrm>
                <a:custGeom>
                  <a:avLst/>
                  <a:gdLst/>
                  <a:ahLst/>
                  <a:cxnLst/>
                  <a:rect l="l" t="t" r="r" b="b"/>
                  <a:pathLst>
                    <a:path w="280670" h="594360">
                      <a:moveTo>
                        <a:pt x="19049" y="434943"/>
                      </a:moveTo>
                      <a:lnTo>
                        <a:pt x="11881" y="436338"/>
                      </a:lnTo>
                      <a:lnTo>
                        <a:pt x="5579" y="440523"/>
                      </a:lnTo>
                      <a:lnTo>
                        <a:pt x="1394" y="446825"/>
                      </a:lnTo>
                      <a:lnTo>
                        <a:pt x="0" y="453993"/>
                      </a:lnTo>
                      <a:lnTo>
                        <a:pt x="1394" y="461162"/>
                      </a:lnTo>
                      <a:lnTo>
                        <a:pt x="5579" y="467464"/>
                      </a:lnTo>
                      <a:lnTo>
                        <a:pt x="126813" y="588697"/>
                      </a:lnTo>
                      <a:lnTo>
                        <a:pt x="133114" y="592882"/>
                      </a:lnTo>
                      <a:lnTo>
                        <a:pt x="140283" y="594277"/>
                      </a:lnTo>
                      <a:lnTo>
                        <a:pt x="147451" y="592882"/>
                      </a:lnTo>
                      <a:lnTo>
                        <a:pt x="153753" y="588697"/>
                      </a:lnTo>
                      <a:lnTo>
                        <a:pt x="167224" y="575227"/>
                      </a:lnTo>
                      <a:lnTo>
                        <a:pt x="121233" y="575227"/>
                      </a:lnTo>
                      <a:lnTo>
                        <a:pt x="121233" y="529236"/>
                      </a:lnTo>
                      <a:lnTo>
                        <a:pt x="32520" y="440523"/>
                      </a:lnTo>
                      <a:lnTo>
                        <a:pt x="26218" y="436338"/>
                      </a:lnTo>
                      <a:lnTo>
                        <a:pt x="19049" y="434943"/>
                      </a:lnTo>
                      <a:close/>
                    </a:path>
                    <a:path w="280670" h="594360">
                      <a:moveTo>
                        <a:pt x="121233" y="529236"/>
                      </a:moveTo>
                      <a:lnTo>
                        <a:pt x="121233" y="575227"/>
                      </a:lnTo>
                      <a:lnTo>
                        <a:pt x="159333" y="575227"/>
                      </a:lnTo>
                      <a:lnTo>
                        <a:pt x="159333" y="548286"/>
                      </a:lnTo>
                      <a:lnTo>
                        <a:pt x="140283" y="548286"/>
                      </a:lnTo>
                      <a:lnTo>
                        <a:pt x="121233" y="529236"/>
                      </a:lnTo>
                      <a:close/>
                    </a:path>
                    <a:path w="280670" h="594360">
                      <a:moveTo>
                        <a:pt x="261516" y="434943"/>
                      </a:moveTo>
                      <a:lnTo>
                        <a:pt x="254348" y="436338"/>
                      </a:lnTo>
                      <a:lnTo>
                        <a:pt x="248046" y="440523"/>
                      </a:lnTo>
                      <a:lnTo>
                        <a:pt x="159333" y="529236"/>
                      </a:lnTo>
                      <a:lnTo>
                        <a:pt x="159333" y="575227"/>
                      </a:lnTo>
                      <a:lnTo>
                        <a:pt x="167224" y="575227"/>
                      </a:lnTo>
                      <a:lnTo>
                        <a:pt x="274987" y="467464"/>
                      </a:lnTo>
                      <a:lnTo>
                        <a:pt x="279172" y="461162"/>
                      </a:lnTo>
                      <a:lnTo>
                        <a:pt x="280566" y="453993"/>
                      </a:lnTo>
                      <a:lnTo>
                        <a:pt x="279172" y="446825"/>
                      </a:lnTo>
                      <a:lnTo>
                        <a:pt x="274987" y="440523"/>
                      </a:lnTo>
                      <a:lnTo>
                        <a:pt x="268685" y="436338"/>
                      </a:lnTo>
                      <a:lnTo>
                        <a:pt x="261516" y="434943"/>
                      </a:lnTo>
                      <a:close/>
                    </a:path>
                    <a:path w="280670" h="594360">
                      <a:moveTo>
                        <a:pt x="69272" y="0"/>
                      </a:moveTo>
                      <a:lnTo>
                        <a:pt x="69272" y="38099"/>
                      </a:lnTo>
                      <a:lnTo>
                        <a:pt x="89497" y="42183"/>
                      </a:lnTo>
                      <a:lnTo>
                        <a:pt x="106014" y="53319"/>
                      </a:lnTo>
                      <a:lnTo>
                        <a:pt x="117150" y="69835"/>
                      </a:lnTo>
                      <a:lnTo>
                        <a:pt x="121233" y="90061"/>
                      </a:lnTo>
                      <a:lnTo>
                        <a:pt x="121233" y="529236"/>
                      </a:lnTo>
                      <a:lnTo>
                        <a:pt x="140283" y="548286"/>
                      </a:lnTo>
                      <a:lnTo>
                        <a:pt x="159333" y="529236"/>
                      </a:lnTo>
                      <a:lnTo>
                        <a:pt x="159333" y="90061"/>
                      </a:lnTo>
                      <a:lnTo>
                        <a:pt x="152255" y="55005"/>
                      </a:lnTo>
                      <a:lnTo>
                        <a:pt x="132955" y="26378"/>
                      </a:lnTo>
                      <a:lnTo>
                        <a:pt x="104327" y="7077"/>
                      </a:lnTo>
                      <a:lnTo>
                        <a:pt x="69272" y="0"/>
                      </a:lnTo>
                      <a:close/>
                    </a:path>
                    <a:path w="280670" h="594360">
                      <a:moveTo>
                        <a:pt x="159333" y="529236"/>
                      </a:moveTo>
                      <a:lnTo>
                        <a:pt x="140283" y="548286"/>
                      </a:lnTo>
                      <a:lnTo>
                        <a:pt x="159333" y="548286"/>
                      </a:lnTo>
                      <a:lnTo>
                        <a:pt x="159333" y="529236"/>
                      </a:lnTo>
                      <a:close/>
                    </a:path>
                    <a:path w="280670" h="594360">
                      <a:moveTo>
                        <a:pt x="69272" y="0"/>
                      </a:moveTo>
                      <a:lnTo>
                        <a:pt x="61856" y="1497"/>
                      </a:lnTo>
                      <a:lnTo>
                        <a:pt x="55801" y="5579"/>
                      </a:lnTo>
                      <a:lnTo>
                        <a:pt x="51719" y="11634"/>
                      </a:lnTo>
                      <a:lnTo>
                        <a:pt x="50222" y="19049"/>
                      </a:lnTo>
                      <a:lnTo>
                        <a:pt x="51719" y="26465"/>
                      </a:lnTo>
                      <a:lnTo>
                        <a:pt x="55801" y="32520"/>
                      </a:lnTo>
                      <a:lnTo>
                        <a:pt x="61856" y="36602"/>
                      </a:lnTo>
                      <a:lnTo>
                        <a:pt x="69272" y="38099"/>
                      </a:lnTo>
                      <a:lnTo>
                        <a:pt x="69272" y="0"/>
                      </a:lnTo>
                      <a:close/>
                    </a:path>
                  </a:pathLst>
                </a:custGeom>
                <a:solidFill>
                  <a:srgbClr val="B3B3B3"/>
                </a:solidFill>
              </p:spPr>
              <p:txBody>
                <a:bodyPr wrap="square" lIns="0" tIns="0" rIns="0" bIns="0" rtlCol="0"/>
                <a:lstStyle/>
                <a:p>
                  <a:endParaRPr/>
                </a:p>
              </p:txBody>
            </p:sp>
            <p:pic>
              <p:nvPicPr>
                <p:cNvPr id="18" name="object 18"/>
                <p:cNvPicPr/>
                <p:nvPr/>
              </p:nvPicPr>
              <p:blipFill>
                <a:blip r:embed="rId10" cstate="print"/>
                <a:stretch>
                  <a:fillRect/>
                </a:stretch>
              </p:blipFill>
              <p:spPr>
                <a:xfrm>
                  <a:off x="8717231" y="1378741"/>
                  <a:ext cx="2126325" cy="237223"/>
                </a:xfrm>
                <a:prstGeom prst="rect">
                  <a:avLst/>
                </a:prstGeom>
              </p:spPr>
            </p:pic>
            <p:sp>
              <p:nvSpPr>
                <p:cNvPr id="16" name="object 16"/>
                <p:cNvSpPr/>
                <p:nvPr/>
              </p:nvSpPr>
              <p:spPr>
                <a:xfrm>
                  <a:off x="7581900" y="1888482"/>
                  <a:ext cx="4245875" cy="4837108"/>
                </a:xfrm>
                <a:custGeom>
                  <a:avLst/>
                  <a:gdLst/>
                  <a:ahLst/>
                  <a:cxnLst/>
                  <a:rect l="l" t="t" r="r" b="b"/>
                  <a:pathLst>
                    <a:path w="2819400" h="4420235">
                      <a:moveTo>
                        <a:pt x="2819400" y="0"/>
                      </a:moveTo>
                      <a:lnTo>
                        <a:pt x="0" y="0"/>
                      </a:lnTo>
                      <a:lnTo>
                        <a:pt x="0" y="2866974"/>
                      </a:lnTo>
                      <a:lnTo>
                        <a:pt x="0" y="3980256"/>
                      </a:lnTo>
                      <a:lnTo>
                        <a:pt x="0" y="4419981"/>
                      </a:lnTo>
                      <a:lnTo>
                        <a:pt x="2817253" y="4419981"/>
                      </a:lnTo>
                      <a:lnTo>
                        <a:pt x="2817253" y="3980256"/>
                      </a:lnTo>
                      <a:lnTo>
                        <a:pt x="2819400" y="3980256"/>
                      </a:lnTo>
                      <a:lnTo>
                        <a:pt x="2819400" y="0"/>
                      </a:lnTo>
                      <a:close/>
                    </a:path>
                  </a:pathLst>
                </a:custGeom>
                <a:solidFill>
                  <a:srgbClr val="D8D8D8"/>
                </a:solidFill>
              </p:spPr>
              <p:txBody>
                <a:bodyPr wrap="square" lIns="0" tIns="0" rIns="0" bIns="0" rtlCol="0"/>
                <a:lstStyle/>
                <a:p>
                  <a:pPr lvl="1" algn="just"/>
                  <a:r>
                    <a:rPr lang="en-US" sz="1600" b="1" dirty="0">
                      <a:latin typeface="Times New Roman" panose="02020603050405020304" pitchFamily="18" charset="0"/>
                      <a:cs typeface="Times New Roman" panose="02020603050405020304" pitchFamily="18" charset="0"/>
                    </a:rPr>
                    <a:t>The analysis showcases the symbiotic relationship between specifications and pricing within the dynamic mobile phone landscape. It charts a course for strategic product design, competitive pricing strategies, and informed consumer choices. As the industry continues its evolution, these insights will remain a compass guiding effective decision-making for manufacturers and buyers, fostering a responsive market that caters to the evolving needs of both stakeholders.</a:t>
                  </a:r>
                </a:p>
              </p:txBody>
            </p:sp>
          </p:grpSp>
          <p:pic>
            <p:nvPicPr>
              <p:cNvPr id="55" name="Picture 54">
                <a:extLst>
                  <a:ext uri="{FF2B5EF4-FFF2-40B4-BE49-F238E27FC236}">
                    <a16:creationId xmlns:a16="http://schemas.microsoft.com/office/drawing/2014/main" id="{1CF88734-836E-B116-41DF-36FE856DAF3F}"/>
                  </a:ext>
                </a:extLst>
              </p:cNvPr>
              <p:cNvPicPr>
                <a:picLocks noChangeAspect="1"/>
              </p:cNvPicPr>
              <p:nvPr/>
            </p:nvPicPr>
            <p:blipFill>
              <a:blip r:embed="rId11"/>
              <a:stretch>
                <a:fillRect/>
              </a:stretch>
            </p:blipFill>
            <p:spPr>
              <a:xfrm>
                <a:off x="12744450" y="-8418"/>
                <a:ext cx="2392478" cy="1172844"/>
              </a:xfrm>
              <a:prstGeom prst="rect">
                <a:avLst/>
              </a:prstGeom>
            </p:spPr>
          </p:pic>
        </p:grpSp>
      </p:grpSp>
      <p:pic>
        <p:nvPicPr>
          <p:cNvPr id="52" name="Picture 51">
            <a:extLst>
              <a:ext uri="{FF2B5EF4-FFF2-40B4-BE49-F238E27FC236}">
                <a16:creationId xmlns:a16="http://schemas.microsoft.com/office/drawing/2014/main" id="{792826DE-BC77-25FE-1B2B-7B304BD159A1}"/>
              </a:ext>
            </a:extLst>
          </p:cNvPr>
          <p:cNvPicPr>
            <a:picLocks noChangeAspect="1"/>
          </p:cNvPicPr>
          <p:nvPr/>
        </p:nvPicPr>
        <p:blipFill>
          <a:blip r:embed="rId12"/>
          <a:stretch>
            <a:fillRect/>
          </a:stretch>
        </p:blipFill>
        <p:spPr>
          <a:xfrm>
            <a:off x="2055315" y="28263"/>
            <a:ext cx="11048851" cy="509110"/>
          </a:xfrm>
          <a:prstGeom prst="rect">
            <a:avLst/>
          </a:prstGeom>
        </p:spPr>
      </p:pic>
      <p:sp>
        <p:nvSpPr>
          <p:cNvPr id="53" name="Title 52">
            <a:extLst>
              <a:ext uri="{FF2B5EF4-FFF2-40B4-BE49-F238E27FC236}">
                <a16:creationId xmlns:a16="http://schemas.microsoft.com/office/drawing/2014/main" id="{592372D4-93D5-B7F0-9CEC-7174B0D99861}"/>
              </a:ext>
            </a:extLst>
          </p:cNvPr>
          <p:cNvSpPr>
            <a:spLocks noGrp="1"/>
          </p:cNvSpPr>
          <p:nvPr>
            <p:ph type="title"/>
          </p:nvPr>
        </p:nvSpPr>
        <p:spPr>
          <a:xfrm>
            <a:off x="2176557" y="-36225"/>
            <a:ext cx="10772585" cy="1041328"/>
          </a:xfrm>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Understanding the Influence of Specifications on Mobile Phone Prices</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59" name="Picture 58">
            <a:extLst>
              <a:ext uri="{FF2B5EF4-FFF2-40B4-BE49-F238E27FC236}">
                <a16:creationId xmlns:a16="http://schemas.microsoft.com/office/drawing/2014/main" id="{F1422A0C-CAE8-7825-14E9-BFF16F42D2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03838" y="4727823"/>
            <a:ext cx="4285176" cy="2416719"/>
          </a:xfrm>
          <a:prstGeom prst="rect">
            <a:avLst/>
          </a:prstGeom>
        </p:spPr>
      </p:pic>
      <p:pic>
        <p:nvPicPr>
          <p:cNvPr id="61" name="Picture 60">
            <a:extLst>
              <a:ext uri="{FF2B5EF4-FFF2-40B4-BE49-F238E27FC236}">
                <a16:creationId xmlns:a16="http://schemas.microsoft.com/office/drawing/2014/main" id="{3329590E-1B02-F9A9-FBDF-DDB4A9A4E80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889014" y="8569876"/>
            <a:ext cx="3209128" cy="2114912"/>
          </a:xfrm>
          <a:prstGeom prst="rect">
            <a:avLst/>
          </a:prstGeom>
        </p:spPr>
      </p:pic>
      <p:pic>
        <p:nvPicPr>
          <p:cNvPr id="65" name="Picture 64">
            <a:extLst>
              <a:ext uri="{FF2B5EF4-FFF2-40B4-BE49-F238E27FC236}">
                <a16:creationId xmlns:a16="http://schemas.microsoft.com/office/drawing/2014/main" id="{0458EE82-30CD-FAFC-5722-B9BAE09CF3A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869588" y="6292305"/>
            <a:ext cx="3251284" cy="2379817"/>
          </a:xfrm>
          <a:prstGeom prst="rect">
            <a:avLst/>
          </a:prstGeom>
        </p:spPr>
      </p:pic>
      <p:pic>
        <p:nvPicPr>
          <p:cNvPr id="67" name="Picture 66">
            <a:extLst>
              <a:ext uri="{FF2B5EF4-FFF2-40B4-BE49-F238E27FC236}">
                <a16:creationId xmlns:a16="http://schemas.microsoft.com/office/drawing/2014/main" id="{542B4EDB-7A17-0B25-B9A4-3FA890CDD57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869588" y="4041991"/>
            <a:ext cx="3215802" cy="2299938"/>
          </a:xfrm>
          <a:prstGeom prst="rect">
            <a:avLst/>
          </a:prstGeom>
        </p:spPr>
      </p:pic>
      <p:pic>
        <p:nvPicPr>
          <p:cNvPr id="69" name="Picture 68">
            <a:extLst>
              <a:ext uri="{FF2B5EF4-FFF2-40B4-BE49-F238E27FC236}">
                <a16:creationId xmlns:a16="http://schemas.microsoft.com/office/drawing/2014/main" id="{72FE5BFC-A965-0F65-6585-158C66B1436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08100" y="7144542"/>
            <a:ext cx="4273930" cy="3540246"/>
          </a:xfrm>
          <a:prstGeom prst="rect">
            <a:avLst/>
          </a:prstGeom>
        </p:spPr>
      </p:pic>
      <p:pic>
        <p:nvPicPr>
          <p:cNvPr id="71" name="Picture 70">
            <a:extLst>
              <a:ext uri="{FF2B5EF4-FFF2-40B4-BE49-F238E27FC236}">
                <a16:creationId xmlns:a16="http://schemas.microsoft.com/office/drawing/2014/main" id="{FAC2729E-A14F-D4A5-1650-52AB68A6473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889014" y="1180677"/>
            <a:ext cx="3243670" cy="2861313"/>
          </a:xfrm>
          <a:prstGeom prst="rect">
            <a:avLst/>
          </a:prstGeom>
        </p:spPr>
      </p:pic>
      <p:sp>
        <p:nvSpPr>
          <p:cNvPr id="78" name="TextBox 77">
            <a:extLst>
              <a:ext uri="{FF2B5EF4-FFF2-40B4-BE49-F238E27FC236}">
                <a16:creationId xmlns:a16="http://schemas.microsoft.com/office/drawing/2014/main" id="{BD04BF23-BC29-1FB8-7B37-1DFB81BC97ED}"/>
              </a:ext>
            </a:extLst>
          </p:cNvPr>
          <p:cNvSpPr txBox="1"/>
          <p:nvPr/>
        </p:nvSpPr>
        <p:spPr>
          <a:xfrm>
            <a:off x="104904" y="5337810"/>
            <a:ext cx="7205620"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The primary objective of this analysis is to determine the extent to which each specification influences the price of a mobile phone. By quantifying the impact of specifications on pricing, we seek to provide insights that can guide manufacturers in product development and assist consumers in making informed purchasing decisions.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345</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Office Theme</vt:lpstr>
      <vt:lpstr>Understanding the Influence of Specifications on Mobile Phone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Influence of Specifications on Mobile Phone Prices</dc:title>
  <cp:lastModifiedBy>Aniruddha Ponnuri</cp:lastModifiedBy>
  <cp:revision>3</cp:revision>
  <dcterms:created xsi:type="dcterms:W3CDTF">2023-09-05T17:04:30Z</dcterms:created>
  <dcterms:modified xsi:type="dcterms:W3CDTF">2023-09-05T17:56:53Z</dcterms:modified>
</cp:coreProperties>
</file>