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336" r:id="rId2"/>
    <p:sldId id="339" r:id="rId3"/>
    <p:sldId id="346" r:id="rId4"/>
    <p:sldId id="340" r:id="rId5"/>
    <p:sldId id="341" r:id="rId6"/>
    <p:sldId id="342" r:id="rId7"/>
    <p:sldId id="343" r:id="rId8"/>
    <p:sldId id="344" r:id="rId9"/>
    <p:sldId id="33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7FEB25-341B-4803-9E0B-59FE7026EF66}">
  <a:tblStyle styleId="{E37FEB25-341B-4803-9E0B-59FE7026E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24" autoAdjust="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6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Compared to relational databases where data is stored in the form of relations, or tables,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1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88670" y="429040"/>
            <a:ext cx="7505700" cy="65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88670" y="1192063"/>
            <a:ext cx="7505700" cy="335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2000">
                <a:solidFill>
                  <a:schemeClr val="bg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 </a:t>
            </a:r>
            <a:r>
              <a:rPr lang="en-US" i="1" dirty="0"/>
              <a:t>Unit-1 – Basics of MERN Stack </a:t>
            </a:r>
            <a:r>
              <a:rPr lang="en-US" b="0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i="1" dirty="0" smtClean="0"/>
              <a:t>MERN </a:t>
            </a:r>
            <a:r>
              <a:rPr lang="en-US" i="1" dirty="0"/>
              <a:t>Introduction-MERN Components - React - Node.js - Express - MongoDB - Need for MERN - Server-Less Hello World - Server Setup - </a:t>
            </a:r>
            <a:r>
              <a:rPr lang="en-US" i="1" dirty="0" err="1"/>
              <a:t>nvm</a:t>
            </a:r>
            <a:r>
              <a:rPr lang="en-US" i="1" dirty="0"/>
              <a:t> - Node.js </a:t>
            </a:r>
            <a:r>
              <a:rPr lang="en-US" i="1" dirty="0" err="1"/>
              <a:t>npm</a:t>
            </a:r>
            <a:r>
              <a:rPr lang="en-US" i="1" dirty="0"/>
              <a:t>. MongoDB - MongoDB Basics - Documents - Collections - Query Language - Installation - The mongo Shell - Schema Initialization - MongoDB Node.js Driver - Reading from MongoDB - Writing to MongoDB 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92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smtClean="0"/>
              <a:t>MERN </a:t>
            </a:r>
            <a:r>
              <a:rPr lang="en-US" b="0" i="1" dirty="0"/>
              <a:t>Introduction</a:t>
            </a:r>
            <a:r>
              <a:rPr lang="en-US" b="0" dirty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application is built using multiple technologies. </a:t>
            </a:r>
            <a:endParaRPr lang="en-US" dirty="0" smtClean="0"/>
          </a:p>
          <a:p>
            <a:r>
              <a:rPr lang="en-US" dirty="0" smtClean="0"/>
              <a:t>Combinations </a:t>
            </a:r>
            <a:r>
              <a:rPr lang="en-US" dirty="0"/>
              <a:t>of these technologies is </a:t>
            </a:r>
            <a:r>
              <a:rPr lang="en-US" dirty="0" smtClean="0"/>
              <a:t>called a </a:t>
            </a:r>
            <a:r>
              <a:rPr lang="en-US" dirty="0"/>
              <a:t>“stack</a:t>
            </a:r>
            <a:r>
              <a:rPr lang="en-US" dirty="0" smtClean="0"/>
              <a:t>,”</a:t>
            </a:r>
          </a:p>
          <a:p>
            <a:r>
              <a:rPr lang="en-US" dirty="0" smtClean="0"/>
              <a:t>MEAN - MongoDB</a:t>
            </a:r>
            <a:r>
              <a:rPr lang="en-US" dirty="0"/>
              <a:t>, a very popular </a:t>
            </a:r>
            <a:r>
              <a:rPr lang="en-US" dirty="0" smtClean="0"/>
              <a:t>NoSQL database</a:t>
            </a:r>
            <a:r>
              <a:rPr lang="en-US" dirty="0"/>
              <a:t>, was used for persistent data storage. Node.js, a server-side JavaScript runtime environment, </a:t>
            </a:r>
            <a:r>
              <a:rPr lang="en-US" dirty="0" smtClean="0"/>
              <a:t>and Express</a:t>
            </a:r>
            <a:r>
              <a:rPr lang="en-US" dirty="0"/>
              <a:t>, a web-server built on Node.js, formed the middle-tier, or the web server</a:t>
            </a:r>
            <a:r>
              <a:rPr lang="en-US" dirty="0" smtClean="0"/>
              <a:t>.</a:t>
            </a:r>
          </a:p>
          <a:p>
            <a:r>
              <a:rPr lang="en-US" dirty="0"/>
              <a:t>React, an alternate front-end technology created by </a:t>
            </a:r>
            <a:r>
              <a:rPr lang="en-US" dirty="0" smtClean="0"/>
              <a:t>Facebook.</a:t>
            </a:r>
          </a:p>
          <a:p>
            <a:r>
              <a:rPr lang="en-US" dirty="0" smtClean="0"/>
              <a:t>replaces </a:t>
            </a:r>
            <a:r>
              <a:rPr lang="en-US" dirty="0"/>
              <a:t>the “A” with an “R” in MEAN</a:t>
            </a:r>
            <a:r>
              <a:rPr lang="en-US" dirty="0" smtClean="0"/>
              <a:t>, to </a:t>
            </a:r>
            <a:r>
              <a:rPr lang="en-US" dirty="0"/>
              <a:t>give us the MERN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3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MERN Introduction</a:t>
            </a:r>
            <a:r>
              <a:rPr lang="en-US" b="0" dirty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670" y="1192063"/>
            <a:ext cx="3203467" cy="335160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 — document database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Express(.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— Node.js web framework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React(.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— a client-side JavaScript framework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Node(.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— the premier JavaScript web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37" y="1087120"/>
            <a:ext cx="4398597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4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MERN </a:t>
            </a:r>
            <a:r>
              <a:rPr lang="en-US" b="0" dirty="0" smtClean="0"/>
              <a:t>Components - React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/>
              <a:t>is an open-source JavaScript library maintained by Facebook that can be used for creating </a:t>
            </a:r>
            <a:r>
              <a:rPr lang="en-US" dirty="0" smtClean="0"/>
              <a:t>views rendered </a:t>
            </a:r>
            <a:r>
              <a:rPr lang="en-US" dirty="0"/>
              <a:t>in </a:t>
            </a:r>
            <a:r>
              <a:rPr lang="en-US" dirty="0" smtClean="0"/>
              <a:t>HTML</a:t>
            </a:r>
          </a:p>
          <a:p>
            <a:r>
              <a:rPr lang="en-US" dirty="0"/>
              <a:t>React is a JavaScript framework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for front end web development </a:t>
            </a:r>
          </a:p>
          <a:p>
            <a:r>
              <a:rPr lang="en-US" dirty="0" smtClean="0"/>
              <a:t>Famous </a:t>
            </a:r>
            <a:r>
              <a:rPr lang="en-US" dirty="0"/>
              <a:t>for implementing a virtual </a:t>
            </a:r>
            <a:r>
              <a:rPr lang="en-US" dirty="0" err="1" smtClean="0"/>
              <a:t>dom</a:t>
            </a:r>
            <a:endParaRPr lang="en-US" dirty="0" smtClean="0"/>
          </a:p>
          <a:p>
            <a:r>
              <a:rPr lang="en-US" dirty="0"/>
              <a:t>used for building user interfaces specifically for single-page </a:t>
            </a:r>
            <a:r>
              <a:rPr lang="en-US" dirty="0" smtClean="0"/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32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Node.js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Node.js is JavaScript outside of a </a:t>
            </a:r>
            <a:r>
              <a:rPr lang="en-US" dirty="0" smtClean="0"/>
              <a:t>browser</a:t>
            </a:r>
          </a:p>
          <a:p>
            <a:r>
              <a:rPr lang="en-IN" altLang="en-US" dirty="0"/>
              <a:t> A platform built on Chrome's JavaScript runtime for easily building fast, scalable network applications</a:t>
            </a:r>
          </a:p>
          <a:p>
            <a:r>
              <a:rPr lang="en-IN" altLang="en-US" dirty="0"/>
              <a:t>Can handle thousands of  Concurrent connections with Minimal overhead (</a:t>
            </a:r>
            <a:r>
              <a:rPr lang="en-IN" altLang="en-US" dirty="0" err="1"/>
              <a:t>cpu</a:t>
            </a:r>
            <a:r>
              <a:rPr lang="en-IN" altLang="en-US" dirty="0"/>
              <a:t>/memory) on a single process</a:t>
            </a:r>
          </a:p>
          <a:p>
            <a:r>
              <a:rPr lang="en-US" altLang="en-US" dirty="0"/>
              <a:t>It’s NOT a web framework, and it’s also NOT a </a:t>
            </a:r>
            <a:r>
              <a:rPr lang="en-US" altLang="en-US" dirty="0" smtClean="0"/>
              <a:t>language</a:t>
            </a:r>
          </a:p>
          <a:p>
            <a:r>
              <a:rPr lang="en-US" altLang="en-US" dirty="0" smtClean="0"/>
              <a:t>JavaScript </a:t>
            </a:r>
            <a:r>
              <a:rPr lang="en-US" altLang="en-US" dirty="0"/>
              <a:t>is well known for client-side scripts running inside the </a:t>
            </a:r>
            <a:r>
              <a:rPr lang="en-US" altLang="en-US" dirty="0" smtClean="0"/>
              <a:t>browser</a:t>
            </a:r>
          </a:p>
          <a:p>
            <a:r>
              <a:rPr lang="en-US" altLang="en-US" dirty="0" smtClean="0"/>
              <a:t>node.js </a:t>
            </a:r>
            <a:r>
              <a:rPr lang="en-US" altLang="en-US" dirty="0"/>
              <a:t>is JavaScript running on the server-side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5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 is a framework that simplifies the task of </a:t>
            </a:r>
            <a:r>
              <a:rPr lang="en-US" dirty="0" smtClean="0"/>
              <a:t>writing the </a:t>
            </a:r>
            <a:r>
              <a:rPr lang="en-US" dirty="0"/>
              <a:t>server code</a:t>
            </a:r>
            <a:r>
              <a:rPr lang="en-US" dirty="0" smtClean="0"/>
              <a:t>.</a:t>
            </a:r>
          </a:p>
          <a:p>
            <a:r>
              <a:rPr lang="en-US" dirty="0"/>
              <a:t>Web application framework for </a:t>
            </a:r>
            <a:r>
              <a:rPr lang="en-US" dirty="0" smtClean="0"/>
              <a:t>Node.js</a:t>
            </a:r>
          </a:p>
          <a:p>
            <a:r>
              <a:rPr lang="en-US" dirty="0"/>
              <a:t>Express framework lets you define </a:t>
            </a:r>
            <a:r>
              <a:rPr lang="en-US" i="1" dirty="0"/>
              <a:t>routes</a:t>
            </a:r>
            <a:r>
              <a:rPr lang="en-US" dirty="0"/>
              <a:t>, specifications of what to do when an HTTP </a:t>
            </a:r>
            <a:r>
              <a:rPr lang="en-US" dirty="0" smtClean="0"/>
              <a:t>request matching </a:t>
            </a:r>
            <a:r>
              <a:rPr lang="en-US" dirty="0"/>
              <a:t>a certain pattern </a:t>
            </a:r>
            <a:r>
              <a:rPr lang="en-US" dirty="0" smtClean="0"/>
              <a:t>arrives</a:t>
            </a:r>
          </a:p>
          <a:p>
            <a:r>
              <a:rPr lang="en-US" dirty="0"/>
              <a:t>Express </a:t>
            </a:r>
            <a:r>
              <a:rPr lang="en-US" i="1" dirty="0"/>
              <a:t>middleware</a:t>
            </a:r>
            <a:r>
              <a:rPr lang="en-US" dirty="0"/>
              <a:t>, custom pieces of code </a:t>
            </a:r>
            <a:r>
              <a:rPr lang="en-US" dirty="0" smtClean="0"/>
              <a:t>that can be inserted in any request/response processing path to achieve common functionality such as logging, authentication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13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MongoDB is the database used in the MERN </a:t>
            </a:r>
            <a:r>
              <a:rPr lang="en-US" dirty="0" smtClean="0"/>
              <a:t>stack</a:t>
            </a:r>
          </a:p>
          <a:p>
            <a:r>
              <a:rPr lang="en-US" dirty="0"/>
              <a:t>It is a NoSQL document-oriented database, with </a:t>
            </a:r>
            <a:r>
              <a:rPr lang="en-US" dirty="0" smtClean="0"/>
              <a:t>a flexible </a:t>
            </a:r>
            <a:r>
              <a:rPr lang="en-US" dirty="0"/>
              <a:t>schema and a JSON-based query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Document-oriented database</a:t>
            </a:r>
          </a:p>
          <a:p>
            <a:r>
              <a:rPr lang="en-US" dirty="0"/>
              <a:t>The unit of storage (comparable to a row) is a </a:t>
            </a:r>
            <a:r>
              <a:rPr lang="en-US" i="1" dirty="0"/>
              <a:t>document</a:t>
            </a:r>
            <a:r>
              <a:rPr lang="en-US" dirty="0"/>
              <a:t>, or an object, </a:t>
            </a:r>
            <a:r>
              <a:rPr lang="en-US" dirty="0" smtClean="0"/>
              <a:t>and multiple </a:t>
            </a:r>
            <a:r>
              <a:rPr lang="en-US" dirty="0"/>
              <a:t>documents are stored in </a:t>
            </a:r>
            <a:r>
              <a:rPr lang="en-US" i="1" dirty="0" smtClean="0"/>
              <a:t>collections.</a:t>
            </a:r>
          </a:p>
          <a:p>
            <a:r>
              <a:rPr lang="en-US" dirty="0"/>
              <a:t>Every document in a collection has </a:t>
            </a:r>
            <a:r>
              <a:rPr lang="en-US" dirty="0" smtClean="0"/>
              <a:t>a unique </a:t>
            </a:r>
            <a:r>
              <a:rPr lang="en-US" dirty="0"/>
              <a:t>identifier, using which it can be accessed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15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Need for MERN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670" y="1572322"/>
            <a:ext cx="7505700" cy="2971346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Everywhere - </a:t>
            </a:r>
            <a:r>
              <a:rPr lang="en-US" dirty="0"/>
              <a:t>develop apps using JavaScript </a:t>
            </a:r>
            <a:r>
              <a:rPr lang="en-US" dirty="0" smtClean="0"/>
              <a:t>only</a:t>
            </a:r>
          </a:p>
          <a:p>
            <a:r>
              <a:rPr lang="en-US" dirty="0"/>
              <a:t>UI rendering and performance</a:t>
            </a:r>
          </a:p>
          <a:p>
            <a:r>
              <a:rPr lang="en-US" dirty="0" smtClean="0"/>
              <a:t>Cost-Effective</a:t>
            </a:r>
          </a:p>
          <a:p>
            <a:r>
              <a:rPr lang="en-US" dirty="0"/>
              <a:t>Open </a:t>
            </a:r>
            <a:r>
              <a:rPr lang="en-US" dirty="0" smtClean="0"/>
              <a:t>Source</a:t>
            </a:r>
          </a:p>
          <a:p>
            <a:r>
              <a:rPr lang="en-US" dirty="0"/>
              <a:t>Easy to switch between client and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9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885" y="2242710"/>
            <a:ext cx="2348230" cy="6580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Thank You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4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504</Words>
  <Application>Microsoft Office PowerPoint</Application>
  <PresentationFormat>On-screen Show (16:9)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Nunito</vt:lpstr>
      <vt:lpstr>Shift</vt:lpstr>
      <vt:lpstr> Unit-1 – Basics of MERN Stack  </vt:lpstr>
      <vt:lpstr>MERN Introduction </vt:lpstr>
      <vt:lpstr>MERN Introduction </vt:lpstr>
      <vt:lpstr>MERN Components - React</vt:lpstr>
      <vt:lpstr>Node.js</vt:lpstr>
      <vt:lpstr>Express</vt:lpstr>
      <vt:lpstr>MongoDB</vt:lpstr>
      <vt:lpstr>Need for MERN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</dc:creator>
  <cp:lastModifiedBy>Ari</cp:lastModifiedBy>
  <cp:revision>516</cp:revision>
  <dcterms:modified xsi:type="dcterms:W3CDTF">2024-01-24T09:25:17Z</dcterms:modified>
</cp:coreProperties>
</file>