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3D0-D190-FA2B-C517-993526DA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POST DISASTER MANAGEMENT</a:t>
            </a:r>
          </a:p>
        </p:txBody>
      </p:sp>
    </p:spTree>
    <p:extLst>
      <p:ext uri="{BB962C8B-B14F-4D97-AF65-F5344CB8AC3E}">
        <p14:creationId xmlns:p14="http://schemas.microsoft.com/office/powerpoint/2010/main" val="13228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ost-disaster-mange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ost-disaster-mange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ost-disaster-mange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ost-disaster-mangemen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ost-disaster-mangemen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ost-disaster-mangemen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ost-disaster-mange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ost-disaster-mangemen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ost-disaster-mangemen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ost-disaster-mangemen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ost-disaster-mange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ost-disaster-mangemen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Post-disaster-mangemen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Post-disaster-mangemen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Post-disaster-mangemen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Post-disaster-mangemen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Post-disaster-mangemen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Post-disaster-mangemen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Post-disaster-mangemen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Post-disaster-mangemen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Post-disaster-mangemen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ost-disaster-mange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Post-disaster-mangemen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Post-disaster-mangemen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Post-disaster-mangemen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Post-disaster-mangemen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Post-disaster-mangemen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Post-disaster-mangemen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Post-disaster-mangemen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Post-disaster-mangemen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Post-disaster-mangemen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Post-disaster-mangemen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ost-disaster-mange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Post-disaster-mangement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Post-disaster-mangement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Post-disaster-mangement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Post-disaster-mangement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Post-disaster-mangement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Post-disaster-mangement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Post-disaster-mangement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Post-disaster-mangement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Post-disaster-mangement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Post-disaster-mangement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ost-disaster-mange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Post-disaster-mangement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Post-disaster-mangement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Post-disaster-mangement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Post-disaster-mangement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Post-disaster-mangement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ost-disaster-mange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ost-disaster-mange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ost-disaster-mange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ost-disaster-mange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Parthasarathi N 101548</cp:lastModifiedBy>
  <cp:revision>2</cp:revision>
  <dcterms:created xsi:type="dcterms:W3CDTF">2013-01-27T09:14:16Z</dcterms:created>
  <dcterms:modified xsi:type="dcterms:W3CDTF">2024-05-07T09:02:56Z</dcterms:modified>
  <cp:category/>
</cp:coreProperties>
</file>