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7B77-AF08-D64B-AC7A-03D98DDBA39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4691-622A-5648-BAC0-F31B2999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CC40-E968-0234-1686-A518B5E7F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7F3F3-8151-18E3-39CB-179EFD05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A6AC-F6D2-9C00-4EC8-C6601081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C3BC-2AD0-0C48-9CBD-BCE7398AD7F1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5125-E84E-83D2-E88C-F309E81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0D2E-DB75-50B6-6A76-084A7461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841E-DD19-334A-C8EB-1D74C3BA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6888-0C6C-DB29-BC69-253054F1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48B0B-FD42-B7B1-56FF-D91EF92E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F0DA-7735-464E-90F1-772AC7ADFBB0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39CF-5617-BBF4-0871-62D77D04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FC65-37F9-9A68-6EBD-1B11AFD9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B2CCB-AFD3-0B42-27D7-AAA62C11C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2925-A3A3-A411-43C8-8DCFDB91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5F0E-0E58-99E2-F9EB-60FCF9AD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25A2-7879-3E40-A973-A5BA45FCC1B7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6AFE-B134-AC1A-BA8B-9BE7935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F591-AF22-E4E3-DF0F-99E6DF11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0672-49EB-BD20-090E-930056D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AF32-5F3B-209B-0332-02DD5B11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9355-1510-064A-BEA3-5FBB59E5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2148-B18C-5B40-A591-81A14F3D5C5E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ED8D-3CA0-607C-4794-909DF8A5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5184-2013-E85D-2C72-86DB72A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59C3-3E94-71BF-8561-3079507D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D6C7-440F-8AE2-B07E-678EDF10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6B7E-69B0-7AE2-1A5E-D2AAE374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F49-06FC-9E47-9838-C14510CF9EE2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FE15-BAD2-289C-F28A-A5BD1723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C0EB1-4121-10F9-3FA4-E8D23416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D323-30FF-D7AA-BBED-86A635FF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ED95-7B34-D978-7A98-B5C538FEC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0AD2F-1B97-761E-5D01-35D30848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41CA5-15A2-459C-B688-2E7B43E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BC6E-7B99-324F-9872-3164A3C7A885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ABEA-A67C-B3C6-CD76-592059CC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5D58-91B0-E846-9D1F-1C1E9F52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4AF-519E-3C34-429B-8BE34AA6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153FC-0075-4F09-5E57-B7888B0B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CD351-D10E-C220-161C-4ED9AE8DE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9C368-958A-D684-3009-AD31530FF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D0471-CDBB-B3F5-B8D1-F85A1DB3D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9C430-DA61-FE89-F23F-E5A33142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14A5-C805-2B42-A361-9372FF0C8CF9}" type="datetime1">
              <a:rPr lang="en-IN" smtClean="0"/>
              <a:t>22/07/24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6EDEC-EF58-BC8C-5C03-CF133984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DBCC1-FC4C-3DCA-F44F-A0E515CE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D5F4-5522-0D51-4B2B-10905042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5698F-2512-9F96-CF1D-C0F90FDA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4D1D-112A-2048-93A8-D4C9DC1DA8F7}" type="datetime1">
              <a:rPr lang="en-IN" smtClean="0"/>
              <a:t>22/07/24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BBDA3-FF53-2634-6D75-1B0F2C7B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1779-40A1-2F4D-8A5D-C266E51C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447F0-8588-67B5-61DE-FAECB5A2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A43-6EAD-EF4F-A3AC-7A51DE074FB4}" type="datetime1">
              <a:rPr lang="en-IN" smtClean="0"/>
              <a:t>22/07/24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316DB-AA08-97AC-26CF-77B4562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729FE-320C-CE72-7CF1-08D07635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9559-17EF-072E-F6E1-7A1CA1AF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A3DF-078B-9196-DE38-35A93CF1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F4F06-DEB7-ACA8-EFD7-E392B387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E9AA-0517-B5B3-CE11-208FD9D3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955-B3C4-BF4D-91EF-BB3D45FCBAD7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7D93-D4DF-905B-B1D2-C6858D3D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8590A-2541-5C65-1635-8A4F8174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4346-D754-ABFC-B2C6-1316035E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E1800-15DB-8958-DB8B-012D9C453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759E-8989-7D16-E39E-7F03127B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1CB86-7AC7-6E0B-B4CE-729B9C2B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F61F-FE43-4E4E-AD3D-C78962A420D0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4E467-1837-D848-BABF-344DB7FD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93D8E-7256-AEE8-7ECD-85E87303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CC3B1-8661-1A0C-A80A-31DFA671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DD94-1482-BE14-738C-EA7A1170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20F1-6161-960D-5831-5070F5355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742D6-20AA-EA42-8518-D125BEF76E7C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6971-B2FE-F134-132C-CB929FF55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C5CD-E4BA-633B-C9C4-5002D0133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4746E-E608-C44E-A0E9-93044098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D1BC-FDA2-8E9A-1C9D-6954C09FE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Activation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48636-5B40-998D-D4D4-A84B4A55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73E-032E-A460-EC12-7FC4F629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What is an activation function and why use them?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7965-A140-0DEA-216A-81C69590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/>
          <a:lstStyle/>
          <a:p>
            <a:pPr marL="0" indent="0" algn="l" rtl="0" fontAlgn="base">
              <a:lnSpc>
                <a:spcPct val="150000"/>
              </a:lnSpc>
              <a:buNone/>
            </a:pPr>
            <a:r>
              <a:rPr lang="en-IN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 Hebrew" pitchFamily="2" charset="-79"/>
                <a:cs typeface="Arial Hebrew" pitchFamily="2" charset="-79"/>
              </a:rPr>
              <a:t>The activation function decides whether a neuron should be activated or not by calculating the weighted sum and further adding bias to it. The purpose of the activation function is to introduce non-linearity into the output of a neuron.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974DF-09AC-7F0F-947B-C39E433B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225D-8911-C8E3-A777-E7835218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998" cy="1325563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Sigmoid Function 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49D0FB0-BCE7-746F-7DFB-585529DF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4" y="2154988"/>
            <a:ext cx="4700664" cy="37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5328A-4345-7359-522D-1D7204C5AFA7}"/>
              </a:ext>
            </a:extLst>
          </p:cNvPr>
          <p:cNvSpPr txBox="1"/>
          <p:nvPr/>
        </p:nvSpPr>
        <p:spPr>
          <a:xfrm>
            <a:off x="5454198" y="1233715"/>
            <a:ext cx="62878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 is a function which is plotted as </a:t>
            </a:r>
            <a:r>
              <a:rPr lang="en-IN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‘S’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shaped graph.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Equation : 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= 1/(1 + e</a:t>
            </a:r>
            <a:r>
              <a:rPr lang="en-IN" sz="2400" b="0" i="0" baseline="3000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Nature :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Non-linear. Notice that X values lies between -2 to 2, Y values are very steep. This means, small changes in x would also bring about large changes in the value of 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 Range : 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 to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Uses : 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Usually used in output layer of a binary classification, where result is either 0 or 1, as value for sigmoid function lies between 0 and 1 only so, result can be predicted easily to be </a:t>
            </a:r>
            <a:r>
              <a:rPr lang="en-IN" sz="2400" b="1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if value is greater than </a:t>
            </a:r>
            <a:r>
              <a:rPr lang="en-IN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IN" sz="2400" b="1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otherwise.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AD2B3-FB54-A035-5970-342A5DC3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3F3D-5300-057B-CD5F-709C9127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8450" cy="1325563"/>
          </a:xfrm>
        </p:spPr>
        <p:txBody>
          <a:bodyPr/>
          <a:lstStyle/>
          <a:p>
            <a:r>
              <a:rPr lang="en-US" dirty="0"/>
              <a:t>Tanh Function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1F4DD38F-F6C4-534E-9DE0-88C95CB5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2089670"/>
            <a:ext cx="4108450" cy="46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D1086B-7229-A668-84D0-535FB9BFE9A0}"/>
              </a:ext>
            </a:extLst>
          </p:cNvPr>
          <p:cNvSpPr txBox="1"/>
          <p:nvPr/>
        </p:nvSpPr>
        <p:spPr>
          <a:xfrm>
            <a:off x="5454198" y="1233715"/>
            <a:ext cx="628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The activation that works almost always better than sigmoid function is Tanh function also known as </a:t>
            </a: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Tangent Hyperbolic function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. It’s actually mathematically shifted version of the sigmoid function. Both are similar and can be derived from each other.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Equation :-</a:t>
            </a:r>
            <a:b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</a:b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f(x) = tanh(x) = 2/(1 + e-2x) – 1</a:t>
            </a:r>
            <a:b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</a:b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OR</a:t>
            </a:r>
            <a:b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</a:b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tanh(x) = 2 * sigmoid(2x) –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Value Range :- 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77"/>
              </a:rPr>
              <a:t>-1 to +1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Nature :- 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non-linear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Uses :- 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Usually used in hidden layers of a neural network as it’s values lies between </a:t>
            </a: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-1 to 1 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hence the mean for the hidden layer comes out be 0 or very close to it, hence helps in </a:t>
            </a:r>
            <a:r>
              <a:rPr lang="en-IN" sz="2000" b="0" i="1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centering</a:t>
            </a:r>
            <a:r>
              <a:rPr lang="en-IN" sz="2000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 the data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 by bringing mean close to 0. This makes learning for the next layer much easier.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1EF7E-FC84-00EA-71B7-D03004C2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3F3D-5300-057B-CD5F-709C9127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8450" cy="1325563"/>
          </a:xfrm>
        </p:spPr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RELU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086B-7229-A668-84D0-535FB9BFE9A0}"/>
              </a:ext>
            </a:extLst>
          </p:cNvPr>
          <p:cNvSpPr txBox="1"/>
          <p:nvPr/>
        </p:nvSpPr>
        <p:spPr>
          <a:xfrm>
            <a:off x="5454198" y="1233715"/>
            <a:ext cx="6287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It Stands for </a:t>
            </a:r>
            <a:r>
              <a:rPr lang="en-IN" sz="2000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Rectified linear unit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. It is the most widely used activation function. Chiefly implemented in </a:t>
            </a:r>
            <a:r>
              <a:rPr lang="en-IN" sz="2000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hidden layers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 of Neural network.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Equation :- </a:t>
            </a:r>
            <a:r>
              <a:rPr lang="en-IN" sz="2000" b="1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A(x) = max(0,x)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. It gives an output x if x is positive and 0 otherwise.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Value Range :- 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77"/>
              </a:rPr>
              <a:t>[0, inf)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Nature :- 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non-linear, which means we can easily backpropagate the errors and have multiple layers of neurons being activated by the </a:t>
            </a:r>
            <a:r>
              <a:rPr lang="en-IN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ReLU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 function.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Uses :- </a:t>
            </a:r>
            <a:r>
              <a:rPr lang="en-IN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ReLu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 is less computationally expensive than tanh and sigmoid because it involves simpler mathematical operations. At a time only a few neurons are activated making the network sparse making it efficient and easy for computation.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4651C9-0506-16E4-E266-CDF8222D5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36550" y="1690688"/>
            <a:ext cx="46101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1676E-1219-BAE2-406E-B45F3F7E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3F3D-5300-057B-CD5F-709C9127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3" y="365125"/>
            <a:ext cx="4891314" cy="1325563"/>
          </a:xfrm>
        </p:spPr>
        <p:txBody>
          <a:bodyPr/>
          <a:lstStyle/>
          <a:p>
            <a:pPr algn="l" fontAlgn="base"/>
            <a:r>
              <a:rPr lang="en-IN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Softmax</a:t>
            </a: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086B-7229-A668-84D0-535FB9BFE9A0}"/>
              </a:ext>
            </a:extLst>
          </p:cNvPr>
          <p:cNvSpPr txBox="1"/>
          <p:nvPr/>
        </p:nvSpPr>
        <p:spPr>
          <a:xfrm>
            <a:off x="2197327" y="2536583"/>
            <a:ext cx="6287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The </a:t>
            </a:r>
            <a:r>
              <a:rPr lang="en-IN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softmax</a:t>
            </a:r>
            <a:r>
              <a:rPr lang="en-IN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77"/>
              </a:rPr>
              <a:t> function is also a type of sigmoid function but is handy when we are trying to handle multi- class classification problems.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C27BA-DD5E-AF00-7A7A-638B6E34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746E-E608-C44E-A0E9-93044098D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484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Hebrew</vt:lpstr>
      <vt:lpstr>Nunito</vt:lpstr>
      <vt:lpstr>Office Theme</vt:lpstr>
      <vt:lpstr>Activation Functions</vt:lpstr>
      <vt:lpstr>What is an activation function and why use them? </vt:lpstr>
      <vt:lpstr>Sigmoid Function </vt:lpstr>
      <vt:lpstr>Tanh Function</vt:lpstr>
      <vt:lpstr>RELU Function</vt:lpstr>
      <vt:lpstr>Softmax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Vadivu G 100383</dc:creator>
  <cp:lastModifiedBy>Vadivu G 100383</cp:lastModifiedBy>
  <cp:revision>16</cp:revision>
  <dcterms:created xsi:type="dcterms:W3CDTF">2024-06-19T14:45:18Z</dcterms:created>
  <dcterms:modified xsi:type="dcterms:W3CDTF">2024-07-22T09:20:10Z</dcterms:modified>
</cp:coreProperties>
</file>