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3" r:id="rId8"/>
    <p:sldId id="311" r:id="rId9"/>
    <p:sldId id="312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BCBCBC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JAI khandelwal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Ra2112704010025.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Godfrey ashwanth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RA2112704010020.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Sujal</a:t>
          </a:r>
          <a:r>
            <a:rPr lang="en-US" baseline="0" dirty="0"/>
            <a:t> Singh</a:t>
          </a:r>
        </a:p>
        <a:p>
          <a:pPr>
            <a:lnSpc>
              <a:spcPct val="100000"/>
            </a:lnSpc>
            <a:defRPr cap="all"/>
          </a:pPr>
          <a:r>
            <a:rPr lang="en-US" baseline="0" dirty="0"/>
            <a:t>RA211270401001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X="100000" custLinFactNeighborX="159549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8FA2F131-CD01-4CBD-B7A5-1B9B5E7F0402}" type="pres">
      <dgm:prSet presAssocID="{40FC4FFE-8987-4A26-B7F4-8A516F18ADAE}" presName="iconRect" presStyleLbl="node1" presStyleIdx="0" presStyleCnt="3" custLinFactX="200000" custLinFactNeighborX="252357" custLinFactNeighborY="-803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79251" custLinFactNeighborX="-6922" custLinFactNeighborY="-5715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76425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E94F35BC-9C76-400A-BBCA-0032259E2E5A}" type="pres">
      <dgm:prSet presAssocID="{49225C73-1633-42F1-AB3B-7CB183E5F8B8}" presName="iconRect" presStyleLbl="node1" presStyleIdx="1" presStyleCnt="3" custLinFactX="-35159" custLinFactNeighborX="-100000" custLinFactNeighborY="-3700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LinFactNeighborX="-49989" custLinFactNeighborY="-4776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2052" custLinFactNeighborY="-2123"/>
      <dgm:spPr>
        <a:prstGeom prst="round2DiagRect">
          <a:avLst>
            <a:gd name="adj1" fmla="val 29727"/>
            <a:gd name="adj2" fmla="val 0"/>
          </a:avLst>
        </a:prstGeom>
      </dgm:spPr>
    </dgm:pt>
    <dgm:pt modelId="{F09AEBFF-D2D3-4FFF-AD65-C3CEAEEB10F2}" type="pres">
      <dgm:prSet presAssocID="{1C383F32-22E8-4F62-A3E0-BDC3D5F48992}" presName="iconRect" presStyleLbl="node1" presStyleIdx="2" presStyleCnt="3" custLinFactNeighborX="1789" custLinFactNeighborY="-3700"/>
      <dgm:spPr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1000" b="-11000"/>
          </a:stretch>
        </a:blipFill>
        <a:ln>
          <a:noFill/>
        </a:ln>
      </dgm:spPr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LinFactNeighborX="1205" custLinFactNeighborY="-5272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5337010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724575" y="719723"/>
          <a:ext cx="1043437" cy="104343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17177" y="2314038"/>
          <a:ext cx="18724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JAI khandelwal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Ra2112704010025. </a:t>
          </a:r>
        </a:p>
      </dsp:txBody>
      <dsp:txXfrm>
        <a:off x="117177" y="2314038"/>
        <a:ext cx="1872439" cy="720000"/>
      </dsp:txXfrm>
    </dsp:sp>
    <dsp:sp modelId="{543C18BC-1989-44B2-9862-C670C61D3452}">
      <dsp:nvSpPr>
        <dsp:cNvPr id="0" name=""/>
        <dsp:cNvSpPr/>
      </dsp:nvSpPr>
      <dsp:spPr>
        <a:xfrm>
          <a:off x="2730082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097181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048277" y="238164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Godfrey ashwanth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RA2112704010020.</a:t>
          </a:r>
        </a:p>
      </dsp:txBody>
      <dsp:txXfrm>
        <a:off x="2048277" y="2381646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60204" y="3019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29117" y="689495"/>
          <a:ext cx="1043437" cy="104343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t="-11000" b="-11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77149" y="234589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Sujal</a:t>
          </a:r>
          <a:r>
            <a:rPr lang="en-US" sz="1600" kern="1200" baseline="0" dirty="0"/>
            <a:t> Singh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RA211270401001</a:t>
          </a:r>
          <a:endParaRPr lang="en-US" sz="1600" kern="1200" dirty="0"/>
        </a:p>
      </dsp:txBody>
      <dsp:txXfrm>
        <a:off x="7077149" y="2345891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STATED </a:t>
            </a:r>
            <a:br>
              <a:rPr lang="en-US" sz="4800" dirty="0"/>
            </a:br>
            <a:r>
              <a:rPr lang="en-US" sz="4800" dirty="0"/>
              <a:t>AND</a:t>
            </a:r>
            <a:br>
              <a:rPr lang="en-US" sz="4800" dirty="0"/>
            </a:br>
            <a:r>
              <a:rPr lang="en-US" sz="4800" dirty="0"/>
              <a:t>UNSTATED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30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1106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98A12BE-18AE-456F-42F1-A0418EDC9BEC}"/>
              </a:ext>
            </a:extLst>
          </p:cNvPr>
          <p:cNvSpPr/>
          <p:nvPr/>
        </p:nvSpPr>
        <p:spPr>
          <a:xfrm>
            <a:off x="1485630" y="2400449"/>
            <a:ext cx="1818562" cy="1818562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30A43-CC95-15A6-F48D-77FB6E0DBF5B}"/>
              </a:ext>
            </a:extLst>
          </p:cNvPr>
          <p:cNvSpPr txBox="1"/>
          <p:nvPr/>
        </p:nvSpPr>
        <p:spPr>
          <a:xfrm>
            <a:off x="6255649" y="4444408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PONNURI ANIRUDDHA </a:t>
            </a:r>
          </a:p>
          <a:p>
            <a:r>
              <a:rPr lang="en-IN" sz="1600" dirty="0"/>
              <a:t>RA2112704010015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0C14A-F54C-E816-C307-A8D13C0C28D0}"/>
              </a:ext>
            </a:extLst>
          </p:cNvPr>
          <p:cNvSpPr/>
          <p:nvPr/>
        </p:nvSpPr>
        <p:spPr>
          <a:xfrm>
            <a:off x="1745683" y="2788012"/>
            <a:ext cx="1043437" cy="104343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A60-3B26-DE85-343F-AC880CD2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11500" dirty="0">
                <a:solidFill>
                  <a:srgbClr val="FF0000"/>
                </a:solidFill>
              </a:rPr>
              <a:t>DISCLAMER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2B81-72EF-E4E1-3CDF-32A2093B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!!! SMOKING IS INJURIOUS TO HEALTH !!!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EVERYTHING IN THIS PRESENTATION IS IMAGINARY 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DO NOT TRY TO  ATTEMPT THESE STUNTS ANYWHERE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( IN REALITY )</a:t>
            </a:r>
          </a:p>
        </p:txBody>
      </p:sp>
    </p:spTree>
    <p:extLst>
      <p:ext uri="{BB962C8B-B14F-4D97-AF65-F5344CB8AC3E}">
        <p14:creationId xmlns:p14="http://schemas.microsoft.com/office/powerpoint/2010/main" val="40525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81E083-2D2B-6CD7-F968-ABAC09FBD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/>
              <a:t>SCENARIO BASED ON </a:t>
            </a:r>
            <a:r>
              <a:rPr lang="en-IN" dirty="0"/>
              <a:t>BUYING CIGARETTE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9F99BF-1620-736B-5134-8AA3AD4E5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FC61-6085-F855-8234-73EEEF0A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DEFINATION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46E35-CF4D-4412-2968-94FCEF4BE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587" y="2606092"/>
            <a:ext cx="4639736" cy="2217835"/>
          </a:xfrm>
        </p:spPr>
        <p:txBody>
          <a:bodyPr/>
          <a:lstStyle/>
          <a:p>
            <a:pPr algn="ctr"/>
            <a:r>
              <a:rPr lang="en-IN" sz="2800" dirty="0"/>
              <a:t>STATED REQUIREMENTS</a:t>
            </a:r>
          </a:p>
          <a:p>
            <a:pPr algn="ctr"/>
            <a:r>
              <a:rPr lang="en-GB" sz="1600" dirty="0"/>
              <a:t>What the customer asks for. Real. What the stated needs actually mean.</a:t>
            </a:r>
            <a:endParaRPr lang="en-IN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DE6E7-7C76-A590-CD66-4BA5CC0AE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677" y="2606092"/>
            <a:ext cx="4639736" cy="2292480"/>
          </a:xfrm>
        </p:spPr>
        <p:txBody>
          <a:bodyPr/>
          <a:lstStyle/>
          <a:p>
            <a:pPr algn="ctr"/>
            <a:r>
              <a:rPr lang="en-IN" sz="2800" dirty="0"/>
              <a:t>UNSTATED REQUIREMENTS</a:t>
            </a:r>
          </a:p>
          <a:p>
            <a:pPr algn="ctr"/>
            <a:r>
              <a:rPr lang="en-GB" sz="1600" dirty="0"/>
              <a:t>What the customer also expects but does not ask for. Delight. Needs that are not essential but would delight if met.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592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3A7188-2CB4-563B-F868-8CD04AFA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Stated Requirement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C3C-51D5-EBE1-106B-D89AADA1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5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3A7188-2CB4-563B-F868-8CD04AFA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UnStated</a:t>
            </a:r>
            <a:r>
              <a:rPr lang="en-IN" dirty="0"/>
              <a:t> Requirement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C3C-51D5-EBE1-106B-D89AADA1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it gives a nicotine rush.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Reduce stress and anxiety.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Dries your throat.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big filter cigarette are better than small filter cigarette.</a:t>
            </a:r>
          </a:p>
        </p:txBody>
      </p:sp>
    </p:spTree>
    <p:extLst>
      <p:ext uri="{BB962C8B-B14F-4D97-AF65-F5344CB8AC3E}">
        <p14:creationId xmlns:p14="http://schemas.microsoft.com/office/powerpoint/2010/main" val="3988462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{823097EB-5D16-4CB9-916F-A6F01237DC0A}tf11437505_win32</Template>
  <TotalTime>1490</TotalTime>
  <Words>128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</vt:lpstr>
      <vt:lpstr>RetrospectVTI</vt:lpstr>
      <vt:lpstr>STATED  AND UNSTATED REQUIREMENTS</vt:lpstr>
      <vt:lpstr>TEAM MEMBERS</vt:lpstr>
      <vt:lpstr>DISCLAMER</vt:lpstr>
      <vt:lpstr>SCENARIO BASED ON BUYING CIGARETTE</vt:lpstr>
      <vt:lpstr>DEFINATION</vt:lpstr>
      <vt:lpstr>Stated Requirement</vt:lpstr>
      <vt:lpstr>UnStated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STATED  AND UNSTATED REQUIREMENTS</dc:title>
  <dc:creator>Aniruddha Ponnuri</dc:creator>
  <cp:lastModifiedBy>Aniruddha Ponnuri</cp:lastModifiedBy>
  <cp:revision>7</cp:revision>
  <dcterms:created xsi:type="dcterms:W3CDTF">2022-10-13T17:06:31Z</dcterms:created>
  <dcterms:modified xsi:type="dcterms:W3CDTF">2022-10-15T02:35:17Z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