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8" r:id="rId5"/>
    <p:sldId id="308" r:id="rId6"/>
    <p:sldId id="311" r:id="rId7"/>
    <p:sldId id="309" r:id="rId8"/>
    <p:sldId id="290" r:id="rId9"/>
    <p:sldId id="312" r:id="rId10"/>
    <p:sldId id="313" r:id="rId11"/>
    <p:sldId id="3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302030"/>
    <a:srgbClr val="79A466"/>
    <a:srgbClr val="A466A1"/>
    <a:srgbClr val="7C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JAI khandelwal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Ra2112704010025.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Godfrey ashwanth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RA2112704010020.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Sujal</a:t>
          </a:r>
          <a:r>
            <a:rPr lang="en-US" baseline="0" dirty="0"/>
            <a:t> Singh</a:t>
          </a:r>
        </a:p>
        <a:p>
          <a:pPr>
            <a:lnSpc>
              <a:spcPct val="100000"/>
            </a:lnSpc>
            <a:defRPr cap="all"/>
          </a:pPr>
          <a:r>
            <a:rPr lang="en-US" baseline="0" dirty="0"/>
            <a:t>RA211270401001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 custLinFactX="100000" custLinFactNeighborX="159549" custLinFactNeighborY="-2123"/>
      <dgm:spPr>
        <a:prstGeom prst="round2DiagRect">
          <a:avLst>
            <a:gd name="adj1" fmla="val 29727"/>
            <a:gd name="adj2" fmla="val 0"/>
          </a:avLst>
        </a:prstGeom>
      </dgm:spPr>
    </dgm:pt>
    <dgm:pt modelId="{8FA2F131-CD01-4CBD-B7A5-1B9B5E7F0402}" type="pres">
      <dgm:prSet presAssocID="{40FC4FFE-8987-4A26-B7F4-8A516F18ADAE}" presName="iconRect" presStyleLbl="node1" presStyleIdx="0" presStyleCnt="3" custLinFactX="200000" custLinFactNeighborX="252357" custLinFactNeighborY="-803"/>
      <dgm:spPr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</dgm:spPr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 custScaleX="79251" custLinFactNeighborX="-6922" custLinFactNeighborY="-5715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 custLinFactNeighborX="-76425" custLinFactNeighborY="-2123"/>
      <dgm:spPr>
        <a:prstGeom prst="round2DiagRect">
          <a:avLst>
            <a:gd name="adj1" fmla="val 29727"/>
            <a:gd name="adj2" fmla="val 0"/>
          </a:avLst>
        </a:prstGeom>
      </dgm:spPr>
    </dgm:pt>
    <dgm:pt modelId="{E94F35BC-9C76-400A-BBCA-0032259E2E5A}" type="pres">
      <dgm:prSet presAssocID="{49225C73-1633-42F1-AB3B-7CB183E5F8B8}" presName="iconRect" presStyleLbl="node1" presStyleIdx="1" presStyleCnt="3" custLinFactX="-35159" custLinFactNeighborX="-100000" custLinFactNeighborY="-3700"/>
      <dgm:spPr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 custLinFactNeighborX="-49989" custLinFactNeighborY="-4776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 custLinFactNeighborX="2052" custLinFactNeighborY="-2123"/>
      <dgm:spPr>
        <a:prstGeom prst="round2DiagRect">
          <a:avLst>
            <a:gd name="adj1" fmla="val 29727"/>
            <a:gd name="adj2" fmla="val 0"/>
          </a:avLst>
        </a:prstGeom>
      </dgm:spPr>
    </dgm:pt>
    <dgm:pt modelId="{F09AEBFF-D2D3-4FFF-AD65-C3CEAEEB10F2}" type="pres">
      <dgm:prSet presAssocID="{1C383F32-22E8-4F62-A3E0-BDC3D5F48992}" presName="iconRect" presStyleLbl="node1" presStyleIdx="2" presStyleCnt="3" custLinFactNeighborX="1789" custLinFactNeighborY="-3700"/>
      <dgm:spPr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17000" b="-17000"/>
          </a:stretch>
        </a:blipFill>
        <a:ln>
          <a:noFill/>
        </a:ln>
      </dgm:spPr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 custLinFactNeighborX="1205" custLinFactNeighborY="-52729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5337010" y="30193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5724575" y="719723"/>
          <a:ext cx="1043437" cy="104343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117177" y="2314038"/>
          <a:ext cx="18724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JAI khandelwal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Ra2112704010025. </a:t>
          </a:r>
        </a:p>
      </dsp:txBody>
      <dsp:txXfrm>
        <a:off x="117177" y="2314038"/>
        <a:ext cx="1872439" cy="720000"/>
      </dsp:txXfrm>
    </dsp:sp>
    <dsp:sp modelId="{543C18BC-1989-44B2-9862-C670C61D3452}">
      <dsp:nvSpPr>
        <dsp:cNvPr id="0" name=""/>
        <dsp:cNvSpPr/>
      </dsp:nvSpPr>
      <dsp:spPr>
        <a:xfrm>
          <a:off x="2730082" y="30193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3097181" y="689495"/>
          <a:ext cx="1043437" cy="104343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2048277" y="238164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Godfrey ashwanth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RA2112704010020.</a:t>
          </a:r>
        </a:p>
      </dsp:txBody>
      <dsp:txXfrm>
        <a:off x="2048277" y="2381646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60204" y="30193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29117" y="689495"/>
          <a:ext cx="1043437" cy="104343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17000" b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77149" y="234589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Sujal</a:t>
          </a:r>
          <a:r>
            <a:rPr lang="en-US" sz="1500" kern="1200" baseline="0" dirty="0"/>
            <a:t> Singh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 dirty="0"/>
            <a:t>RA211270401001</a:t>
          </a:r>
          <a:endParaRPr lang="en-US" sz="1500" kern="1200" dirty="0"/>
        </a:p>
      </dsp:txBody>
      <dsp:txXfrm>
        <a:off x="7077149" y="2345891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5332F6-84D5-43CF-B5CE-301BBE7CB9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049E7-4E52-4F78-B7E3-9EEEB887E5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82036-3E43-445A-9A77-06D97C6EDFFA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D62C5-62E7-4FCF-A26E-C100A22EE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C5A79-BC51-4C21-A236-759CEAE5D8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33638-148D-48F3-93EA-686F1AB9FF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86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8FFC2-F437-4D89-B6E7-BDC71715B609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120E-D8D4-4AFA-B0E2-7989D1701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9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D1035F-A14F-4F81-AC61-2AF512D7F8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05B43-D8B3-4B3A-93E9-5A84CF7F3D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36042" y="1550988"/>
            <a:ext cx="3284832" cy="2387600"/>
          </a:xfrm>
          <a:prstGeom prst="rect">
            <a:avLst/>
          </a:prstGeom>
        </p:spPr>
        <p:txBody>
          <a:bodyPr anchor="b"/>
          <a:lstStyle>
            <a:lvl1pPr algn="l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2A661-E12F-4DA4-89DE-F2048B1B43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36042" y="4057095"/>
            <a:ext cx="3284832" cy="15531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4D5FB-99FD-4266-B81F-46B037643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54175" y="4241283"/>
            <a:ext cx="10537825" cy="261671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45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33773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27B5-CD76-4CF2-9218-21B4ABE3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09AE-94B2-4BFF-BDCE-0B4930D6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B683-0E38-45C3-A062-8642CC4C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A9F833-D729-4A7C-AE1F-BAAF1214BA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914E175-8C78-40BB-9962-8A85F2F0E4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3F63585-E36E-41A6-95F2-CD2BE2D655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0FF23F7-3892-471E-AFA1-0D8BE8F43F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4D6B59F-6577-4B1E-B7F8-134B42084E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A963ED-FD03-4AAC-B023-59B209A5EB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3ED9778-7DC1-4EFA-92B5-2B9F0740F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4" y="724868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1777D6D-27DD-4DA3-8C4C-B8F9BA9B18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90331" y="2383034"/>
            <a:ext cx="1837944" cy="1837944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$3b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B99795F1-D282-42EE-BFEC-2F47E8BE5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78559" y="2383034"/>
            <a:ext cx="1837944" cy="183794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$2b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7EDCD32-FC44-473D-A0D4-F71DAF5728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66788" y="2383034"/>
            <a:ext cx="1837944" cy="1837944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$1b</a:t>
            </a:r>
          </a:p>
        </p:txBody>
      </p:sp>
    </p:spTree>
    <p:extLst>
      <p:ext uri="{BB962C8B-B14F-4D97-AF65-F5344CB8AC3E}">
        <p14:creationId xmlns:p14="http://schemas.microsoft.com/office/powerpoint/2010/main" val="8650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332B195-6B28-453B-8483-E18845F54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0"/>
            <a:ext cx="12196282" cy="2442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B36DB2-10C9-40E1-A939-F9F3E99AA9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-316523" y="104279"/>
            <a:ext cx="12508523" cy="267923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20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34CA5-4FBD-4728-A5D5-B55A51F3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12970-8175-4B63-9ABC-FF21E5FB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5FFB0-6DFB-4547-AB5E-A22910F4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15B0B7-1296-4FBF-8D28-A0D2821763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9728" y="2679238"/>
            <a:ext cx="4386945" cy="5451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1958F62-D93E-4433-9FC8-4CFA9792BD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8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D482AA-5393-4260-A25C-77242CC398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7434F13-1C2F-416A-A9F8-479D11410B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8B7634-CFB8-480E-9065-D580A1801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971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3EF2-C2C4-4062-9D92-0FB27729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FBE5-A165-4D71-A770-FE4E13B1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1C94-93DA-4850-9EE8-968DAF8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9C019F9-A0CC-42FD-9A58-9A76FBC647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499" y="1425477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F0A1D53-A949-49E7-820F-D18CEC7EA7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6499" y="5294320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FC5403F6-AE51-438F-AF93-56FA7D2A56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0311" y="3354359"/>
            <a:ext cx="1380681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0494832D-1AEB-4A7B-8BC3-8AC645057F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43347" y="2194947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DED817B-58D3-4713-A66F-2E4CF578D5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9839" y="430766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FE5CBC-B2B8-45FE-986C-504C397B9E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2362" y="443939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E71774F-D73F-4B7F-9152-95EC3F36DD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712" y="4008089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154305F-5D9B-4B4A-9F2B-6FBECE7371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3692" y="3354359"/>
            <a:ext cx="1209143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5FED44-231C-4E53-B41C-81293135ACB1}"/>
              </a:ext>
            </a:extLst>
          </p:cNvPr>
          <p:cNvCxnSpPr>
            <a:cxnSpLocks/>
          </p:cNvCxnSpPr>
          <p:nvPr userDrawn="1"/>
        </p:nvCxnSpPr>
        <p:spPr>
          <a:xfrm>
            <a:off x="4756662" y="3600372"/>
            <a:ext cx="46836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105B5D-04B2-4415-A88E-6BE695BAD6D0}"/>
              </a:ext>
            </a:extLst>
          </p:cNvPr>
          <p:cNvCxnSpPr>
            <a:cxnSpLocks/>
          </p:cNvCxnSpPr>
          <p:nvPr userDrawn="1"/>
        </p:nvCxnSpPr>
        <p:spPr>
          <a:xfrm flipV="1">
            <a:off x="7089982" y="1917502"/>
            <a:ext cx="4678" cy="33768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8F362A87-DBB9-4FFD-9F42-9D6D5AD35E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52879" y="1954712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6713B5A-6FE2-4827-A18D-2F81B40F06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59355" y="4708093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B665ABC-CB0A-4595-8165-3205CED4DC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221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9476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9839D-FDC1-4EDF-9E51-F73351A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B182A-200F-405E-B287-2F7A7F92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8CEAE-624C-4615-8252-893F3A04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AE4140-1E60-4ABF-8C5B-6AA2491687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3" y="727515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2056E9-39CD-4DAA-AF46-D107C16807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0446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9F4B0E4-0A8E-4F79-B6E9-9015E62C2C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09724" y="4192396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128A45A-DF71-4640-A1BF-8F1866D09C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63BCEA8-1DF2-474C-A867-36E22D2F61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89603" y="1124727"/>
            <a:ext cx="6212793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F23D9F0-2D86-4938-96EE-A32A42E6D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06278" y="2482446"/>
            <a:ext cx="1581912" cy="1581912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54C8C8A-D882-4AB4-BD1F-8D2E1EF0A81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26320" y="2482446"/>
            <a:ext cx="1581912" cy="1581912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8F571DC-88C7-42E3-8699-F9C41BE82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69996" y="2482446"/>
            <a:ext cx="1581912" cy="158191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48522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48AB2-7C16-4B56-A53A-93B714BC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994E-24A9-40A8-93EB-5515D89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F8D0D-83A0-4570-97D9-255518FC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591A4D-603C-42D9-AA8F-07BD22871E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939" y="725448"/>
            <a:ext cx="5870122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B9A868-1432-40BF-A3DF-CB2F954298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4141" y="2326023"/>
            <a:ext cx="4998576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772DEF8-21EE-47DD-AE5F-1EC03FDCF7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326023"/>
            <a:ext cx="5007023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C31E94F-1411-4EA2-8AB2-A76E9A5783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0940" y="1113029"/>
            <a:ext cx="5870121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F0062E6-1EBE-4CBF-B0D1-4737DBF5400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906949" y="2925763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0E683F27-7485-420D-A15D-93A48B8CFD2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261805" y="2874716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59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6C305-4C96-4875-9AEF-C88E3E62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FF3E7-19BF-4E1B-86A9-BB3CBD89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D6203-1BDD-481A-8B5A-0CE7676C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458F71-90A6-4816-BD12-E5F24297EB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486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5C6C0E-E988-4670-AC4F-46DF25AB1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08F3328-96B5-4F00-9D88-C2B1CFB100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F2A90E7-217C-439F-A3C7-41589A223F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0365" y="3027930"/>
            <a:ext cx="615309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553117D-AEE8-4CDA-9B76-4465B03947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768892F-3B07-49B8-B76F-DA245223D2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C805EDD-6FC0-466B-B5E2-AA7150A858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9D2E9DFD-B289-41E0-A706-0DF99250C3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CFE769-E334-4852-98D4-D2686E7A17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77978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56E6239-48C4-41A4-9AA4-44A85F3A09D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677AF2E7-6E1A-4486-9E9C-831E8AA4E3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4CB8F8F-95F4-4C90-B6B0-E05E3FD390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46420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4D4CBEB-ED3F-458B-89D4-BF7B87EEA7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D178BD8-37BB-4369-9089-458E4AFC02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EB35E26F-6E4D-49E5-8B52-C3DFC5DAED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57091E21-E4FD-4EFC-A957-BC31C0E5E06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0365" y="4871997"/>
            <a:ext cx="615309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93BD433F-C233-4D3A-A836-157F6D8E78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A047DD8B-C64B-4EEF-A394-1EF5D78C91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F7A3216-3089-45BC-B307-8D5B15FE5D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4C055EF-54DF-4BA1-A25C-B1010981E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6C13F5D-6794-400F-906D-2D40EEEC343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77978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45714E98-02E2-48DF-9367-87F55E4FB6A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C13007C-3478-4694-B3D7-8AE2F4C80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F8E2313-703C-4CF3-9F33-F2FA123ED3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6420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1BB185B-EE3A-4221-9885-0A23F6BB9B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ABA1EBA0-06C6-4473-9072-0B46D901EE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1846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E3E7422E-C8DE-4304-BC2C-D7A9200338B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4990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E5B67A4A-03EA-4C59-B052-C3AC862491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386D9727-6EAF-44BD-B5BB-FF9FB2E38F2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8ED3541C-CC4E-4C36-9758-9D66DDE2BA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5C4B9123-0034-44EB-AE51-BE0E95C36F9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F6EBC080-B92D-4FC1-91BB-CBB7312590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45A0B38A-6949-43DC-8059-9B50415B16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842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6878F0-817D-4F26-8B43-746016119A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466164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4271A-ED63-46FF-9282-ECA9140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05D42-821E-4E1A-ACD8-5D4B39CF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47555-EEE6-41B1-9AA5-E70CA2B6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D863BC-52D6-4182-94E2-EA35621A8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60889" y="729426"/>
            <a:ext cx="5903262" cy="635397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792BF5-C216-472F-93C8-9E12D88E6B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60988" y="1625600"/>
            <a:ext cx="5903912" cy="4429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5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4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1C49FEB-B8EF-4D85-AF1E-FF1A08DED4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" y="1"/>
            <a:ext cx="12192000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5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1E4D1-453A-486C-AC10-C4202460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6862B-8836-4F15-B05B-24B5EFFD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5F47-BBF4-4271-B6F5-E9C3507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6E153E-70D2-4FA6-AE08-1FF5408973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1655011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C04EBE4-2F20-469F-8A53-9BEC2E3782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4345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BA6AEB-B1AF-4446-A7B4-97B679BC93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04655" y="4463647"/>
            <a:ext cx="2330873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462D3F-0728-4C38-B170-389153ED5A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04655" y="4779469"/>
            <a:ext cx="2330873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3E3EC61F-D3A5-4658-8BA3-A91338AF2FA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33091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DB9F756-6446-412A-9650-AAB15FCA362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621836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382166CD-0B9A-4F3F-9C64-C140FABE85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10582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0DF12CD-BCB4-467F-B7E3-499EC97EFE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93400" y="4463647"/>
            <a:ext cx="2330874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467C8A-05E4-4C98-85BA-9199B1C1E1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93400" y="4779469"/>
            <a:ext cx="2330874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058072E-F9B0-4371-960E-E67B496E30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2145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A657816-CBF3-4FE7-86AD-21BF42DD15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145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86C1499-EEAF-4BF5-99C2-BE435BED3F5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70891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984A54-7368-4F62-B02D-6A06236600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70891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3962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8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F087D-92DE-4035-8192-586AF5C8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928F3-1B10-463F-9157-B6A079A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BA99F-4B60-460A-B00E-4D0B0DD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5A869ECF-2DFC-48EE-97D9-84DCD25E54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79488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56C8A56-CD27-4C90-94A0-6C6EE02744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5529" y="3495484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104C50-BDDE-4917-8F64-30BB543A73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59819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6490CE7-7241-4A9F-9A19-0D1533BA52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9818" y="3495484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02C7036D-56D2-4D6E-8F25-344484C61A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4108" y="3269684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420E5CE0-16E9-48C3-AEAE-C29C2448D7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4107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2463BC-AC80-43A6-8BB3-50F5A28E80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08394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CF5287C-0936-4244-B1EE-226996FEC9A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08391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0E59778-6A5E-4CAE-8EB2-BBEBB43F6D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5530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93D72E6-E684-4731-B139-4BA8111999D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85442" y="5546241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17AF8A36-96BD-4383-BD10-0AF6C3CAA21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59819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F26B5D3A-6C13-4204-9756-1BCA5AE8D12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9730" y="5546241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80D112F0-B8AB-4FA9-B732-BE08CD1234D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34108" y="5320441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4784D9A7-36A5-4F3B-AA7B-CB5E2D6559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34063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D7A99E46-923F-4364-BF2F-FBB534A1064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608394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506EFF4D-3C39-4F6E-A14E-EFF1C741CCC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608391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0C5A43DB-AE3F-48FC-B6D4-8879D4CDADB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485530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BF616705-4A53-4806-B16C-BA39A5A02D2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53776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12C5AB77-7FB0-4FE2-A742-FA3672277633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728064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8A37ED26-A40F-40E4-9FB0-0F305BCB23F4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9102352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B6231166-8699-4C7F-8542-01C947970C37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979488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Picture Placeholder 9">
            <a:extLst>
              <a:ext uri="{FF2B5EF4-FFF2-40B4-BE49-F238E27FC236}">
                <a16:creationId xmlns:a16="http://schemas.microsoft.com/office/drawing/2014/main" id="{C8BBF1DC-9382-4EDC-8A43-26FBDBA89C7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53776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E1600B1D-A51F-4CD2-B131-483A6088B903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6728064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C6C004ED-2B06-4144-9164-96A4CDC0539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102352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02D7BD-981B-493B-A5A0-DA83B65931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69747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6A6C4-760E-4DFC-9166-0346E320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30E9-38B9-41B2-9047-8F900363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897FB-ACEE-45BF-9704-D517B9B9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61A60D-EA13-4C4C-9816-85480A2E2A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C424B8B-6301-4675-9015-050DF1DF91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511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4297A50-8392-4EB9-9BF6-451C4B9977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511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1B3A901-BBC6-44D9-9C97-6CFD76C17C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4039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60306D6-8D77-403B-B3D3-93E771A63E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4039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56D61BA-EB24-4A41-8CAD-DF8D3ACF23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7567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D92CD70-81FF-405A-B419-FCACE6F2F9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7567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F7A98D9-A50A-41D8-BD51-327D4B647F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51094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D4953C5-A270-4C37-B878-3D3E51E01A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51094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419FAA5-674D-4D1B-B6F0-7F6B786D9D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85758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301E9A5-7F5A-49AF-A4F3-EA73CC5590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52814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44658DCD-8753-4536-A41F-2975ECE9D0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6341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708ADA9-A84B-4176-A4A4-3BEEB2F71F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9286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9275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265C839-12C3-47EF-9941-39B43796B3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61215" y="0"/>
            <a:ext cx="683078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6AB2BC9-972D-4B30-981B-BAD528A7F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02437"/>
            <a:ext cx="12186555" cy="28555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2E92-C9AF-47A3-84EF-181F642A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2C06-CE94-4D97-A7F5-08D8D7BF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CA9D-6428-41AF-B478-FB553C04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14FDE4-5230-4BC7-8C8A-024BF947C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901598"/>
            <a:ext cx="3684814" cy="3365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62B64-8BE7-421C-8F8F-F0CEEB1C5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454764"/>
            <a:ext cx="3684814" cy="28015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A8088E-EE7F-4006-9745-8926E1ABB691}"/>
              </a:ext>
            </a:extLst>
          </p:cNvPr>
          <p:cNvCxnSpPr>
            <a:cxnSpLocks/>
          </p:cNvCxnSpPr>
          <p:nvPr userDrawn="1"/>
        </p:nvCxnSpPr>
        <p:spPr>
          <a:xfrm>
            <a:off x="587189" y="0"/>
            <a:ext cx="0" cy="304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50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FD50E8B-97D3-485C-9645-AACC303DDF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-1"/>
            <a:ext cx="12196282" cy="29173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211F90-6E18-443B-BDFF-5A72A79502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006735"/>
            <a:ext cx="12192000" cy="285126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2CC2F-A541-4A4B-985A-73901B9F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D1C2B-CD69-4515-87A0-866E32DC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4DBC1-4594-4961-A9D3-27E0113B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AE508-339B-4118-9121-4A160D09F2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122721"/>
            <a:ext cx="2895600" cy="1111250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3A3F931-4B84-489F-8B0A-7FEF462532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2514" y="3833158"/>
            <a:ext cx="7021287" cy="169037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91993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D6F08F-239E-4E92-B5E7-36638ED465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D0F4F-65EB-4DC2-B7AD-AD23E6DB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F9EC8-F9C6-4CE1-91F5-A956792C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15685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1C21-E285-4AF2-9E8D-243F4CB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201BA1-98C5-4728-9204-5B3A2F7B03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87939" y="1638359"/>
            <a:ext cx="3058885" cy="1111250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C106A2-F65A-4519-B7A6-CB7477C684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87939" y="3135086"/>
            <a:ext cx="3058885" cy="23884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7A08CD-CF6C-4ABF-B086-481F36611730}"/>
              </a:ext>
            </a:extLst>
          </p:cNvPr>
          <p:cNvCxnSpPr>
            <a:cxnSpLocks/>
          </p:cNvCxnSpPr>
          <p:nvPr userDrawn="1"/>
        </p:nvCxnSpPr>
        <p:spPr>
          <a:xfrm>
            <a:off x="8130026" y="0"/>
            <a:ext cx="0" cy="45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4AB2649-B78D-4A9D-9F1D-F447A521EEB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35" y="4698088"/>
            <a:ext cx="11996058" cy="205918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7000"/>
              </a:lnSpc>
              <a:spcBef>
                <a:spcPts val="0"/>
              </a:spcBef>
              <a:buNone/>
              <a:defRPr sz="50000" baseline="0">
                <a:solidFill>
                  <a:schemeClr val="accent6">
                    <a:lumMod val="10000"/>
                    <a:lumOff val="90000"/>
                    <a:alpha val="2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Than</a:t>
            </a:r>
          </a:p>
        </p:txBody>
      </p:sp>
    </p:spTree>
    <p:extLst>
      <p:ext uri="{BB962C8B-B14F-4D97-AF65-F5344CB8AC3E}">
        <p14:creationId xmlns:p14="http://schemas.microsoft.com/office/powerpoint/2010/main" val="2382968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0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D34C3A-6235-4BB3-A283-CAE0A33D37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DE6B-5E65-4F08-A24A-A9EC9067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259-E892-4133-9796-2A1A30C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A321-B440-475F-8F1F-B5B3B697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D1A311C-7C5B-4A6A-9430-1FDF9E65E2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76050" y="2149803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294BC1C-A5F3-4428-A88F-0029F652AE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76050" y="178337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30">
            <a:extLst>
              <a:ext uri="{FF2B5EF4-FFF2-40B4-BE49-F238E27FC236}">
                <a16:creationId xmlns:a16="http://schemas.microsoft.com/office/drawing/2014/main" id="{E1A93ECB-2477-4750-92EB-808431F558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4192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1B981D60-5094-418F-8053-F9AC3EE2F6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192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30">
            <a:extLst>
              <a:ext uri="{FF2B5EF4-FFF2-40B4-BE49-F238E27FC236}">
                <a16:creationId xmlns:a16="http://schemas.microsoft.com/office/drawing/2014/main" id="{D4577FD4-018C-4FC5-8B3C-5F10F8D1D7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6050" y="4414557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F7BB952E-0716-4503-B1A2-C64348D4C6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6050" y="4048132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31F6468A-E1B5-499E-BE6D-B6B35AB5C0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192" y="4414557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A73001-AEEA-4FA6-BD1D-2FB7F79AB2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192" y="4048132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7D1EE2B-BA7E-4102-A1AB-D36A04A327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76051" y="893523"/>
            <a:ext cx="5094517" cy="296198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84447B14-E16C-4164-8093-80762E534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92333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ADD1433-3072-4EBB-9720-0F0DB8DE2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2333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5726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EAA80F-F328-4E79-9BF7-351D45B7B7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9788" y="1449390"/>
            <a:ext cx="15294428" cy="30765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422C-C630-4C48-A1BD-5097502A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F124C-643E-4BA6-9FF7-DFF06D9A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CCC8-5EF3-4F6A-B7EC-5208088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D665EC-5C19-4FBE-8A06-0D1AA7483E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0714" y="1863161"/>
            <a:ext cx="9993085" cy="892630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89BE564-7E4F-4A70-9321-1F1BB911BA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7573" y="3751002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21488E-83E5-4683-8C32-9E4E97E57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573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4EE872B-A4DD-4519-AFD8-36F6339BAB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4316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577DCED-2EF9-4095-B443-E1D09F96DE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94316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0638478C-F9BC-4D44-96AB-486806CC9C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1057" y="3751002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7CA913FF-6AA8-4452-95D6-DAE89F1071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1057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513D6F39-D316-4BC6-872C-70B2AEABF2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7800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812D9D34-44F4-4272-B889-6A16352E6C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7800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292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E652442-8170-498C-A898-AF94B2DD11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2439" y="0"/>
            <a:ext cx="532882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0AEB0-C94B-4451-9167-6BD905C0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ADD39-75F0-48ED-9F83-73018639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6418F-6895-486C-A333-AE3A509B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EC7295-AA7A-4373-AFCC-01672D7926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154063"/>
            <a:ext cx="2383973" cy="145292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598ED1F4-A00A-4498-9EE6-005CF2D8F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78763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CF8F506C-096D-434B-8C0A-B784CA4AC7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8746" y="2154063"/>
            <a:ext cx="2383972" cy="14224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C47ED6-4130-40E7-8FC9-D611942ACA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8746" y="178763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D4BD005-97C0-42DC-8C08-6B9F4DB001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415035"/>
            <a:ext cx="2383973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96E60615-9B40-4EAF-87C7-81C56B101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048610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A88908D1-7E92-448F-A890-1C2E229F6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8746" y="4415035"/>
            <a:ext cx="2383972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BD5AD54-7BC4-4C94-BE3A-18B3144A2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8746" y="4048610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3673029-D2A1-4074-ACCA-13D6DE34D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893045"/>
            <a:ext cx="5094517" cy="296676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2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0E9FD2F-C591-4424-9786-FC0584ED99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3429000"/>
            <a:ext cx="12196282" cy="3429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3A582BA-E159-4C50-B38C-77C5DBB401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-2355262"/>
            <a:ext cx="11353799" cy="55515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150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B677-4EE8-4758-B5E7-E0E64796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8A148-5926-44EC-857E-A52EE5A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CD214-48A4-4D6C-9016-FDB6AD88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5EB74-3BFE-4C75-92A7-86B8A0870A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7508"/>
            <a:ext cx="10515600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BA1834-F4E8-4C34-9017-E3D85F613D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453589"/>
            <a:ext cx="10515600" cy="151821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341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F9C9AE60-466C-4BDA-9E87-7701D81CFE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DF025DF-FE0B-4046-8687-417DFBEB31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3250937" y="1278117"/>
            <a:ext cx="19788513" cy="2514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Company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4DB932-57BE-437E-B336-17F289AFD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3218" y="2685143"/>
            <a:ext cx="9685563" cy="1487714"/>
          </a:xfrm>
          <a:prstGeom prst="rect">
            <a:avLst/>
          </a:prstGeom>
        </p:spPr>
        <p:txBody>
          <a:bodyPr anchor="ctr"/>
          <a:lstStyle>
            <a:lvl1pPr algn="ctr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823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9D74B8-165B-49A6-ACBB-8B7950289D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0B316D0-6EE1-4FB2-A993-B0CD4CFE5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-1325217" y="3977202"/>
            <a:ext cx="16229934" cy="285205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Business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495B-28B8-4389-8E1C-F335846C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E258A-A128-4BAF-B8C3-723C6382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9002-18F2-427F-A791-0E26DD2F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3AD8AD8-9C40-44FB-8FF8-815C534582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067161"/>
            <a:ext cx="4386945" cy="100619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411AFC0-5C52-4C0E-AD29-3DFFD3039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76605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010AEB-C0FD-48C8-A1FA-1BD96B6A54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2217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8B45D3B9-84F4-4A17-9D4D-8CBE603A1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319961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1B57C-13D8-4BB6-9D45-D83EB1BD66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512803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2301C86B-1946-426F-9494-C64455A7E6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976" y="4643683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BD347B5-FD69-4D61-BBDA-09FB8EF51B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977" y="4956875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BD29BE-7E3F-457E-808D-E151E479D755}"/>
              </a:ext>
            </a:extLst>
          </p:cNvPr>
          <p:cNvCxnSpPr>
            <a:cxnSpLocks/>
          </p:cNvCxnSpPr>
          <p:nvPr userDrawn="1"/>
        </p:nvCxnSpPr>
        <p:spPr>
          <a:xfrm>
            <a:off x="590349" y="923365"/>
            <a:ext cx="0" cy="59346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0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21D2A8-92CC-4A4D-9252-1D5E72D999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3879773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Market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09877-9D5E-4728-9E1B-F801C727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AAD1-49C3-459F-8752-6773813A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1F07-5ADF-4FA1-890D-55E05685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30114-0FFE-44D3-9D11-77F649F9B1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75483" y="1941509"/>
            <a:ext cx="4386945" cy="639955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A448A10-6C5A-42B4-AFD7-DF6DD58F0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223" y="4076963"/>
            <a:ext cx="2834640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D1B0E05-9C40-4BB7-B07F-D8FD6B11F6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3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FF94E508-0A60-413A-9DE0-DE8BDEC1FC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8372" y="4076963"/>
            <a:ext cx="2833338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A34A8A7-647E-4685-A99B-1177931A13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219" y="4076963"/>
            <a:ext cx="2833339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CDC73-A31B-4C94-AE4B-BDC32D94F1EA}"/>
              </a:ext>
            </a:extLst>
          </p:cNvPr>
          <p:cNvCxnSpPr>
            <a:cxnSpLocks/>
          </p:cNvCxnSpPr>
          <p:nvPr userDrawn="1"/>
        </p:nvCxnSpPr>
        <p:spPr>
          <a:xfrm>
            <a:off x="860223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D83A920-6634-4731-94D5-4186C82C6A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37619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6592B16-F73C-4572-ACB3-FBB03EE7EE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04467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685373-D021-44D0-B9F5-DD46F7C2EACA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74111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020995-72BD-4944-B899-E6DA4064D131}"/>
              </a:ext>
            </a:extLst>
          </p:cNvPr>
          <p:cNvCxnSpPr>
            <a:cxnSpLocks/>
          </p:cNvCxnSpPr>
          <p:nvPr userDrawn="1"/>
        </p:nvCxnSpPr>
        <p:spPr>
          <a:xfrm>
            <a:off x="4727069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C8E87B-2B7F-4A86-8EE0-6B1F9CDB72CD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C966-5542-475A-B224-2E541D9A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E08C-E5A1-412C-88D3-C6BF9430D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AFCC-DBDE-4891-B3DD-4B3754E7D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6" r:id="rId13"/>
    <p:sldLayoutId id="2147483667" r:id="rId14"/>
    <p:sldLayoutId id="2147483668" r:id="rId15"/>
    <p:sldLayoutId id="2147483669" r:id="rId16"/>
    <p:sldLayoutId id="2147483663" r:id="rId17"/>
    <p:sldLayoutId id="2147483665" r:id="rId18"/>
    <p:sldLayoutId id="2147483664" r:id="rId19"/>
    <p:sldLayoutId id="2147483661" r:id="rId20"/>
    <p:sldLayoutId id="2147483662" r:id="rId21"/>
    <p:sldLayoutId id="2147483670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4056CF-DEDB-4079-BF11-FA4761D0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8342" y="1166327"/>
            <a:ext cx="3974841" cy="4443897"/>
          </a:xfrm>
        </p:spPr>
        <p:txBody>
          <a:bodyPr/>
          <a:lstStyle/>
          <a:p>
            <a:pPr algn="ctr"/>
            <a:r>
              <a:rPr lang="en-US" sz="2800" dirty="0"/>
              <a:t>STATED </a:t>
            </a:r>
            <a:br>
              <a:rPr lang="en-US" sz="2800" dirty="0"/>
            </a:br>
            <a:r>
              <a:rPr lang="en-US" sz="2800" dirty="0"/>
              <a:t>AND</a:t>
            </a:r>
            <a:br>
              <a:rPr lang="en-US" sz="2800" dirty="0"/>
            </a:br>
            <a:r>
              <a:rPr lang="en-US" sz="2800" dirty="0"/>
              <a:t>UNSTATED</a:t>
            </a:r>
            <a:br>
              <a:rPr lang="en-US" sz="2800" dirty="0"/>
            </a:br>
            <a:r>
              <a:rPr lang="en-US" sz="2800" dirty="0"/>
              <a:t>REQUIREMENTS</a:t>
            </a:r>
          </a:p>
        </p:txBody>
      </p:sp>
      <p:pic>
        <p:nvPicPr>
          <p:cNvPr id="19" name="Picture Placeholder 18" descr="A half booth, table, and chair at a restaurant">
            <a:extLst>
              <a:ext uri="{FF2B5EF4-FFF2-40B4-BE49-F238E27FC236}">
                <a16:creationId xmlns:a16="http://schemas.microsoft.com/office/drawing/2014/main" id="{43474057-1F43-4A8C-A00F-A151DC1D10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677150" cy="6858000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BE6AF0-3BE0-469F-85B7-CC1F87C35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4175" y="4241283"/>
            <a:ext cx="10537825" cy="2616717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57FB2-A669-DC37-44BE-86F0FDAE9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042" y="1884785"/>
            <a:ext cx="3284832" cy="3725440"/>
          </a:xfrm>
        </p:spPr>
        <p:txBody>
          <a:bodyPr/>
          <a:lstStyle/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3577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647758"/>
            <a:ext cx="10058400" cy="1450757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+mn-lt"/>
              </a:rPr>
              <a:t>TEAM MEMBERS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198A12BE-18AE-456F-42F1-A0418EDC9BEC}"/>
              </a:ext>
            </a:extLst>
          </p:cNvPr>
          <p:cNvSpPr/>
          <p:nvPr/>
        </p:nvSpPr>
        <p:spPr>
          <a:xfrm>
            <a:off x="1485630" y="2400449"/>
            <a:ext cx="1818562" cy="181856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D30A43-CC95-15A6-F48D-77FB6E0DBF5B}"/>
              </a:ext>
            </a:extLst>
          </p:cNvPr>
          <p:cNvSpPr txBox="1"/>
          <p:nvPr/>
        </p:nvSpPr>
        <p:spPr>
          <a:xfrm>
            <a:off x="6255649" y="4444408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PONNURI ANIRUDDHA </a:t>
            </a:r>
          </a:p>
          <a:p>
            <a:r>
              <a:rPr lang="en-IN" sz="1600" dirty="0"/>
              <a:t>RA2112704010015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40C14A-F54C-E816-C307-A8D13C0C28D0}"/>
              </a:ext>
            </a:extLst>
          </p:cNvPr>
          <p:cNvSpPr/>
          <p:nvPr/>
        </p:nvSpPr>
        <p:spPr>
          <a:xfrm>
            <a:off x="1745683" y="2788012"/>
            <a:ext cx="1043437" cy="1043437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2EC8367-E501-E069-BF48-B45F40278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Stake holders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B62DB1-F2D2-35D3-745D-30389A01FB7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40474" y="3186116"/>
            <a:ext cx="1837944" cy="1837944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Owner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0D3B91-8B74-0A33-5867-2C0CCCBE32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17452" y="1858247"/>
            <a:ext cx="1837944" cy="1837944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B5D0F3C-0770-60AB-0127-95CB23B920E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38349" y="3186116"/>
            <a:ext cx="1837944" cy="1837944"/>
          </a:xfrm>
          <a:solidFill>
            <a:srgbClr val="0070C0"/>
          </a:solidFill>
        </p:spPr>
        <p:txBody>
          <a:bodyPr/>
          <a:lstStyle/>
          <a:p>
            <a:r>
              <a:rPr lang="en-IN" sz="2000" dirty="0"/>
              <a:t>Waiter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69CBF71-1223-0228-DC4D-1F3C0300DF99}"/>
              </a:ext>
            </a:extLst>
          </p:cNvPr>
          <p:cNvSpPr/>
          <p:nvPr/>
        </p:nvSpPr>
        <p:spPr>
          <a:xfrm>
            <a:off x="5253135" y="4777274"/>
            <a:ext cx="1837944" cy="176348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0F5978-3D51-B27B-3C5F-B1CA902A858F}"/>
              </a:ext>
            </a:extLst>
          </p:cNvPr>
          <p:cNvSpPr txBox="1"/>
          <p:nvPr/>
        </p:nvSpPr>
        <p:spPr>
          <a:xfrm>
            <a:off x="5831260" y="5474351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(Headings)"/>
              </a:rPr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303908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CC2A221-B199-4A29-BC00-83D349B94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2073" y="762470"/>
            <a:ext cx="6567539" cy="296198"/>
          </a:xfrm>
        </p:spPr>
        <p:txBody>
          <a:bodyPr/>
          <a:lstStyle/>
          <a:p>
            <a:r>
              <a:rPr lang="en-US" dirty="0"/>
              <a:t>Unstated requirements OWNER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C47F3D7-2E0A-4565-95F1-798A78C8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1382" y="1654598"/>
            <a:ext cx="2383973" cy="158314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Recommend the brand name to others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EF477F3-5AC0-413A-B339-D306DD3A25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0" y="0"/>
            <a:ext cx="4201881" cy="6858000"/>
          </a:xfrm>
        </p:spPr>
      </p:pic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D1A06E8-6506-4F8B-B0BC-08ABB74B3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8888" y="4358898"/>
            <a:ext cx="2383973" cy="154992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Happy customers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3E12F36-7172-4E9B-92AA-6A2BF7F11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4856" y="1654598"/>
            <a:ext cx="2383972" cy="100113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More customers than expected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9F58647-DB42-42ED-BAB8-FEA6519630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973" y="4360481"/>
            <a:ext cx="2383972" cy="7299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Efficient workers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099E783-7CAD-4A11-8139-442FE1A60E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92333" y="1654598"/>
            <a:ext cx="2383972" cy="154992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0BE41-69BC-508A-D8CC-88744E4710D4}"/>
              </a:ext>
            </a:extLst>
          </p:cNvPr>
          <p:cNvSpPr txBox="1"/>
          <p:nvPr/>
        </p:nvSpPr>
        <p:spPr>
          <a:xfrm>
            <a:off x="4671392" y="3598264"/>
            <a:ext cx="586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venir Next LT Pro (Headings)"/>
              </a:rPr>
              <a:t>STATED REQUIREMENTS OWNER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7D6843-03FA-3494-8B44-E58CCD397EF9}"/>
              </a:ext>
            </a:extLst>
          </p:cNvPr>
          <p:cNvSpPr txBox="1"/>
          <p:nvPr/>
        </p:nvSpPr>
        <p:spPr>
          <a:xfrm>
            <a:off x="9836579" y="4356117"/>
            <a:ext cx="203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bg1">
                    <a:lumMod val="85000"/>
                  </a:schemeClr>
                </a:solidFill>
              </a:rPr>
              <a:t>MARGINAL PROFITS</a:t>
            </a:r>
          </a:p>
        </p:txBody>
      </p:sp>
    </p:spTree>
    <p:extLst>
      <p:ext uri="{BB962C8B-B14F-4D97-AF65-F5344CB8AC3E}">
        <p14:creationId xmlns:p14="http://schemas.microsoft.com/office/powerpoint/2010/main" val="245871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CC2A221-B199-4A29-BC00-83D349B94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050" y="1156482"/>
            <a:ext cx="6512773" cy="375440"/>
          </a:xfrm>
        </p:spPr>
        <p:txBody>
          <a:bodyPr/>
          <a:lstStyle/>
          <a:p>
            <a:r>
              <a:rPr lang="en-US" dirty="0"/>
              <a:t>Unstated requirements Chef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C47F3D7-2E0A-4565-95F1-798A78C8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3134" y="1929436"/>
            <a:ext cx="2383973" cy="1165891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Customer satisfaction</a:t>
            </a:r>
          </a:p>
        </p:txBody>
      </p:sp>
      <p:pic>
        <p:nvPicPr>
          <p:cNvPr id="9" name="Picture Placeholder 8" descr="A person stirring a pot of food behind shelves with plates">
            <a:extLst>
              <a:ext uri="{FF2B5EF4-FFF2-40B4-BE49-F238E27FC236}">
                <a16:creationId xmlns:a16="http://schemas.microsoft.com/office/drawing/2014/main" id="{4EF477F3-5AC0-413A-B339-D306DD3A25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38600" cy="6858000"/>
          </a:xfrm>
        </p:spPr>
      </p:pic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D1A06E8-6506-4F8B-B0BC-08ABB74B3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51066" y="3927609"/>
            <a:ext cx="5876788" cy="451665"/>
          </a:xfrm>
        </p:spPr>
        <p:txBody>
          <a:bodyPr/>
          <a:lstStyle/>
          <a:p>
            <a:r>
              <a:rPr lang="en-US" sz="2000" dirty="0">
                <a:latin typeface="Avenir Next LT Pro (Headings)"/>
              </a:rPr>
              <a:t>STATED REQUIREMENTS CHEF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Enough time to prepare 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3E12F36-7172-4E9B-92AA-6A2BF7F11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77734" y="1929436"/>
            <a:ext cx="2383971" cy="1279197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No complaints on taste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9F58647-DB42-42ED-BAB8-FEA6519630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90610" y="4350946"/>
            <a:ext cx="2383972" cy="154992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Sufficient materials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099E783-7CAD-4A11-8139-442FE1A60E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92332" y="1955259"/>
            <a:ext cx="2383972" cy="134082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Good feedback</a:t>
            </a:r>
          </a:p>
        </p:txBody>
      </p:sp>
    </p:spTree>
    <p:extLst>
      <p:ext uri="{BB962C8B-B14F-4D97-AF65-F5344CB8AC3E}">
        <p14:creationId xmlns:p14="http://schemas.microsoft.com/office/powerpoint/2010/main" val="3006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E26A2-8958-0C0C-7987-90AF255C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2B91D0-5E15-9DDA-9CE3-243197E223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8057" y="1569479"/>
            <a:ext cx="2383972" cy="1056872"/>
          </a:xfrm>
        </p:spPr>
        <p:txBody>
          <a:bodyPr/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Tips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0FEEBC-3282-F35E-F13C-627458E7EB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76050" y="4414557"/>
            <a:ext cx="2383973" cy="97642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No complaints from the customer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BD7C8E-F94D-739E-F529-4BF1D53B96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192" y="4414557"/>
            <a:ext cx="2280928" cy="87396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Mood of the customer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E8E60B8-C206-F632-417A-C3E70F3FA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050" y="893523"/>
            <a:ext cx="6439732" cy="296198"/>
          </a:xfrm>
        </p:spPr>
        <p:txBody>
          <a:bodyPr/>
          <a:lstStyle/>
          <a:p>
            <a:r>
              <a:rPr lang="en-IN" dirty="0"/>
              <a:t>Unstated REQUIREMENTS WAITER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4FB61E3-66D7-CF25-0E4A-981B6567D2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21294" y="1647664"/>
            <a:ext cx="3515116" cy="11511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Order on time</a:t>
            </a:r>
          </a:p>
          <a:p>
            <a:r>
              <a:rPr lang="en-IN" dirty="0"/>
              <a:t>    (customers should decide quickly)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1F3A7E7-5247-2417-B041-C3A4B6EDAF6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r="10793"/>
          <a:stretch>
            <a:fillRect/>
          </a:stretch>
        </p:blipFill>
        <p:spPr bwMode="auto">
          <a:xfrm>
            <a:off x="0" y="0"/>
            <a:ext cx="403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84D279-3E69-8D29-7E73-990945455570}"/>
              </a:ext>
            </a:extLst>
          </p:cNvPr>
          <p:cNvSpPr txBox="1"/>
          <p:nvPr/>
        </p:nvSpPr>
        <p:spPr>
          <a:xfrm>
            <a:off x="4376050" y="3573134"/>
            <a:ext cx="770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venir Next LT Pro (Headings)"/>
              </a:rPr>
              <a:t>STATED REQUIREMENTS WAITER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E4D8EA-82D2-6C5F-A57A-681FB47DF6C6}"/>
              </a:ext>
            </a:extLst>
          </p:cNvPr>
          <p:cNvSpPr txBox="1"/>
          <p:nvPr/>
        </p:nvSpPr>
        <p:spPr>
          <a:xfrm>
            <a:off x="9460409" y="4406141"/>
            <a:ext cx="216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Food prepared on time</a:t>
            </a:r>
          </a:p>
        </p:txBody>
      </p:sp>
    </p:spTree>
    <p:extLst>
      <p:ext uri="{BB962C8B-B14F-4D97-AF65-F5344CB8AC3E}">
        <p14:creationId xmlns:p14="http://schemas.microsoft.com/office/powerpoint/2010/main" val="218822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22B43-1C03-42A1-46F6-DFE863E8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A79F0C8-53BC-7BFF-5553-A64510908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Well trained chef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8B2923-8B11-8628-A5E7-685E23E113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Polite waiters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6149D8-C7CF-1AF2-8536-55467698D9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76050" y="4414557"/>
            <a:ext cx="2383973" cy="57091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Ambience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8103002-E5DF-0C9F-0421-4AA0DD49C2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Good food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274A315-71B1-485B-FD39-D5D720F84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051" y="893523"/>
            <a:ext cx="6627229" cy="365124"/>
          </a:xfrm>
        </p:spPr>
        <p:txBody>
          <a:bodyPr/>
          <a:lstStyle/>
          <a:p>
            <a:r>
              <a:rPr lang="en-IN" dirty="0"/>
              <a:t>UNSTATED REQUIREMENTS CUSTOMER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77AB5F-0ACE-8A46-4A26-674964FD0B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Reasonable price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C87B77-9F39-FECA-A167-BA66056B7585}"/>
              </a:ext>
            </a:extLst>
          </p:cNvPr>
          <p:cNvSpPr txBox="1"/>
          <p:nvPr/>
        </p:nvSpPr>
        <p:spPr>
          <a:xfrm>
            <a:off x="9398000" y="4414557"/>
            <a:ext cx="221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bg1"/>
                </a:solidFill>
              </a:rPr>
              <a:t>Less waiting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B01EBB-6C26-CBC2-9091-5E6646ECBAC5}"/>
              </a:ext>
            </a:extLst>
          </p:cNvPr>
          <p:cNvSpPr txBox="1"/>
          <p:nvPr/>
        </p:nvSpPr>
        <p:spPr>
          <a:xfrm>
            <a:off x="4582160" y="3693160"/>
            <a:ext cx="691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venir Next LT Pro (Headings)"/>
              </a:rPr>
              <a:t>STATED REQUIREMENTS CUSTOMER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BDF8C77-A8A0-45EC-0F17-034873FE9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02" y="0"/>
            <a:ext cx="42241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6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F1D5C1A6-1B07-A09C-1498-A44F6251F1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2753" r="1275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BC66482-1688-3DE3-4840-0EF8D444E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049E5B-C7EE-F335-A015-DCABD635B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87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E3C375"/>
      </a:dk2>
      <a:lt2>
        <a:srgbClr val="E7E6E6"/>
      </a:lt2>
      <a:accent1>
        <a:srgbClr val="485441"/>
      </a:accent1>
      <a:accent2>
        <a:srgbClr val="EBFFE4"/>
      </a:accent2>
      <a:accent3>
        <a:srgbClr val="AAC59E"/>
      </a:accent3>
      <a:accent4>
        <a:srgbClr val="7C4B79"/>
      </a:accent4>
      <a:accent5>
        <a:srgbClr val="C59EC3"/>
      </a:accent5>
      <a:accent6>
        <a:srgbClr val="302030"/>
      </a:accent6>
      <a:hlink>
        <a:srgbClr val="0563C1"/>
      </a:hlink>
      <a:folHlink>
        <a:srgbClr val="954F72"/>
      </a:folHlink>
    </a:clrScheme>
    <a:fontScheme name="Custom 74">
      <a:majorFont>
        <a:latin typeface="Avenir Next LT Pro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taurant Pitch Deck_TM16411246_Win32_JC_v4.potx" id="{579F7F05-5F3A-44F6-BAD8-A9CB3AB382EA}" vid="{1F780C43-0257-417B-AF27-9B769DABFA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CF18AE-D61A-46A3-9130-AB96E80887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09A09C-A249-4D30-8888-26F183AD8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6BC72-0158-4AB8-9F35-F365C88D29D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Restaurant pitch deck</Template>
  <TotalTime>1507</TotalTime>
  <Words>125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Avenir Next LT Pro</vt:lpstr>
      <vt:lpstr>Avenir Next LT Pro (Headings)</vt:lpstr>
      <vt:lpstr>Calibri</vt:lpstr>
      <vt:lpstr>Calisto MT</vt:lpstr>
      <vt:lpstr>Courier New</vt:lpstr>
      <vt:lpstr>Kunstler Script</vt:lpstr>
      <vt:lpstr>Wingdings</vt:lpstr>
      <vt:lpstr>Office Theme</vt:lpstr>
      <vt:lpstr>STATED  AND UNSTATED REQUIREMENTS</vt:lpstr>
      <vt:lpstr>TEAM MEMBERS</vt:lpstr>
      <vt:lpstr>Stake holders</vt:lpstr>
      <vt:lpstr>Unstated requirements OWNER</vt:lpstr>
      <vt:lpstr>Unstated requirements Chef</vt:lpstr>
      <vt:lpstr>Unstated REQUIREMENTS WAITER</vt:lpstr>
      <vt:lpstr>UNSTATED REQUIREMENTS CUSTOMER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STATED  AND UNSTATED REQUIREMENTS</dc:title>
  <dc:creator>Aniruddha Ponnuri</dc:creator>
  <cp:lastModifiedBy>Aniruddha Ponnuri</cp:lastModifiedBy>
  <cp:revision>9</cp:revision>
  <dcterms:created xsi:type="dcterms:W3CDTF">2022-10-13T19:32:30Z</dcterms:created>
  <dcterms:modified xsi:type="dcterms:W3CDTF">2022-10-27T17:22:43Z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