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"/>
  </p:notesMasterIdLst>
  <p:sldIdLst>
    <p:sldId id="30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6600"/>
    <a:srgbClr val="CC0066"/>
    <a:srgbClr val="FF0000"/>
    <a:srgbClr val="CC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EADF5-0C7D-4C0C-BE24-DD1CCF296155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A6B93-E67D-456E-9A64-B05A84342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40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F70C-BCFD-ABD8-5B2B-C029FBCFE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479F6-DC81-8832-2236-B3A22BDC4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82D0-9F9E-FE89-33E0-2B47278D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2E5F-0440-499C-8D8C-CA84BF7EFCA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CFC12-B01F-AEC3-23FE-60F21320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4D72-37FC-F4D0-082C-EBE5928F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C27F-A22B-447F-99D3-2204585D7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6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A44D-AF5C-7B01-4322-9984046D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498E4-8032-7283-5B2C-CE47A6EE7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D8076-787E-8C71-D5F5-0ECCF752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2E5F-0440-499C-8D8C-CA84BF7EFCA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9C3B8-3B07-37F1-C5E2-FD99B341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8AF0-BAED-B4CD-7B61-DCA4FD2F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C27F-A22B-447F-99D3-2204585D7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85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DB256-0918-8A82-D80E-F14AE8531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14705-4C10-015C-526D-6E305CE7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A72FC-7A50-EACC-2BF9-31FCB49F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2E5F-0440-499C-8D8C-CA84BF7EFCA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04A52-FB71-C599-2716-CEE8CF50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6CDFD-11C2-8C47-B54D-C6E1E126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C27F-A22B-447F-99D3-2204585D7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86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893A-8DF9-A0C5-1FC7-9448C5FB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1741-A9B0-377F-6088-97B5DD515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1339F-10F7-AF30-1884-18713354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2E5F-0440-499C-8D8C-CA84BF7EFCA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FAD1E-97C1-BC85-E26A-64846C06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1EE5-FC83-747C-F721-ECFBEB77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C27F-A22B-447F-99D3-2204585D7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30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E757-8A14-3708-2D42-6EFE5371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4CFB4-2824-E035-84FA-997F8CE55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57241-64D9-85B0-7202-90432B76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2E5F-0440-499C-8D8C-CA84BF7EFCA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E7AA6-2128-B62A-0932-57055953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945ED-48DC-AC12-1C08-B2BC7E9B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C27F-A22B-447F-99D3-2204585D7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1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1F60-4CBC-AAEA-6634-3348D63D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D0A9-DFDD-D877-FDBB-F0E676A2B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594A2-B6CA-DF78-DF7C-04E72FB21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63D29-C6C7-BFB8-4C4C-9340E445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2E5F-0440-499C-8D8C-CA84BF7EFCA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5EFD4-1776-0862-67B0-606A1CEE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36621-3469-CB7B-155F-B7A9B821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C27F-A22B-447F-99D3-2204585D7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86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F708-7C81-2BB5-CF21-4B3F57CE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DA2E8-6EBD-C4F0-3F82-7D8A54ACC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2762-EB63-CD34-BEA6-CDAB45588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4A778-6BAA-843B-966E-C5372F55E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FEF5C-1BC3-FBCF-E4A5-AA25EC500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A1C21-B6C4-2C99-8D50-3DAA918B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2E5F-0440-499C-8D8C-CA84BF7EFCA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2D4F1-2032-0889-587B-1DF5F283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89689-CE6C-E0C5-BC9B-CF88B936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C27F-A22B-447F-99D3-2204585D7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61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D22C-C22F-3368-F8C3-F2677AEE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8FD40-BBA0-852E-54B2-D6AA9453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2E5F-0440-499C-8D8C-CA84BF7EFCA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A6266-4FB5-2CB2-06D6-FE718018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56822-D4E6-9947-21A6-0DAE97BE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C27F-A22B-447F-99D3-2204585D7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48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7CC23-737B-DC71-5DF5-98DAF1A2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2E5F-0440-499C-8D8C-CA84BF7EFCA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742B2-2B2C-F8A0-D64E-DAA3A7DC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3E1C8-3931-FB07-D0DB-3608B76C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C27F-A22B-447F-99D3-2204585D7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82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54FD-A868-393A-AF50-B985ADA2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7E15-EE93-9E56-FE91-9C4092013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9EA9F-1413-2D56-CB56-19B549CDE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C0B3E-3003-4433-87BE-5C8AAC3B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2E5F-0440-499C-8D8C-CA84BF7EFCA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46C32-BEA7-8556-1A32-AA07309F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3004A-D566-EA46-7780-891C0CBC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C27F-A22B-447F-99D3-2204585D7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9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4F68-A075-B622-D215-5BE3B619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A57F1-1B31-7894-7E8D-A7A31AD6E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4C5ED-D7C4-3394-E731-245626451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CF380-5D3A-23DE-F6D7-A4FE355B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2E5F-0440-499C-8D8C-CA84BF7EFCA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DEFFD-54C5-54FE-52EC-AC6FD52E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EF15B-ABE4-DBA4-5FCB-C641FA78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C27F-A22B-447F-99D3-2204585D7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86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24973-AE70-3BF3-8E3F-ACBBB1C9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C137-134D-BC67-98F9-BF5171822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6CF22-C123-A9DF-6AD6-8DABDC51C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E2E5F-0440-499C-8D8C-CA84BF7EFCA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23943-7CFA-31F3-E18B-05D114818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E49AF-7D78-B109-4176-D64ADED7B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C27F-A22B-447F-99D3-2204585D7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88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974440-D579-65D5-EFBA-6AA5FCB7B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80" y="159386"/>
            <a:ext cx="11424920" cy="134604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Unit 1 – Understanding Self for Effectiveness</a:t>
            </a:r>
          </a:p>
          <a:p>
            <a:pPr marL="0" indent="0">
              <a:buNone/>
            </a:pPr>
            <a:r>
              <a:rPr lang="en-IN" sz="2000" dirty="0"/>
              <a:t>Self and Competency; Techniques of Self awareness, Building positive attitude; Optimism, Acceptance and Attitude formation. Self-esteem; Components of Self-esteem, Building Self-esteem. Building Emotional competence; Understanding Emotions, Emotional maturity and Emotional intelligence.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218E1DC-ED14-5181-B6D0-09C75CC1AA72}"/>
              </a:ext>
            </a:extLst>
          </p:cNvPr>
          <p:cNvSpPr txBox="1">
            <a:spLocks/>
          </p:cNvSpPr>
          <p:nvPr/>
        </p:nvSpPr>
        <p:spPr>
          <a:xfrm>
            <a:off x="462280" y="1612265"/>
            <a:ext cx="11424920" cy="11614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/>
              <a:t>Unit 2 – Problem Solving and Creativity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Thinking; Components of Thinking. Nature of thinking, thinking and reasoning. Problem solving, Problem solving process, Problem solving skills and strategies, Creative thinking, Model of creative thinking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ED97F00-BE31-1135-31D2-A0B6B64D3E6A}"/>
              </a:ext>
            </a:extLst>
          </p:cNvPr>
          <p:cNvSpPr txBox="1">
            <a:spLocks/>
          </p:cNvSpPr>
          <p:nvPr/>
        </p:nvSpPr>
        <p:spPr>
          <a:xfrm>
            <a:off x="462280" y="2888933"/>
            <a:ext cx="11424920" cy="1032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/>
              <a:t>Unit 3 – Life skills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Life skills development, Components of life skills, Interpersonal skills; Concepts of Resilience, Developing resilience; Communication skills, Empathy and communication; Importance and application of life skills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5E39E24-EEF0-E88E-00D9-9B9B58ACD76E}"/>
              </a:ext>
            </a:extLst>
          </p:cNvPr>
          <p:cNvSpPr txBox="1">
            <a:spLocks/>
          </p:cNvSpPr>
          <p:nvPr/>
        </p:nvSpPr>
        <p:spPr>
          <a:xfrm>
            <a:off x="462280" y="4075907"/>
            <a:ext cx="11424920" cy="10328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/>
              <a:t>Unit 4 – Stress and Coping Strategies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Concepts of Stress, Stages of Stress, Models of Stress, Causes and Symptoms of Stress, Strategies of Stress Management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E011BFD-3FB0-4499-570E-598D930049E3}"/>
              </a:ext>
            </a:extLst>
          </p:cNvPr>
          <p:cNvSpPr txBox="1">
            <a:spLocks/>
          </p:cNvSpPr>
          <p:nvPr/>
        </p:nvSpPr>
        <p:spPr>
          <a:xfrm>
            <a:off x="462280" y="5274470"/>
            <a:ext cx="11424920" cy="1312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/>
              <a:t>Unit 5 – Personality, Nationalism and Human Values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Individual difference and Personality, Personality types, Components of personality development. Socialization; Principles of socialization, social skills and interaction. Managing Diversity; Psychology of Diversity, Strategies to manage diversity. Ethics; ethical framework and moral behaviour.</a:t>
            </a:r>
          </a:p>
        </p:txBody>
      </p:sp>
    </p:spTree>
    <p:extLst>
      <p:ext uri="{BB962C8B-B14F-4D97-AF65-F5344CB8AC3E}">
        <p14:creationId xmlns:p14="http://schemas.microsoft.com/office/powerpoint/2010/main" val="75410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3470</TotalTime>
  <Words>209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irene sambath</dc:creator>
  <cp:lastModifiedBy>irene sambath</cp:lastModifiedBy>
  <cp:revision>41</cp:revision>
  <dcterms:created xsi:type="dcterms:W3CDTF">2024-07-21T07:01:02Z</dcterms:created>
  <dcterms:modified xsi:type="dcterms:W3CDTF">2024-10-10T06:25:19Z</dcterms:modified>
</cp:coreProperties>
</file>