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65" r:id="rId4"/>
    <p:sldId id="266" r:id="rId5"/>
    <p:sldId id="267" r:id="rId6"/>
    <p:sldId id="283" r:id="rId7"/>
    <p:sldId id="284" r:id="rId8"/>
    <p:sldId id="285" r:id="rId9"/>
    <p:sldId id="286" r:id="rId10"/>
    <p:sldId id="287" r:id="rId11"/>
    <p:sldId id="28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74BE4-BFB9-4358-815B-319D1F43B7E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785DE-1DAF-43AC-B4E3-124A319CD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9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75B808-7F37-4FA7-9B01-65154496B8F5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737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11EC38E-BB8E-43DC-AD5A-2BE4D155AEB0}" type="slidenum">
              <a:rPr lang="en-US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Essential Amino Acids= PVT TIM HALL</a:t>
            </a:r>
          </a:p>
        </p:txBody>
      </p:sp>
    </p:spTree>
    <p:extLst>
      <p:ext uri="{BB962C8B-B14F-4D97-AF65-F5344CB8AC3E}">
        <p14:creationId xmlns:p14="http://schemas.microsoft.com/office/powerpoint/2010/main" val="2091059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654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4511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981" name="Google Shape;981;p6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982" name="Google Shape;98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3" name="Google Shape;983;p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890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98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7518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0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762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9401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448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93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F39E7B-FC73-4C3D-BD4B-4DB8B3A153B2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7680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504C152-15C2-435D-914F-C116E2486C8D}" type="slidenum">
              <a:rPr lang="en-US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256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6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1625" name="Google Shape;1625;p6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1626" name="Google Shape;162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7" name="Google Shape;1627;p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205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7674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14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2EBEFE-CCF3-4A6C-91CC-853239955F67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7885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305CE5D-9A01-4684-B9FE-A3D062786E6C}" type="slidenum">
              <a:rPr lang="en-US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1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8B219B-D454-4E5D-A35C-97E1D5C154EC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39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9592C7C-FD48-4B7F-B3AF-33422A5A61CE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00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AB6832-2FC0-461B-8D45-C3C119C95BAF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502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CD5E689-FA06-4D20-9DCC-801131A3AFE9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492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369A59-99E3-4CD0-9D20-63E29FC0EED4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943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CFDC42-14DF-49E2-BA68-C8229E576DBE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56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480-C5B1-4F24-AE1C-B235394FEB2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4F6E-8466-4237-A7DB-E85A7479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480-C5B1-4F24-AE1C-B235394FEB2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4F6E-8466-4237-A7DB-E85A7479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5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480-C5B1-4F24-AE1C-B235394FEB2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4F6E-8466-4237-A7DB-E85A7479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0EE2C-2B60-4A51-974D-C6D54AB93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7730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480-C5B1-4F24-AE1C-B235394FEB2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4F6E-8466-4237-A7DB-E85A7479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5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480-C5B1-4F24-AE1C-B235394FEB2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4F6E-8466-4237-A7DB-E85A7479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480-C5B1-4F24-AE1C-B235394FEB2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4F6E-8466-4237-A7DB-E85A7479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480-C5B1-4F24-AE1C-B235394FEB2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4F6E-8466-4237-A7DB-E85A7479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480-C5B1-4F24-AE1C-B235394FEB2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4F6E-8466-4237-A7DB-E85A7479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6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480-C5B1-4F24-AE1C-B235394FEB2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4F6E-8466-4237-A7DB-E85A7479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480-C5B1-4F24-AE1C-B235394FEB2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4F6E-8466-4237-A7DB-E85A7479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0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480-C5B1-4F24-AE1C-B235394FEB2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4F6E-8466-4237-A7DB-E85A7479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0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2480-C5B1-4F24-AE1C-B235394FEB2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C4F6E-8466-4237-A7DB-E85A7479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7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cmassengale\Application%20Data\Microsoft\Media%20Catalog\peanuts%5b1%5d.jpg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PROTEINS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82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Quaternary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Structure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Overall protein structure that results from aggregation of tertiary subunits</a:t>
            </a:r>
          </a:p>
        </p:txBody>
      </p:sp>
      <p:sp>
        <p:nvSpPr>
          <p:cNvPr id="55300" name="AutoShape 9" descr="paint"/>
          <p:cNvSpPr>
            <a:spLocks noChangeAspect="1" noChangeArrowheads="1"/>
          </p:cNvSpPr>
          <p:nvPr/>
        </p:nvSpPr>
        <p:spPr bwMode="auto">
          <a:xfrm>
            <a:off x="2324100" y="1285876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/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971801"/>
            <a:ext cx="4038600" cy="364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9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Denaturation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Unraveling and loss of native conformation of a protein</a:t>
            </a: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Can be due to heat, pH, salts, etc.</a:t>
            </a: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Some can renature exactly, others cannot</a:t>
            </a: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Ex: cooking an egg</a:t>
            </a:r>
          </a:p>
        </p:txBody>
      </p:sp>
      <p:sp>
        <p:nvSpPr>
          <p:cNvPr id="59396" name="AutoShape 9" descr="paint"/>
          <p:cNvSpPr>
            <a:spLocks noChangeAspect="1" noChangeArrowheads="1"/>
          </p:cNvSpPr>
          <p:nvPr/>
        </p:nvSpPr>
        <p:spPr bwMode="auto">
          <a:xfrm>
            <a:off x="2235200" y="1285876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/>
          </a:p>
        </p:txBody>
      </p:sp>
      <p:pic>
        <p:nvPicPr>
          <p:cNvPr id="59397" name="Picture 13" descr="220_04_0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33839"/>
            <a:ext cx="3581400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1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A415D6-528D-4995-BF8E-0EDDFA4574D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212" y="94130"/>
            <a:ext cx="82296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Protein Synthesis</a:t>
            </a:r>
          </a:p>
        </p:txBody>
      </p:sp>
      <p:pic>
        <p:nvPicPr>
          <p:cNvPr id="71684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788458"/>
            <a:ext cx="3276600" cy="4572000"/>
          </a:xfrm>
        </p:spPr>
      </p:pic>
      <p:pic>
        <p:nvPicPr>
          <p:cNvPr id="71685" name="Picture 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950258"/>
            <a:ext cx="4038600" cy="673100"/>
          </a:xfrm>
        </p:spPr>
      </p:pic>
      <p:sp>
        <p:nvSpPr>
          <p:cNvPr id="71686" name="Rectangle 16"/>
          <p:cNvSpPr>
            <a:spLocks noChangeArrowheads="1"/>
          </p:cNvSpPr>
          <p:nvPr/>
        </p:nvSpPr>
        <p:spPr bwMode="auto">
          <a:xfrm>
            <a:off x="6261844" y="977153"/>
            <a:ext cx="51054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GB" altLang="en-US" sz="1600" b="1" dirty="0">
                <a:latin typeface="Times New Roman" panose="02020603050405020304" pitchFamily="18" charset="0"/>
              </a:rPr>
              <a:t>DNA unwinds</a:t>
            </a:r>
          </a:p>
          <a:p>
            <a:pPr eaLnBrk="1" hangingPunct="1">
              <a:buFontTx/>
              <a:buAutoNum type="arabicPeriod"/>
            </a:pPr>
            <a:r>
              <a:rPr lang="en-GB" altLang="en-US" sz="1600" b="1" dirty="0">
                <a:latin typeface="Times New Roman" panose="02020603050405020304" pitchFamily="18" charset="0"/>
              </a:rPr>
              <a:t>mRNA copy is made of one of the DNA strands.</a:t>
            </a:r>
          </a:p>
          <a:p>
            <a:pPr eaLnBrk="1" hangingPunct="1">
              <a:buFontTx/>
              <a:buAutoNum type="arabicPeriod"/>
            </a:pPr>
            <a:r>
              <a:rPr lang="en-GB" altLang="en-US" sz="1600" b="1" dirty="0">
                <a:latin typeface="Times New Roman" panose="02020603050405020304" pitchFamily="18" charset="0"/>
              </a:rPr>
              <a:t>mRNA copy moves out of nucleus into cytoplasm.</a:t>
            </a:r>
          </a:p>
          <a:p>
            <a:pPr eaLnBrk="1" hangingPunct="1">
              <a:buFontTx/>
              <a:buAutoNum type="arabicPeriod"/>
            </a:pPr>
            <a:r>
              <a:rPr lang="en-GB" altLang="en-US" sz="1600" b="1" dirty="0" err="1">
                <a:latin typeface="Times New Roman" panose="02020603050405020304" pitchFamily="18" charset="0"/>
              </a:rPr>
              <a:t>tRNA</a:t>
            </a:r>
            <a:r>
              <a:rPr lang="en-GB" altLang="en-US" sz="1600" b="1" dirty="0">
                <a:latin typeface="Times New Roman" panose="02020603050405020304" pitchFamily="18" charset="0"/>
              </a:rPr>
              <a:t> molecules are activated as their complementary amino acids are attached to them.</a:t>
            </a:r>
          </a:p>
          <a:p>
            <a:pPr eaLnBrk="1" hangingPunct="1">
              <a:buFontTx/>
              <a:buAutoNum type="arabicPeriod"/>
            </a:pPr>
            <a:r>
              <a:rPr lang="en-GB" altLang="en-US" sz="1600" b="1" dirty="0">
                <a:latin typeface="Times New Roman" panose="02020603050405020304" pitchFamily="18" charset="0"/>
              </a:rPr>
              <a:t>mRNA copy  attaches to the small subunit of the ribosomes in cytoplasm. 6 of the bases in the mRNA are exposed in the ribosome.</a:t>
            </a:r>
          </a:p>
          <a:p>
            <a:pPr eaLnBrk="1" hangingPunct="1">
              <a:buFontTx/>
              <a:buAutoNum type="arabicPeriod"/>
            </a:pPr>
            <a:r>
              <a:rPr lang="en-GB" altLang="en-US" sz="1600" b="1" dirty="0">
                <a:latin typeface="Times New Roman" panose="02020603050405020304" pitchFamily="18" charset="0"/>
              </a:rPr>
              <a:t>A </a:t>
            </a:r>
            <a:r>
              <a:rPr lang="en-GB" altLang="en-US" sz="1600" b="1" dirty="0" err="1">
                <a:latin typeface="Times New Roman" panose="02020603050405020304" pitchFamily="18" charset="0"/>
              </a:rPr>
              <a:t>tRNA</a:t>
            </a:r>
            <a:r>
              <a:rPr lang="en-GB" altLang="en-US" sz="1600" b="1" dirty="0">
                <a:latin typeface="Times New Roman" panose="02020603050405020304" pitchFamily="18" charset="0"/>
              </a:rPr>
              <a:t> bonds complementarily with the mRNA via its anticodon.</a:t>
            </a:r>
          </a:p>
          <a:p>
            <a:pPr eaLnBrk="1" hangingPunct="1">
              <a:buFontTx/>
              <a:buAutoNum type="arabicPeriod"/>
            </a:pPr>
            <a:r>
              <a:rPr lang="en-GB" altLang="en-US" sz="1600" b="1" dirty="0">
                <a:latin typeface="Times New Roman" panose="02020603050405020304" pitchFamily="18" charset="0"/>
              </a:rPr>
              <a:t>A second </a:t>
            </a:r>
            <a:r>
              <a:rPr lang="en-GB" altLang="en-US" sz="1600" b="1" dirty="0" err="1">
                <a:latin typeface="Times New Roman" panose="02020603050405020304" pitchFamily="18" charset="0"/>
              </a:rPr>
              <a:t>tRNA</a:t>
            </a:r>
            <a:r>
              <a:rPr lang="en-GB" altLang="en-US" sz="1600" b="1" dirty="0">
                <a:latin typeface="Times New Roman" panose="02020603050405020304" pitchFamily="18" charset="0"/>
              </a:rPr>
              <a:t> bonds with the next three bases of the mRNA, the amino acid joins onto the amino acid of the first </a:t>
            </a:r>
            <a:r>
              <a:rPr lang="en-GB" altLang="en-US" sz="1600" b="1" dirty="0" err="1">
                <a:latin typeface="Times New Roman" panose="02020603050405020304" pitchFamily="18" charset="0"/>
              </a:rPr>
              <a:t>tRNA</a:t>
            </a:r>
            <a:r>
              <a:rPr lang="en-GB" altLang="en-US" sz="1600" b="1" dirty="0">
                <a:latin typeface="Times New Roman" panose="02020603050405020304" pitchFamily="18" charset="0"/>
              </a:rPr>
              <a:t> via a peptide bond.</a:t>
            </a:r>
          </a:p>
          <a:p>
            <a:pPr eaLnBrk="1" hangingPunct="1">
              <a:buFontTx/>
              <a:buAutoNum type="arabicPeriod"/>
            </a:pPr>
            <a:r>
              <a:rPr lang="en-GB" altLang="en-US" sz="1600" b="1" dirty="0">
                <a:latin typeface="Times New Roman" panose="02020603050405020304" pitchFamily="18" charset="0"/>
              </a:rPr>
              <a:t>The ribosome moves along. The first </a:t>
            </a:r>
            <a:r>
              <a:rPr lang="en-GB" altLang="en-US" sz="1600" b="1" dirty="0" err="1">
                <a:latin typeface="Times New Roman" panose="02020603050405020304" pitchFamily="18" charset="0"/>
              </a:rPr>
              <a:t>tRNA</a:t>
            </a:r>
            <a:r>
              <a:rPr lang="en-GB" altLang="en-US" sz="1600" b="1" dirty="0">
                <a:latin typeface="Times New Roman" panose="02020603050405020304" pitchFamily="18" charset="0"/>
              </a:rPr>
              <a:t> leaves the ribosome.</a:t>
            </a:r>
          </a:p>
          <a:p>
            <a:pPr eaLnBrk="1" hangingPunct="1">
              <a:buFontTx/>
              <a:buAutoNum type="arabicPeriod"/>
            </a:pPr>
            <a:r>
              <a:rPr lang="en-GB" altLang="en-US" sz="1600" b="1" dirty="0">
                <a:latin typeface="Times New Roman" panose="02020603050405020304" pitchFamily="18" charset="0"/>
              </a:rPr>
              <a:t>A third </a:t>
            </a:r>
            <a:r>
              <a:rPr lang="en-GB" altLang="en-US" sz="1600" b="1" dirty="0" err="1">
                <a:latin typeface="Times New Roman" panose="02020603050405020304" pitchFamily="18" charset="0"/>
              </a:rPr>
              <a:t>tRNA</a:t>
            </a:r>
            <a:r>
              <a:rPr lang="en-GB" altLang="en-US" sz="1600" b="1" dirty="0">
                <a:latin typeface="Times New Roman" panose="02020603050405020304" pitchFamily="18" charset="0"/>
              </a:rPr>
              <a:t> brings a third amino acid</a:t>
            </a:r>
          </a:p>
          <a:p>
            <a:pPr eaLnBrk="1" hangingPunct="1">
              <a:buFontTx/>
              <a:buAutoNum type="arabicPeriod"/>
            </a:pPr>
            <a:r>
              <a:rPr lang="en-GB" altLang="en-US" sz="1600" b="1" dirty="0">
                <a:latin typeface="Times New Roman" panose="02020603050405020304" pitchFamily="18" charset="0"/>
              </a:rPr>
              <a:t>Eventually a stop codon is reached on the mRNA. The newly synthesised polypeptide leaves the ribosome.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endParaRPr lang="en-GB" altLang="en-US" sz="16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1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9"/>
          <p:cNvSpPr txBox="1">
            <a:spLocks noGrp="1"/>
          </p:cNvSpPr>
          <p:nvPr>
            <p:ph type="title" idx="4294967295"/>
          </p:nvPr>
        </p:nvSpPr>
        <p:spPr>
          <a:xfrm>
            <a:off x="2209800" y="304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Translation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7" name="Google Shape;937;p59"/>
          <p:cNvSpPr txBox="1">
            <a:spLocks noGrp="1"/>
          </p:cNvSpPr>
          <p:nvPr>
            <p:ph type="body" idx="4294967295"/>
          </p:nvPr>
        </p:nvSpPr>
        <p:spPr>
          <a:xfrm>
            <a:off x="1752600" y="1268504"/>
            <a:ext cx="8915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t" anchorCtr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rgbClr val="A50021"/>
              </a:buClr>
              <a:buSzPts val="2800"/>
              <a:buFont typeface="Times New Roman"/>
              <a:buChar char="•"/>
            </a:pPr>
            <a:r>
              <a:rPr lang="en-US" b="1" dirty="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Synthesis of proteins</a:t>
            </a: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cytoplasm</a:t>
            </a:r>
            <a:endParaRPr dirty="0"/>
          </a:p>
          <a:p>
            <a:pPr marL="342900" indent="-342900">
              <a:lnSpc>
                <a:spcPct val="4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buClr>
                <a:srgbClr val="A50021"/>
              </a:buClr>
              <a:buSzPts val="2800"/>
              <a:buFont typeface="Times New Roman"/>
              <a:buChar char="•"/>
            </a:pPr>
            <a:r>
              <a:rPr lang="en-US" b="1" dirty="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the following: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	mRNA  (codons)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rPr lang="en-US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tRNA</a:t>
            </a: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(anticodons)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	ribosomes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4.	amino acids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steps: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rPr lang="en-US" b="1" dirty="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initiation</a:t>
            </a: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start codon (AUG)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rPr lang="en-US" b="1" dirty="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elongation</a:t>
            </a: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amino acids linked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rPr lang="en-US" b="1" dirty="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termination</a:t>
            </a: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stop codon (UAG, UAA, or UGA).</a:t>
            </a:r>
            <a:endParaRPr dirty="0"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06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60"/>
          <p:cNvSpPr txBox="1">
            <a:spLocks noGrp="1"/>
          </p:cNvSpPr>
          <p:nvPr>
            <p:ph type="title" idx="4294967295"/>
          </p:nvPr>
        </p:nvSpPr>
        <p:spPr>
          <a:xfrm>
            <a:off x="2209800" y="3048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mRNA Codons Join the Ribosome</a:t>
            </a:r>
            <a:endParaRPr/>
          </a:p>
        </p:txBody>
      </p:sp>
      <p:sp>
        <p:nvSpPr>
          <p:cNvPr id="943" name="Google Shape;943;p60"/>
          <p:cNvSpPr txBox="1">
            <a:spLocks noGrp="1"/>
          </p:cNvSpPr>
          <p:nvPr>
            <p:ph type="body" idx="4294967295"/>
          </p:nvPr>
        </p:nvSpPr>
        <p:spPr>
          <a:xfrm>
            <a:off x="2209800" y="2438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44" name="Google Shape;944;p60"/>
          <p:cNvSpPr/>
          <p:nvPr/>
        </p:nvSpPr>
        <p:spPr>
          <a:xfrm>
            <a:off x="3486151" y="1905001"/>
            <a:ext cx="5583237" cy="3563937"/>
          </a:xfrm>
          <a:custGeom>
            <a:avLst/>
            <a:gdLst/>
            <a:ahLst/>
            <a:cxnLst/>
            <a:rect l="l" t="t" r="r" b="b"/>
            <a:pathLst>
              <a:path w="3517" h="2245" extrusionOk="0">
                <a:moveTo>
                  <a:pt x="348" y="2208"/>
                </a:moveTo>
                <a:lnTo>
                  <a:pt x="324" y="2172"/>
                </a:lnTo>
                <a:lnTo>
                  <a:pt x="288" y="2136"/>
                </a:lnTo>
                <a:lnTo>
                  <a:pt x="252" y="2100"/>
                </a:lnTo>
                <a:lnTo>
                  <a:pt x="216" y="2052"/>
                </a:lnTo>
                <a:lnTo>
                  <a:pt x="192" y="2016"/>
                </a:lnTo>
                <a:lnTo>
                  <a:pt x="168" y="1980"/>
                </a:lnTo>
                <a:lnTo>
                  <a:pt x="144" y="1944"/>
                </a:lnTo>
                <a:lnTo>
                  <a:pt x="132" y="1908"/>
                </a:lnTo>
                <a:lnTo>
                  <a:pt x="108" y="1872"/>
                </a:lnTo>
                <a:lnTo>
                  <a:pt x="96" y="1836"/>
                </a:lnTo>
                <a:lnTo>
                  <a:pt x="72" y="1800"/>
                </a:lnTo>
                <a:lnTo>
                  <a:pt x="60" y="1764"/>
                </a:lnTo>
                <a:lnTo>
                  <a:pt x="48" y="1716"/>
                </a:lnTo>
                <a:lnTo>
                  <a:pt x="36" y="1680"/>
                </a:lnTo>
                <a:lnTo>
                  <a:pt x="24" y="1644"/>
                </a:lnTo>
                <a:lnTo>
                  <a:pt x="12" y="1608"/>
                </a:lnTo>
                <a:lnTo>
                  <a:pt x="12" y="1560"/>
                </a:lnTo>
                <a:lnTo>
                  <a:pt x="0" y="1464"/>
                </a:lnTo>
                <a:lnTo>
                  <a:pt x="0" y="1392"/>
                </a:lnTo>
                <a:lnTo>
                  <a:pt x="0" y="1320"/>
                </a:lnTo>
                <a:lnTo>
                  <a:pt x="0" y="1224"/>
                </a:lnTo>
                <a:lnTo>
                  <a:pt x="0" y="1152"/>
                </a:lnTo>
                <a:lnTo>
                  <a:pt x="0" y="1080"/>
                </a:lnTo>
                <a:lnTo>
                  <a:pt x="0" y="984"/>
                </a:lnTo>
                <a:lnTo>
                  <a:pt x="0" y="912"/>
                </a:lnTo>
                <a:lnTo>
                  <a:pt x="0" y="840"/>
                </a:lnTo>
                <a:lnTo>
                  <a:pt x="0" y="768"/>
                </a:lnTo>
                <a:lnTo>
                  <a:pt x="0" y="696"/>
                </a:lnTo>
                <a:lnTo>
                  <a:pt x="12" y="600"/>
                </a:lnTo>
                <a:lnTo>
                  <a:pt x="12" y="528"/>
                </a:lnTo>
                <a:lnTo>
                  <a:pt x="24" y="480"/>
                </a:lnTo>
                <a:lnTo>
                  <a:pt x="48" y="444"/>
                </a:lnTo>
                <a:lnTo>
                  <a:pt x="60" y="408"/>
                </a:lnTo>
                <a:lnTo>
                  <a:pt x="84" y="372"/>
                </a:lnTo>
                <a:lnTo>
                  <a:pt x="120" y="336"/>
                </a:lnTo>
                <a:lnTo>
                  <a:pt x="156" y="312"/>
                </a:lnTo>
                <a:lnTo>
                  <a:pt x="192" y="276"/>
                </a:lnTo>
                <a:lnTo>
                  <a:pt x="228" y="252"/>
                </a:lnTo>
                <a:lnTo>
                  <a:pt x="264" y="228"/>
                </a:lnTo>
                <a:lnTo>
                  <a:pt x="312" y="192"/>
                </a:lnTo>
                <a:lnTo>
                  <a:pt x="360" y="168"/>
                </a:lnTo>
                <a:lnTo>
                  <a:pt x="456" y="144"/>
                </a:lnTo>
                <a:lnTo>
                  <a:pt x="504" y="120"/>
                </a:lnTo>
                <a:lnTo>
                  <a:pt x="552" y="108"/>
                </a:lnTo>
                <a:lnTo>
                  <a:pt x="624" y="96"/>
                </a:lnTo>
                <a:lnTo>
                  <a:pt x="672" y="84"/>
                </a:lnTo>
                <a:lnTo>
                  <a:pt x="768" y="72"/>
                </a:lnTo>
                <a:lnTo>
                  <a:pt x="804" y="60"/>
                </a:lnTo>
                <a:lnTo>
                  <a:pt x="852" y="48"/>
                </a:lnTo>
                <a:lnTo>
                  <a:pt x="948" y="36"/>
                </a:lnTo>
                <a:lnTo>
                  <a:pt x="1044" y="24"/>
                </a:lnTo>
                <a:lnTo>
                  <a:pt x="1116" y="24"/>
                </a:lnTo>
                <a:lnTo>
                  <a:pt x="1164" y="12"/>
                </a:lnTo>
                <a:lnTo>
                  <a:pt x="1212" y="0"/>
                </a:lnTo>
                <a:lnTo>
                  <a:pt x="1308" y="0"/>
                </a:lnTo>
                <a:lnTo>
                  <a:pt x="1380" y="0"/>
                </a:lnTo>
                <a:lnTo>
                  <a:pt x="1476" y="0"/>
                </a:lnTo>
                <a:lnTo>
                  <a:pt x="1548" y="0"/>
                </a:lnTo>
                <a:lnTo>
                  <a:pt x="1668" y="0"/>
                </a:lnTo>
                <a:lnTo>
                  <a:pt x="1740" y="0"/>
                </a:lnTo>
                <a:lnTo>
                  <a:pt x="1836" y="0"/>
                </a:lnTo>
                <a:lnTo>
                  <a:pt x="1932" y="0"/>
                </a:lnTo>
                <a:lnTo>
                  <a:pt x="2028" y="12"/>
                </a:lnTo>
                <a:lnTo>
                  <a:pt x="2124" y="24"/>
                </a:lnTo>
                <a:lnTo>
                  <a:pt x="2196" y="24"/>
                </a:lnTo>
                <a:lnTo>
                  <a:pt x="2268" y="24"/>
                </a:lnTo>
                <a:lnTo>
                  <a:pt x="2340" y="24"/>
                </a:lnTo>
                <a:lnTo>
                  <a:pt x="2412" y="36"/>
                </a:lnTo>
                <a:lnTo>
                  <a:pt x="2484" y="36"/>
                </a:lnTo>
                <a:lnTo>
                  <a:pt x="2556" y="48"/>
                </a:lnTo>
                <a:lnTo>
                  <a:pt x="2628" y="48"/>
                </a:lnTo>
                <a:lnTo>
                  <a:pt x="2676" y="72"/>
                </a:lnTo>
                <a:lnTo>
                  <a:pt x="2748" y="84"/>
                </a:lnTo>
                <a:lnTo>
                  <a:pt x="2820" y="96"/>
                </a:lnTo>
                <a:lnTo>
                  <a:pt x="2868" y="120"/>
                </a:lnTo>
                <a:lnTo>
                  <a:pt x="2964" y="156"/>
                </a:lnTo>
                <a:lnTo>
                  <a:pt x="3060" y="180"/>
                </a:lnTo>
                <a:lnTo>
                  <a:pt x="3144" y="216"/>
                </a:lnTo>
                <a:lnTo>
                  <a:pt x="3180" y="252"/>
                </a:lnTo>
                <a:lnTo>
                  <a:pt x="3252" y="324"/>
                </a:lnTo>
                <a:lnTo>
                  <a:pt x="3288" y="360"/>
                </a:lnTo>
                <a:lnTo>
                  <a:pt x="3324" y="456"/>
                </a:lnTo>
                <a:lnTo>
                  <a:pt x="3372" y="504"/>
                </a:lnTo>
                <a:lnTo>
                  <a:pt x="3396" y="540"/>
                </a:lnTo>
                <a:lnTo>
                  <a:pt x="3420" y="576"/>
                </a:lnTo>
                <a:lnTo>
                  <a:pt x="3444" y="624"/>
                </a:lnTo>
                <a:lnTo>
                  <a:pt x="3468" y="672"/>
                </a:lnTo>
                <a:lnTo>
                  <a:pt x="3480" y="720"/>
                </a:lnTo>
                <a:lnTo>
                  <a:pt x="3492" y="816"/>
                </a:lnTo>
                <a:lnTo>
                  <a:pt x="3492" y="888"/>
                </a:lnTo>
                <a:lnTo>
                  <a:pt x="3504" y="960"/>
                </a:lnTo>
                <a:lnTo>
                  <a:pt x="3516" y="1032"/>
                </a:lnTo>
                <a:lnTo>
                  <a:pt x="3516" y="1104"/>
                </a:lnTo>
                <a:lnTo>
                  <a:pt x="3516" y="1176"/>
                </a:lnTo>
                <a:lnTo>
                  <a:pt x="3516" y="1248"/>
                </a:lnTo>
                <a:lnTo>
                  <a:pt x="3516" y="1320"/>
                </a:lnTo>
                <a:lnTo>
                  <a:pt x="3516" y="1416"/>
                </a:lnTo>
                <a:lnTo>
                  <a:pt x="3516" y="1488"/>
                </a:lnTo>
                <a:lnTo>
                  <a:pt x="3516" y="1524"/>
                </a:lnTo>
                <a:lnTo>
                  <a:pt x="3516" y="1572"/>
                </a:lnTo>
                <a:lnTo>
                  <a:pt x="3516" y="1608"/>
                </a:lnTo>
                <a:lnTo>
                  <a:pt x="3504" y="1704"/>
                </a:lnTo>
                <a:lnTo>
                  <a:pt x="3492" y="1752"/>
                </a:lnTo>
                <a:lnTo>
                  <a:pt x="3468" y="1800"/>
                </a:lnTo>
                <a:lnTo>
                  <a:pt x="3456" y="1836"/>
                </a:lnTo>
                <a:lnTo>
                  <a:pt x="3432" y="1884"/>
                </a:lnTo>
                <a:lnTo>
                  <a:pt x="3408" y="1932"/>
                </a:lnTo>
                <a:lnTo>
                  <a:pt x="3384" y="1980"/>
                </a:lnTo>
                <a:lnTo>
                  <a:pt x="3348" y="2016"/>
                </a:lnTo>
                <a:lnTo>
                  <a:pt x="3324" y="2052"/>
                </a:lnTo>
                <a:lnTo>
                  <a:pt x="3276" y="2100"/>
                </a:lnTo>
                <a:lnTo>
                  <a:pt x="3240" y="2124"/>
                </a:lnTo>
                <a:lnTo>
                  <a:pt x="3204" y="2160"/>
                </a:lnTo>
                <a:lnTo>
                  <a:pt x="3168" y="2184"/>
                </a:lnTo>
                <a:lnTo>
                  <a:pt x="3132" y="2208"/>
                </a:lnTo>
                <a:lnTo>
                  <a:pt x="3096" y="2208"/>
                </a:lnTo>
                <a:lnTo>
                  <a:pt x="3024" y="2208"/>
                </a:lnTo>
                <a:lnTo>
                  <a:pt x="2988" y="2208"/>
                </a:lnTo>
                <a:lnTo>
                  <a:pt x="2952" y="2208"/>
                </a:lnTo>
                <a:lnTo>
                  <a:pt x="2916" y="2208"/>
                </a:lnTo>
                <a:lnTo>
                  <a:pt x="2868" y="2208"/>
                </a:lnTo>
                <a:lnTo>
                  <a:pt x="2796" y="2208"/>
                </a:lnTo>
                <a:lnTo>
                  <a:pt x="2676" y="2208"/>
                </a:lnTo>
                <a:lnTo>
                  <a:pt x="2640" y="2208"/>
                </a:lnTo>
                <a:lnTo>
                  <a:pt x="2592" y="2208"/>
                </a:lnTo>
                <a:lnTo>
                  <a:pt x="2496" y="2208"/>
                </a:lnTo>
                <a:lnTo>
                  <a:pt x="2460" y="2208"/>
                </a:lnTo>
                <a:lnTo>
                  <a:pt x="2364" y="2208"/>
                </a:lnTo>
                <a:lnTo>
                  <a:pt x="2316" y="2196"/>
                </a:lnTo>
                <a:lnTo>
                  <a:pt x="2268" y="2196"/>
                </a:lnTo>
                <a:lnTo>
                  <a:pt x="2220" y="2196"/>
                </a:lnTo>
                <a:lnTo>
                  <a:pt x="2184" y="2196"/>
                </a:lnTo>
                <a:lnTo>
                  <a:pt x="2136" y="2196"/>
                </a:lnTo>
                <a:lnTo>
                  <a:pt x="2088" y="2196"/>
                </a:lnTo>
                <a:lnTo>
                  <a:pt x="2040" y="2196"/>
                </a:lnTo>
                <a:lnTo>
                  <a:pt x="2004" y="2196"/>
                </a:lnTo>
                <a:lnTo>
                  <a:pt x="1968" y="2196"/>
                </a:lnTo>
                <a:lnTo>
                  <a:pt x="1920" y="2208"/>
                </a:lnTo>
                <a:lnTo>
                  <a:pt x="1884" y="2208"/>
                </a:lnTo>
                <a:lnTo>
                  <a:pt x="1848" y="2208"/>
                </a:lnTo>
                <a:lnTo>
                  <a:pt x="1812" y="2220"/>
                </a:lnTo>
                <a:lnTo>
                  <a:pt x="1776" y="2220"/>
                </a:lnTo>
                <a:lnTo>
                  <a:pt x="1740" y="2220"/>
                </a:lnTo>
                <a:lnTo>
                  <a:pt x="1704" y="2220"/>
                </a:lnTo>
                <a:lnTo>
                  <a:pt x="1668" y="2220"/>
                </a:lnTo>
                <a:lnTo>
                  <a:pt x="1632" y="2220"/>
                </a:lnTo>
                <a:lnTo>
                  <a:pt x="1596" y="2220"/>
                </a:lnTo>
                <a:lnTo>
                  <a:pt x="1560" y="2220"/>
                </a:lnTo>
                <a:lnTo>
                  <a:pt x="1524" y="2220"/>
                </a:lnTo>
                <a:lnTo>
                  <a:pt x="1452" y="2220"/>
                </a:lnTo>
                <a:lnTo>
                  <a:pt x="1380" y="2232"/>
                </a:lnTo>
                <a:lnTo>
                  <a:pt x="1284" y="2232"/>
                </a:lnTo>
                <a:lnTo>
                  <a:pt x="1188" y="2244"/>
                </a:lnTo>
                <a:lnTo>
                  <a:pt x="1140" y="2244"/>
                </a:lnTo>
                <a:lnTo>
                  <a:pt x="1092" y="2244"/>
                </a:lnTo>
                <a:lnTo>
                  <a:pt x="1056" y="2244"/>
                </a:lnTo>
                <a:lnTo>
                  <a:pt x="1020" y="2244"/>
                </a:lnTo>
                <a:lnTo>
                  <a:pt x="984" y="2244"/>
                </a:lnTo>
                <a:lnTo>
                  <a:pt x="948" y="2244"/>
                </a:lnTo>
                <a:lnTo>
                  <a:pt x="912" y="2244"/>
                </a:lnTo>
                <a:lnTo>
                  <a:pt x="876" y="2244"/>
                </a:lnTo>
                <a:lnTo>
                  <a:pt x="828" y="2244"/>
                </a:lnTo>
                <a:lnTo>
                  <a:pt x="792" y="2244"/>
                </a:lnTo>
                <a:lnTo>
                  <a:pt x="756" y="2244"/>
                </a:lnTo>
                <a:lnTo>
                  <a:pt x="708" y="2244"/>
                </a:lnTo>
                <a:lnTo>
                  <a:pt x="672" y="2244"/>
                </a:lnTo>
                <a:lnTo>
                  <a:pt x="636" y="2244"/>
                </a:lnTo>
                <a:lnTo>
                  <a:pt x="600" y="2244"/>
                </a:lnTo>
                <a:lnTo>
                  <a:pt x="564" y="2232"/>
                </a:lnTo>
                <a:lnTo>
                  <a:pt x="528" y="2232"/>
                </a:lnTo>
                <a:lnTo>
                  <a:pt x="492" y="2232"/>
                </a:lnTo>
                <a:lnTo>
                  <a:pt x="456" y="2220"/>
                </a:lnTo>
                <a:lnTo>
                  <a:pt x="420" y="2220"/>
                </a:lnTo>
                <a:lnTo>
                  <a:pt x="384" y="2220"/>
                </a:lnTo>
                <a:lnTo>
                  <a:pt x="348" y="2208"/>
                </a:lnTo>
              </a:path>
            </a:pathLst>
          </a:custGeom>
          <a:solidFill>
            <a:srgbClr val="A2C1FE"/>
          </a:solidFill>
          <a:ln w="508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60"/>
          <p:cNvSpPr/>
          <p:nvPr/>
        </p:nvSpPr>
        <p:spPr>
          <a:xfrm>
            <a:off x="3581401" y="5372101"/>
            <a:ext cx="5449887" cy="1201737"/>
          </a:xfrm>
          <a:custGeom>
            <a:avLst/>
            <a:gdLst/>
            <a:ahLst/>
            <a:cxnLst/>
            <a:rect l="l" t="t" r="r" b="b"/>
            <a:pathLst>
              <a:path w="3433" h="757" extrusionOk="0">
                <a:moveTo>
                  <a:pt x="3408" y="264"/>
                </a:moveTo>
                <a:lnTo>
                  <a:pt x="3372" y="252"/>
                </a:lnTo>
                <a:lnTo>
                  <a:pt x="3336" y="240"/>
                </a:lnTo>
                <a:lnTo>
                  <a:pt x="3300" y="216"/>
                </a:lnTo>
                <a:lnTo>
                  <a:pt x="3264" y="192"/>
                </a:lnTo>
                <a:lnTo>
                  <a:pt x="3228" y="180"/>
                </a:lnTo>
                <a:lnTo>
                  <a:pt x="3192" y="156"/>
                </a:lnTo>
                <a:lnTo>
                  <a:pt x="3156" y="132"/>
                </a:lnTo>
                <a:lnTo>
                  <a:pt x="3120" y="108"/>
                </a:lnTo>
                <a:lnTo>
                  <a:pt x="3084" y="84"/>
                </a:lnTo>
                <a:lnTo>
                  <a:pt x="3048" y="72"/>
                </a:lnTo>
                <a:lnTo>
                  <a:pt x="3012" y="48"/>
                </a:lnTo>
                <a:lnTo>
                  <a:pt x="2976" y="48"/>
                </a:lnTo>
                <a:lnTo>
                  <a:pt x="2940" y="36"/>
                </a:lnTo>
                <a:lnTo>
                  <a:pt x="2904" y="24"/>
                </a:lnTo>
                <a:lnTo>
                  <a:pt x="2868" y="12"/>
                </a:lnTo>
                <a:lnTo>
                  <a:pt x="2832" y="0"/>
                </a:lnTo>
                <a:lnTo>
                  <a:pt x="2796" y="0"/>
                </a:lnTo>
                <a:lnTo>
                  <a:pt x="2760" y="0"/>
                </a:lnTo>
                <a:lnTo>
                  <a:pt x="2724" y="12"/>
                </a:lnTo>
                <a:lnTo>
                  <a:pt x="2688" y="24"/>
                </a:lnTo>
                <a:lnTo>
                  <a:pt x="2640" y="24"/>
                </a:lnTo>
                <a:lnTo>
                  <a:pt x="2604" y="24"/>
                </a:lnTo>
                <a:lnTo>
                  <a:pt x="2568" y="24"/>
                </a:lnTo>
                <a:lnTo>
                  <a:pt x="2532" y="24"/>
                </a:lnTo>
                <a:lnTo>
                  <a:pt x="2496" y="24"/>
                </a:lnTo>
                <a:lnTo>
                  <a:pt x="2460" y="24"/>
                </a:lnTo>
                <a:lnTo>
                  <a:pt x="2424" y="24"/>
                </a:lnTo>
                <a:lnTo>
                  <a:pt x="2388" y="24"/>
                </a:lnTo>
                <a:lnTo>
                  <a:pt x="2352" y="24"/>
                </a:lnTo>
                <a:lnTo>
                  <a:pt x="2316" y="24"/>
                </a:lnTo>
                <a:lnTo>
                  <a:pt x="2280" y="24"/>
                </a:lnTo>
                <a:lnTo>
                  <a:pt x="2244" y="24"/>
                </a:lnTo>
                <a:lnTo>
                  <a:pt x="2208" y="24"/>
                </a:lnTo>
                <a:lnTo>
                  <a:pt x="2172" y="24"/>
                </a:lnTo>
                <a:lnTo>
                  <a:pt x="2136" y="24"/>
                </a:lnTo>
                <a:lnTo>
                  <a:pt x="2100" y="24"/>
                </a:lnTo>
                <a:lnTo>
                  <a:pt x="2064" y="24"/>
                </a:lnTo>
                <a:lnTo>
                  <a:pt x="2028" y="24"/>
                </a:lnTo>
                <a:lnTo>
                  <a:pt x="1992" y="24"/>
                </a:lnTo>
                <a:lnTo>
                  <a:pt x="1956" y="24"/>
                </a:lnTo>
                <a:lnTo>
                  <a:pt x="1920" y="24"/>
                </a:lnTo>
                <a:lnTo>
                  <a:pt x="1884" y="24"/>
                </a:lnTo>
                <a:lnTo>
                  <a:pt x="1848" y="24"/>
                </a:lnTo>
                <a:lnTo>
                  <a:pt x="1812" y="24"/>
                </a:lnTo>
                <a:lnTo>
                  <a:pt x="1776" y="24"/>
                </a:lnTo>
                <a:lnTo>
                  <a:pt x="1740" y="24"/>
                </a:lnTo>
                <a:lnTo>
                  <a:pt x="1704" y="24"/>
                </a:lnTo>
                <a:lnTo>
                  <a:pt x="1668" y="24"/>
                </a:lnTo>
                <a:lnTo>
                  <a:pt x="1632" y="24"/>
                </a:lnTo>
                <a:lnTo>
                  <a:pt x="1584" y="24"/>
                </a:lnTo>
                <a:lnTo>
                  <a:pt x="1536" y="24"/>
                </a:lnTo>
                <a:lnTo>
                  <a:pt x="1488" y="24"/>
                </a:lnTo>
                <a:lnTo>
                  <a:pt x="1452" y="24"/>
                </a:lnTo>
                <a:lnTo>
                  <a:pt x="1416" y="24"/>
                </a:lnTo>
                <a:lnTo>
                  <a:pt x="1380" y="24"/>
                </a:lnTo>
                <a:lnTo>
                  <a:pt x="1344" y="24"/>
                </a:lnTo>
                <a:lnTo>
                  <a:pt x="1308" y="24"/>
                </a:lnTo>
                <a:lnTo>
                  <a:pt x="1272" y="24"/>
                </a:lnTo>
                <a:lnTo>
                  <a:pt x="1236" y="24"/>
                </a:lnTo>
                <a:lnTo>
                  <a:pt x="1200" y="24"/>
                </a:lnTo>
                <a:lnTo>
                  <a:pt x="1164" y="24"/>
                </a:lnTo>
                <a:lnTo>
                  <a:pt x="1128" y="24"/>
                </a:lnTo>
                <a:lnTo>
                  <a:pt x="1092" y="24"/>
                </a:lnTo>
                <a:lnTo>
                  <a:pt x="1056" y="24"/>
                </a:lnTo>
                <a:lnTo>
                  <a:pt x="1020" y="24"/>
                </a:lnTo>
                <a:lnTo>
                  <a:pt x="984" y="24"/>
                </a:lnTo>
                <a:lnTo>
                  <a:pt x="888" y="24"/>
                </a:lnTo>
                <a:lnTo>
                  <a:pt x="816" y="24"/>
                </a:lnTo>
                <a:lnTo>
                  <a:pt x="768" y="24"/>
                </a:lnTo>
                <a:lnTo>
                  <a:pt x="732" y="24"/>
                </a:lnTo>
                <a:lnTo>
                  <a:pt x="696" y="24"/>
                </a:lnTo>
                <a:lnTo>
                  <a:pt x="660" y="24"/>
                </a:lnTo>
                <a:lnTo>
                  <a:pt x="624" y="24"/>
                </a:lnTo>
                <a:lnTo>
                  <a:pt x="588" y="24"/>
                </a:lnTo>
                <a:lnTo>
                  <a:pt x="552" y="24"/>
                </a:lnTo>
                <a:lnTo>
                  <a:pt x="516" y="24"/>
                </a:lnTo>
                <a:lnTo>
                  <a:pt x="480" y="24"/>
                </a:lnTo>
                <a:lnTo>
                  <a:pt x="444" y="24"/>
                </a:lnTo>
                <a:lnTo>
                  <a:pt x="408" y="24"/>
                </a:lnTo>
                <a:lnTo>
                  <a:pt x="372" y="24"/>
                </a:lnTo>
                <a:lnTo>
                  <a:pt x="336" y="24"/>
                </a:lnTo>
                <a:lnTo>
                  <a:pt x="300" y="24"/>
                </a:lnTo>
                <a:lnTo>
                  <a:pt x="264" y="24"/>
                </a:lnTo>
                <a:lnTo>
                  <a:pt x="228" y="36"/>
                </a:lnTo>
                <a:lnTo>
                  <a:pt x="192" y="48"/>
                </a:lnTo>
                <a:lnTo>
                  <a:pt x="156" y="72"/>
                </a:lnTo>
                <a:lnTo>
                  <a:pt x="144" y="108"/>
                </a:lnTo>
                <a:lnTo>
                  <a:pt x="120" y="144"/>
                </a:lnTo>
                <a:lnTo>
                  <a:pt x="96" y="180"/>
                </a:lnTo>
                <a:lnTo>
                  <a:pt x="84" y="216"/>
                </a:lnTo>
                <a:lnTo>
                  <a:pt x="60" y="252"/>
                </a:lnTo>
                <a:lnTo>
                  <a:pt x="48" y="288"/>
                </a:lnTo>
                <a:lnTo>
                  <a:pt x="36" y="324"/>
                </a:lnTo>
                <a:lnTo>
                  <a:pt x="24" y="360"/>
                </a:lnTo>
                <a:lnTo>
                  <a:pt x="12" y="396"/>
                </a:lnTo>
                <a:lnTo>
                  <a:pt x="0" y="432"/>
                </a:lnTo>
                <a:lnTo>
                  <a:pt x="0" y="468"/>
                </a:lnTo>
                <a:lnTo>
                  <a:pt x="0" y="504"/>
                </a:lnTo>
                <a:lnTo>
                  <a:pt x="0" y="540"/>
                </a:lnTo>
                <a:lnTo>
                  <a:pt x="36" y="564"/>
                </a:lnTo>
                <a:lnTo>
                  <a:pt x="72" y="576"/>
                </a:lnTo>
                <a:lnTo>
                  <a:pt x="108" y="588"/>
                </a:lnTo>
                <a:lnTo>
                  <a:pt x="144" y="600"/>
                </a:lnTo>
                <a:lnTo>
                  <a:pt x="180" y="612"/>
                </a:lnTo>
                <a:lnTo>
                  <a:pt x="216" y="624"/>
                </a:lnTo>
                <a:lnTo>
                  <a:pt x="252" y="636"/>
                </a:lnTo>
                <a:lnTo>
                  <a:pt x="288" y="648"/>
                </a:lnTo>
                <a:lnTo>
                  <a:pt x="336" y="660"/>
                </a:lnTo>
                <a:lnTo>
                  <a:pt x="372" y="672"/>
                </a:lnTo>
                <a:lnTo>
                  <a:pt x="468" y="672"/>
                </a:lnTo>
                <a:lnTo>
                  <a:pt x="516" y="696"/>
                </a:lnTo>
                <a:lnTo>
                  <a:pt x="588" y="696"/>
                </a:lnTo>
                <a:lnTo>
                  <a:pt x="660" y="696"/>
                </a:lnTo>
                <a:lnTo>
                  <a:pt x="708" y="708"/>
                </a:lnTo>
                <a:lnTo>
                  <a:pt x="756" y="720"/>
                </a:lnTo>
                <a:lnTo>
                  <a:pt x="792" y="720"/>
                </a:lnTo>
                <a:lnTo>
                  <a:pt x="828" y="732"/>
                </a:lnTo>
                <a:lnTo>
                  <a:pt x="876" y="732"/>
                </a:lnTo>
                <a:lnTo>
                  <a:pt x="924" y="732"/>
                </a:lnTo>
                <a:lnTo>
                  <a:pt x="960" y="732"/>
                </a:lnTo>
                <a:lnTo>
                  <a:pt x="1008" y="732"/>
                </a:lnTo>
                <a:lnTo>
                  <a:pt x="1104" y="732"/>
                </a:lnTo>
                <a:lnTo>
                  <a:pt x="1152" y="744"/>
                </a:lnTo>
                <a:lnTo>
                  <a:pt x="1224" y="744"/>
                </a:lnTo>
                <a:lnTo>
                  <a:pt x="1320" y="744"/>
                </a:lnTo>
                <a:lnTo>
                  <a:pt x="1368" y="744"/>
                </a:lnTo>
                <a:lnTo>
                  <a:pt x="1416" y="744"/>
                </a:lnTo>
                <a:lnTo>
                  <a:pt x="1464" y="744"/>
                </a:lnTo>
                <a:lnTo>
                  <a:pt x="1512" y="744"/>
                </a:lnTo>
                <a:lnTo>
                  <a:pt x="1596" y="744"/>
                </a:lnTo>
                <a:lnTo>
                  <a:pt x="1632" y="744"/>
                </a:lnTo>
                <a:lnTo>
                  <a:pt x="1728" y="744"/>
                </a:lnTo>
                <a:lnTo>
                  <a:pt x="1776" y="744"/>
                </a:lnTo>
                <a:lnTo>
                  <a:pt x="1812" y="744"/>
                </a:lnTo>
                <a:lnTo>
                  <a:pt x="1848" y="744"/>
                </a:lnTo>
                <a:lnTo>
                  <a:pt x="1884" y="744"/>
                </a:lnTo>
                <a:lnTo>
                  <a:pt x="1920" y="744"/>
                </a:lnTo>
                <a:lnTo>
                  <a:pt x="1956" y="756"/>
                </a:lnTo>
                <a:lnTo>
                  <a:pt x="1992" y="756"/>
                </a:lnTo>
                <a:lnTo>
                  <a:pt x="2028" y="756"/>
                </a:lnTo>
                <a:lnTo>
                  <a:pt x="2064" y="756"/>
                </a:lnTo>
                <a:lnTo>
                  <a:pt x="2100" y="756"/>
                </a:lnTo>
                <a:lnTo>
                  <a:pt x="2136" y="756"/>
                </a:lnTo>
                <a:lnTo>
                  <a:pt x="2172" y="756"/>
                </a:lnTo>
                <a:lnTo>
                  <a:pt x="2208" y="756"/>
                </a:lnTo>
                <a:lnTo>
                  <a:pt x="2256" y="756"/>
                </a:lnTo>
                <a:lnTo>
                  <a:pt x="2292" y="756"/>
                </a:lnTo>
                <a:lnTo>
                  <a:pt x="2328" y="756"/>
                </a:lnTo>
                <a:lnTo>
                  <a:pt x="2364" y="756"/>
                </a:lnTo>
                <a:lnTo>
                  <a:pt x="2400" y="756"/>
                </a:lnTo>
                <a:lnTo>
                  <a:pt x="2436" y="756"/>
                </a:lnTo>
                <a:lnTo>
                  <a:pt x="2472" y="756"/>
                </a:lnTo>
                <a:lnTo>
                  <a:pt x="2508" y="756"/>
                </a:lnTo>
                <a:lnTo>
                  <a:pt x="2544" y="756"/>
                </a:lnTo>
                <a:lnTo>
                  <a:pt x="2580" y="756"/>
                </a:lnTo>
                <a:lnTo>
                  <a:pt x="2616" y="756"/>
                </a:lnTo>
                <a:lnTo>
                  <a:pt x="2652" y="756"/>
                </a:lnTo>
                <a:lnTo>
                  <a:pt x="2688" y="756"/>
                </a:lnTo>
                <a:lnTo>
                  <a:pt x="2736" y="744"/>
                </a:lnTo>
                <a:lnTo>
                  <a:pt x="2784" y="732"/>
                </a:lnTo>
                <a:lnTo>
                  <a:pt x="2832" y="732"/>
                </a:lnTo>
                <a:lnTo>
                  <a:pt x="2868" y="720"/>
                </a:lnTo>
                <a:lnTo>
                  <a:pt x="2904" y="720"/>
                </a:lnTo>
                <a:lnTo>
                  <a:pt x="2952" y="708"/>
                </a:lnTo>
                <a:lnTo>
                  <a:pt x="2988" y="696"/>
                </a:lnTo>
                <a:lnTo>
                  <a:pt x="3024" y="696"/>
                </a:lnTo>
                <a:lnTo>
                  <a:pt x="3060" y="684"/>
                </a:lnTo>
                <a:lnTo>
                  <a:pt x="3096" y="672"/>
                </a:lnTo>
                <a:lnTo>
                  <a:pt x="3144" y="648"/>
                </a:lnTo>
                <a:lnTo>
                  <a:pt x="3180" y="636"/>
                </a:lnTo>
                <a:lnTo>
                  <a:pt x="3216" y="624"/>
                </a:lnTo>
                <a:lnTo>
                  <a:pt x="3252" y="612"/>
                </a:lnTo>
                <a:lnTo>
                  <a:pt x="3288" y="588"/>
                </a:lnTo>
                <a:lnTo>
                  <a:pt x="3324" y="564"/>
                </a:lnTo>
                <a:lnTo>
                  <a:pt x="3360" y="540"/>
                </a:lnTo>
                <a:lnTo>
                  <a:pt x="3384" y="504"/>
                </a:lnTo>
                <a:lnTo>
                  <a:pt x="3408" y="468"/>
                </a:lnTo>
                <a:lnTo>
                  <a:pt x="3420" y="432"/>
                </a:lnTo>
                <a:lnTo>
                  <a:pt x="3432" y="396"/>
                </a:lnTo>
                <a:lnTo>
                  <a:pt x="3432" y="360"/>
                </a:lnTo>
                <a:lnTo>
                  <a:pt x="3432" y="324"/>
                </a:lnTo>
                <a:lnTo>
                  <a:pt x="3420" y="288"/>
                </a:lnTo>
                <a:lnTo>
                  <a:pt x="3384" y="264"/>
                </a:lnTo>
                <a:lnTo>
                  <a:pt x="3408" y="264"/>
                </a:lnTo>
              </a:path>
            </a:pathLst>
          </a:custGeom>
          <a:solidFill>
            <a:srgbClr val="A2C1FE"/>
          </a:solidFill>
          <a:ln w="508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60"/>
          <p:cNvSpPr/>
          <p:nvPr/>
        </p:nvSpPr>
        <p:spPr>
          <a:xfrm>
            <a:off x="4292600" y="2387600"/>
            <a:ext cx="1701800" cy="3225800"/>
          </a:xfrm>
          <a:prstGeom prst="roundRect">
            <a:avLst>
              <a:gd name="adj" fmla="val 2699"/>
            </a:avLst>
          </a:prstGeom>
          <a:solidFill>
            <a:srgbClr val="F39FD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60"/>
          <p:cNvSpPr/>
          <p:nvPr/>
        </p:nvSpPr>
        <p:spPr>
          <a:xfrm>
            <a:off x="6121400" y="2387600"/>
            <a:ext cx="1701800" cy="3225800"/>
          </a:xfrm>
          <a:prstGeom prst="roundRect">
            <a:avLst>
              <a:gd name="adj" fmla="val 2699"/>
            </a:avLst>
          </a:prstGeom>
          <a:solidFill>
            <a:srgbClr val="F39FD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60"/>
          <p:cNvSpPr txBox="1"/>
          <p:nvPr/>
        </p:nvSpPr>
        <p:spPr>
          <a:xfrm>
            <a:off x="4633913" y="2895600"/>
            <a:ext cx="1019175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</a:t>
            </a:r>
            <a:endParaRPr/>
          </a:p>
          <a:p>
            <a:pPr>
              <a:buClr>
                <a:schemeClr val="dk1"/>
              </a:buClr>
              <a:buSzPts val="3600"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</a:t>
            </a:r>
            <a:endParaRPr/>
          </a:p>
        </p:txBody>
      </p:sp>
      <p:sp>
        <p:nvSpPr>
          <p:cNvPr id="949" name="Google Shape;949;p60"/>
          <p:cNvSpPr txBox="1"/>
          <p:nvPr/>
        </p:nvSpPr>
        <p:spPr>
          <a:xfrm>
            <a:off x="6462713" y="2895600"/>
            <a:ext cx="1019175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</a:t>
            </a:r>
            <a:endParaRPr/>
          </a:p>
          <a:p>
            <a:pPr>
              <a:buClr>
                <a:schemeClr val="dk1"/>
              </a:buClr>
              <a:buSzPts val="3600"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</a:t>
            </a:r>
            <a:endParaRPr/>
          </a:p>
        </p:txBody>
      </p:sp>
      <p:sp>
        <p:nvSpPr>
          <p:cNvPr id="950" name="Google Shape;950;p60"/>
          <p:cNvSpPr txBox="1"/>
          <p:nvPr/>
        </p:nvSpPr>
        <p:spPr>
          <a:xfrm>
            <a:off x="2057400" y="2438400"/>
            <a:ext cx="1371600" cy="82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Large</a:t>
            </a:r>
            <a:endParaRPr/>
          </a:p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subunit</a:t>
            </a:r>
            <a:endParaRPr/>
          </a:p>
        </p:txBody>
      </p:sp>
      <p:cxnSp>
        <p:nvCxnSpPr>
          <p:cNvPr id="951" name="Google Shape;951;p60"/>
          <p:cNvCxnSpPr/>
          <p:nvPr/>
        </p:nvCxnSpPr>
        <p:spPr>
          <a:xfrm>
            <a:off x="3200400" y="3124200"/>
            <a:ext cx="812800" cy="127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52" name="Google Shape;952;p60"/>
          <p:cNvSpPr txBox="1"/>
          <p:nvPr/>
        </p:nvSpPr>
        <p:spPr>
          <a:xfrm>
            <a:off x="1905000" y="6172200"/>
            <a:ext cx="2133600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 subunit</a:t>
            </a:r>
            <a:endParaRPr/>
          </a:p>
        </p:txBody>
      </p:sp>
      <p:cxnSp>
        <p:nvCxnSpPr>
          <p:cNvPr id="953" name="Google Shape;953;p60"/>
          <p:cNvCxnSpPr/>
          <p:nvPr/>
        </p:nvCxnSpPr>
        <p:spPr>
          <a:xfrm rot="10800000" flipH="1">
            <a:off x="4267200" y="6248400"/>
            <a:ext cx="1117600" cy="177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954" name="Google Shape;954;p60"/>
          <p:cNvGrpSpPr/>
          <p:nvPr/>
        </p:nvGrpSpPr>
        <p:grpSpPr>
          <a:xfrm>
            <a:off x="4064000" y="5014912"/>
            <a:ext cx="6500812" cy="1003300"/>
            <a:chOff x="1600" y="3159"/>
            <a:chExt cx="4095" cy="632"/>
          </a:xfrm>
        </p:grpSpPr>
        <p:sp>
          <p:nvSpPr>
            <p:cNvPr id="955" name="Google Shape;955;p60"/>
            <p:cNvSpPr txBox="1"/>
            <p:nvPr/>
          </p:nvSpPr>
          <p:spPr>
            <a:xfrm>
              <a:off x="4993" y="3159"/>
              <a:ext cx="702" cy="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rgbClr val="9234DB"/>
                </a:buClr>
                <a:buSzPts val="2400"/>
              </a:pPr>
              <a:r>
                <a:rPr lang="en-US" sz="2400" b="1">
                  <a:solidFill>
                    <a:srgbClr val="9234DB"/>
                  </a:solidFill>
                  <a:latin typeface="Arial"/>
                  <a:ea typeface="Arial"/>
                  <a:cs typeface="Arial"/>
                  <a:sym typeface="Arial"/>
                </a:rPr>
                <a:t>mRNA</a:t>
              </a:r>
              <a:endParaRPr/>
            </a:p>
          </p:txBody>
        </p:sp>
        <p:sp>
          <p:nvSpPr>
            <p:cNvPr id="956" name="Google Shape;956;p60"/>
            <p:cNvSpPr txBox="1"/>
            <p:nvPr/>
          </p:nvSpPr>
          <p:spPr>
            <a:xfrm>
              <a:off x="1600" y="3472"/>
              <a:ext cx="4000" cy="256"/>
            </a:xfrm>
            <a:prstGeom prst="rect">
              <a:avLst/>
            </a:prstGeom>
            <a:solidFill>
              <a:schemeClr val="lt1"/>
            </a:solidFill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7" name="Google Shape;957;p60"/>
            <p:cNvCxnSpPr/>
            <p:nvPr/>
          </p:nvCxnSpPr>
          <p:spPr>
            <a:xfrm>
              <a:off x="1728" y="3472"/>
              <a:ext cx="0" cy="256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58" name="Google Shape;958;p60"/>
            <p:cNvCxnSpPr/>
            <p:nvPr/>
          </p:nvCxnSpPr>
          <p:spPr>
            <a:xfrm>
              <a:off x="2064" y="3472"/>
              <a:ext cx="0" cy="256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59" name="Google Shape;959;p60"/>
            <p:cNvCxnSpPr/>
            <p:nvPr/>
          </p:nvCxnSpPr>
          <p:spPr>
            <a:xfrm>
              <a:off x="2448" y="3472"/>
              <a:ext cx="0" cy="256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0" name="Google Shape;960;p60"/>
            <p:cNvCxnSpPr/>
            <p:nvPr/>
          </p:nvCxnSpPr>
          <p:spPr>
            <a:xfrm>
              <a:off x="2832" y="3472"/>
              <a:ext cx="0" cy="256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61" name="Google Shape;961;p60"/>
            <p:cNvSpPr txBox="1"/>
            <p:nvPr/>
          </p:nvSpPr>
          <p:spPr>
            <a:xfrm>
              <a:off x="1767" y="3466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962" name="Google Shape;962;p60"/>
            <p:cNvSpPr txBox="1"/>
            <p:nvPr/>
          </p:nvSpPr>
          <p:spPr>
            <a:xfrm>
              <a:off x="2103" y="3466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963" name="Google Shape;963;p60"/>
            <p:cNvSpPr txBox="1"/>
            <p:nvPr/>
          </p:nvSpPr>
          <p:spPr>
            <a:xfrm>
              <a:off x="2439" y="3466"/>
              <a:ext cx="288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cxnSp>
          <p:nvCxnSpPr>
            <p:cNvPr id="964" name="Google Shape;964;p60"/>
            <p:cNvCxnSpPr/>
            <p:nvPr/>
          </p:nvCxnSpPr>
          <p:spPr>
            <a:xfrm>
              <a:off x="3216" y="3472"/>
              <a:ext cx="0" cy="256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5" name="Google Shape;965;p60"/>
            <p:cNvCxnSpPr/>
            <p:nvPr/>
          </p:nvCxnSpPr>
          <p:spPr>
            <a:xfrm>
              <a:off x="3936" y="3472"/>
              <a:ext cx="0" cy="256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6" name="Google Shape;966;p60"/>
            <p:cNvCxnSpPr/>
            <p:nvPr/>
          </p:nvCxnSpPr>
          <p:spPr>
            <a:xfrm>
              <a:off x="3600" y="3472"/>
              <a:ext cx="0" cy="256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67" name="Google Shape;967;p60"/>
            <p:cNvSpPr txBox="1"/>
            <p:nvPr/>
          </p:nvSpPr>
          <p:spPr>
            <a:xfrm>
              <a:off x="2871" y="3466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968" name="Google Shape;968;p60"/>
            <p:cNvSpPr txBox="1"/>
            <p:nvPr/>
          </p:nvSpPr>
          <p:spPr>
            <a:xfrm>
              <a:off x="3255" y="3466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969" name="Google Shape;969;p60"/>
            <p:cNvSpPr txBox="1"/>
            <p:nvPr/>
          </p:nvSpPr>
          <p:spPr>
            <a:xfrm>
              <a:off x="3639" y="3466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970" name="Google Shape;970;p60"/>
            <p:cNvCxnSpPr/>
            <p:nvPr/>
          </p:nvCxnSpPr>
          <p:spPr>
            <a:xfrm>
              <a:off x="4944" y="3472"/>
              <a:ext cx="0" cy="256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71" name="Google Shape;971;p60"/>
            <p:cNvCxnSpPr/>
            <p:nvPr/>
          </p:nvCxnSpPr>
          <p:spPr>
            <a:xfrm>
              <a:off x="4608" y="3472"/>
              <a:ext cx="0" cy="256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72" name="Google Shape;972;p60"/>
            <p:cNvCxnSpPr/>
            <p:nvPr/>
          </p:nvCxnSpPr>
          <p:spPr>
            <a:xfrm>
              <a:off x="4272" y="3472"/>
              <a:ext cx="0" cy="256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73" name="Google Shape;973;p60"/>
            <p:cNvCxnSpPr/>
            <p:nvPr/>
          </p:nvCxnSpPr>
          <p:spPr>
            <a:xfrm>
              <a:off x="5280" y="3472"/>
              <a:ext cx="0" cy="256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74" name="Google Shape;974;p60"/>
            <p:cNvSpPr txBox="1"/>
            <p:nvPr/>
          </p:nvSpPr>
          <p:spPr>
            <a:xfrm>
              <a:off x="3975" y="3466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975" name="Google Shape;975;p60"/>
            <p:cNvSpPr txBox="1"/>
            <p:nvPr/>
          </p:nvSpPr>
          <p:spPr>
            <a:xfrm>
              <a:off x="4311" y="3466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976" name="Google Shape;976;p60"/>
            <p:cNvSpPr txBox="1"/>
            <p:nvPr/>
          </p:nvSpPr>
          <p:spPr>
            <a:xfrm>
              <a:off x="4647" y="3466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977" name="Google Shape;977;p60"/>
            <p:cNvSpPr txBox="1"/>
            <p:nvPr/>
          </p:nvSpPr>
          <p:spPr>
            <a:xfrm>
              <a:off x="4983" y="3466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978" name="Google Shape;978;p60"/>
            <p:cNvSpPr txBox="1"/>
            <p:nvPr/>
          </p:nvSpPr>
          <p:spPr>
            <a:xfrm>
              <a:off x="5319" y="3466"/>
              <a:ext cx="288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73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61"/>
          <p:cNvSpPr txBox="1">
            <a:spLocks noGrp="1"/>
          </p:cNvSpPr>
          <p:nvPr>
            <p:ph type="title" idx="4294967295"/>
          </p:nvPr>
        </p:nvSpPr>
        <p:spPr>
          <a:xfrm>
            <a:off x="2133600" y="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Initiation</a:t>
            </a:r>
            <a:endParaRPr/>
          </a:p>
        </p:txBody>
      </p:sp>
      <p:sp>
        <p:nvSpPr>
          <p:cNvPr id="986" name="Google Shape;986;p61"/>
          <p:cNvSpPr txBox="1">
            <a:spLocks noGrp="1"/>
          </p:cNvSpPr>
          <p:nvPr>
            <p:ph type="body" idx="4294967295"/>
          </p:nvPr>
        </p:nvSpPr>
        <p:spPr>
          <a:xfrm>
            <a:off x="1676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87" name="Google Shape;987;p61"/>
          <p:cNvSpPr txBox="1"/>
          <p:nvPr/>
        </p:nvSpPr>
        <p:spPr>
          <a:xfrm>
            <a:off x="1676400" y="2362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3200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88" name="Google Shape;988;p61"/>
          <p:cNvSpPr/>
          <p:nvPr/>
        </p:nvSpPr>
        <p:spPr>
          <a:xfrm>
            <a:off x="2952751" y="1828801"/>
            <a:ext cx="5583237" cy="3563937"/>
          </a:xfrm>
          <a:custGeom>
            <a:avLst/>
            <a:gdLst/>
            <a:ahLst/>
            <a:cxnLst/>
            <a:rect l="l" t="t" r="r" b="b"/>
            <a:pathLst>
              <a:path w="3517" h="2245" extrusionOk="0">
                <a:moveTo>
                  <a:pt x="348" y="2208"/>
                </a:moveTo>
                <a:lnTo>
                  <a:pt x="324" y="2172"/>
                </a:lnTo>
                <a:lnTo>
                  <a:pt x="288" y="2136"/>
                </a:lnTo>
                <a:lnTo>
                  <a:pt x="252" y="2100"/>
                </a:lnTo>
                <a:lnTo>
                  <a:pt x="216" y="2052"/>
                </a:lnTo>
                <a:lnTo>
                  <a:pt x="192" y="2016"/>
                </a:lnTo>
                <a:lnTo>
                  <a:pt x="168" y="1980"/>
                </a:lnTo>
                <a:lnTo>
                  <a:pt x="144" y="1944"/>
                </a:lnTo>
                <a:lnTo>
                  <a:pt x="132" y="1908"/>
                </a:lnTo>
                <a:lnTo>
                  <a:pt x="108" y="1872"/>
                </a:lnTo>
                <a:lnTo>
                  <a:pt x="96" y="1836"/>
                </a:lnTo>
                <a:lnTo>
                  <a:pt x="72" y="1800"/>
                </a:lnTo>
                <a:lnTo>
                  <a:pt x="60" y="1764"/>
                </a:lnTo>
                <a:lnTo>
                  <a:pt x="48" y="1716"/>
                </a:lnTo>
                <a:lnTo>
                  <a:pt x="36" y="1680"/>
                </a:lnTo>
                <a:lnTo>
                  <a:pt x="24" y="1644"/>
                </a:lnTo>
                <a:lnTo>
                  <a:pt x="12" y="1608"/>
                </a:lnTo>
                <a:lnTo>
                  <a:pt x="12" y="1560"/>
                </a:lnTo>
                <a:lnTo>
                  <a:pt x="0" y="1464"/>
                </a:lnTo>
                <a:lnTo>
                  <a:pt x="0" y="1392"/>
                </a:lnTo>
                <a:lnTo>
                  <a:pt x="0" y="1320"/>
                </a:lnTo>
                <a:lnTo>
                  <a:pt x="0" y="1224"/>
                </a:lnTo>
                <a:lnTo>
                  <a:pt x="0" y="1152"/>
                </a:lnTo>
                <a:lnTo>
                  <a:pt x="0" y="1080"/>
                </a:lnTo>
                <a:lnTo>
                  <a:pt x="0" y="984"/>
                </a:lnTo>
                <a:lnTo>
                  <a:pt x="0" y="912"/>
                </a:lnTo>
                <a:lnTo>
                  <a:pt x="0" y="840"/>
                </a:lnTo>
                <a:lnTo>
                  <a:pt x="0" y="768"/>
                </a:lnTo>
                <a:lnTo>
                  <a:pt x="0" y="696"/>
                </a:lnTo>
                <a:lnTo>
                  <a:pt x="12" y="600"/>
                </a:lnTo>
                <a:lnTo>
                  <a:pt x="12" y="528"/>
                </a:lnTo>
                <a:lnTo>
                  <a:pt x="24" y="480"/>
                </a:lnTo>
                <a:lnTo>
                  <a:pt x="48" y="444"/>
                </a:lnTo>
                <a:lnTo>
                  <a:pt x="60" y="408"/>
                </a:lnTo>
                <a:lnTo>
                  <a:pt x="84" y="372"/>
                </a:lnTo>
                <a:lnTo>
                  <a:pt x="120" y="336"/>
                </a:lnTo>
                <a:lnTo>
                  <a:pt x="156" y="312"/>
                </a:lnTo>
                <a:lnTo>
                  <a:pt x="192" y="276"/>
                </a:lnTo>
                <a:lnTo>
                  <a:pt x="228" y="252"/>
                </a:lnTo>
                <a:lnTo>
                  <a:pt x="264" y="228"/>
                </a:lnTo>
                <a:lnTo>
                  <a:pt x="312" y="192"/>
                </a:lnTo>
                <a:lnTo>
                  <a:pt x="360" y="168"/>
                </a:lnTo>
                <a:lnTo>
                  <a:pt x="456" y="144"/>
                </a:lnTo>
                <a:lnTo>
                  <a:pt x="504" y="120"/>
                </a:lnTo>
                <a:lnTo>
                  <a:pt x="552" y="108"/>
                </a:lnTo>
                <a:lnTo>
                  <a:pt x="624" y="96"/>
                </a:lnTo>
                <a:lnTo>
                  <a:pt x="672" y="84"/>
                </a:lnTo>
                <a:lnTo>
                  <a:pt x="768" y="72"/>
                </a:lnTo>
                <a:lnTo>
                  <a:pt x="804" y="60"/>
                </a:lnTo>
                <a:lnTo>
                  <a:pt x="852" y="48"/>
                </a:lnTo>
                <a:lnTo>
                  <a:pt x="948" y="36"/>
                </a:lnTo>
                <a:lnTo>
                  <a:pt x="1044" y="24"/>
                </a:lnTo>
                <a:lnTo>
                  <a:pt x="1116" y="24"/>
                </a:lnTo>
                <a:lnTo>
                  <a:pt x="1164" y="12"/>
                </a:lnTo>
                <a:lnTo>
                  <a:pt x="1212" y="0"/>
                </a:lnTo>
                <a:lnTo>
                  <a:pt x="1308" y="0"/>
                </a:lnTo>
                <a:lnTo>
                  <a:pt x="1380" y="0"/>
                </a:lnTo>
                <a:lnTo>
                  <a:pt x="1476" y="0"/>
                </a:lnTo>
                <a:lnTo>
                  <a:pt x="1548" y="0"/>
                </a:lnTo>
                <a:lnTo>
                  <a:pt x="1668" y="0"/>
                </a:lnTo>
                <a:lnTo>
                  <a:pt x="1740" y="0"/>
                </a:lnTo>
                <a:lnTo>
                  <a:pt x="1836" y="0"/>
                </a:lnTo>
                <a:lnTo>
                  <a:pt x="1932" y="0"/>
                </a:lnTo>
                <a:lnTo>
                  <a:pt x="2028" y="12"/>
                </a:lnTo>
                <a:lnTo>
                  <a:pt x="2124" y="24"/>
                </a:lnTo>
                <a:lnTo>
                  <a:pt x="2196" y="24"/>
                </a:lnTo>
                <a:lnTo>
                  <a:pt x="2268" y="24"/>
                </a:lnTo>
                <a:lnTo>
                  <a:pt x="2340" y="24"/>
                </a:lnTo>
                <a:lnTo>
                  <a:pt x="2412" y="36"/>
                </a:lnTo>
                <a:lnTo>
                  <a:pt x="2484" y="36"/>
                </a:lnTo>
                <a:lnTo>
                  <a:pt x="2556" y="48"/>
                </a:lnTo>
                <a:lnTo>
                  <a:pt x="2628" y="48"/>
                </a:lnTo>
                <a:lnTo>
                  <a:pt x="2676" y="72"/>
                </a:lnTo>
                <a:lnTo>
                  <a:pt x="2748" y="84"/>
                </a:lnTo>
                <a:lnTo>
                  <a:pt x="2820" y="96"/>
                </a:lnTo>
                <a:lnTo>
                  <a:pt x="2868" y="120"/>
                </a:lnTo>
                <a:lnTo>
                  <a:pt x="2964" y="156"/>
                </a:lnTo>
                <a:lnTo>
                  <a:pt x="3060" y="180"/>
                </a:lnTo>
                <a:lnTo>
                  <a:pt x="3144" y="216"/>
                </a:lnTo>
                <a:lnTo>
                  <a:pt x="3180" y="252"/>
                </a:lnTo>
                <a:lnTo>
                  <a:pt x="3252" y="324"/>
                </a:lnTo>
                <a:lnTo>
                  <a:pt x="3288" y="360"/>
                </a:lnTo>
                <a:lnTo>
                  <a:pt x="3324" y="456"/>
                </a:lnTo>
                <a:lnTo>
                  <a:pt x="3372" y="504"/>
                </a:lnTo>
                <a:lnTo>
                  <a:pt x="3396" y="540"/>
                </a:lnTo>
                <a:lnTo>
                  <a:pt x="3420" y="576"/>
                </a:lnTo>
                <a:lnTo>
                  <a:pt x="3444" y="624"/>
                </a:lnTo>
                <a:lnTo>
                  <a:pt x="3468" y="672"/>
                </a:lnTo>
                <a:lnTo>
                  <a:pt x="3480" y="720"/>
                </a:lnTo>
                <a:lnTo>
                  <a:pt x="3492" y="816"/>
                </a:lnTo>
                <a:lnTo>
                  <a:pt x="3492" y="888"/>
                </a:lnTo>
                <a:lnTo>
                  <a:pt x="3504" y="960"/>
                </a:lnTo>
                <a:lnTo>
                  <a:pt x="3516" y="1032"/>
                </a:lnTo>
                <a:lnTo>
                  <a:pt x="3516" y="1104"/>
                </a:lnTo>
                <a:lnTo>
                  <a:pt x="3516" y="1176"/>
                </a:lnTo>
                <a:lnTo>
                  <a:pt x="3516" y="1248"/>
                </a:lnTo>
                <a:lnTo>
                  <a:pt x="3516" y="1320"/>
                </a:lnTo>
                <a:lnTo>
                  <a:pt x="3516" y="1416"/>
                </a:lnTo>
                <a:lnTo>
                  <a:pt x="3516" y="1488"/>
                </a:lnTo>
                <a:lnTo>
                  <a:pt x="3516" y="1524"/>
                </a:lnTo>
                <a:lnTo>
                  <a:pt x="3516" y="1572"/>
                </a:lnTo>
                <a:lnTo>
                  <a:pt x="3516" y="1608"/>
                </a:lnTo>
                <a:lnTo>
                  <a:pt x="3504" y="1704"/>
                </a:lnTo>
                <a:lnTo>
                  <a:pt x="3492" y="1752"/>
                </a:lnTo>
                <a:lnTo>
                  <a:pt x="3468" y="1800"/>
                </a:lnTo>
                <a:lnTo>
                  <a:pt x="3456" y="1836"/>
                </a:lnTo>
                <a:lnTo>
                  <a:pt x="3432" y="1884"/>
                </a:lnTo>
                <a:lnTo>
                  <a:pt x="3408" y="1932"/>
                </a:lnTo>
                <a:lnTo>
                  <a:pt x="3384" y="1980"/>
                </a:lnTo>
                <a:lnTo>
                  <a:pt x="3348" y="2016"/>
                </a:lnTo>
                <a:lnTo>
                  <a:pt x="3324" y="2052"/>
                </a:lnTo>
                <a:lnTo>
                  <a:pt x="3276" y="2100"/>
                </a:lnTo>
                <a:lnTo>
                  <a:pt x="3240" y="2124"/>
                </a:lnTo>
                <a:lnTo>
                  <a:pt x="3204" y="2160"/>
                </a:lnTo>
                <a:lnTo>
                  <a:pt x="3168" y="2184"/>
                </a:lnTo>
                <a:lnTo>
                  <a:pt x="3132" y="2208"/>
                </a:lnTo>
                <a:lnTo>
                  <a:pt x="3096" y="2208"/>
                </a:lnTo>
                <a:lnTo>
                  <a:pt x="3024" y="2208"/>
                </a:lnTo>
                <a:lnTo>
                  <a:pt x="2988" y="2208"/>
                </a:lnTo>
                <a:lnTo>
                  <a:pt x="2952" y="2208"/>
                </a:lnTo>
                <a:lnTo>
                  <a:pt x="2916" y="2208"/>
                </a:lnTo>
                <a:lnTo>
                  <a:pt x="2868" y="2208"/>
                </a:lnTo>
                <a:lnTo>
                  <a:pt x="2796" y="2208"/>
                </a:lnTo>
                <a:lnTo>
                  <a:pt x="2676" y="2208"/>
                </a:lnTo>
                <a:lnTo>
                  <a:pt x="2640" y="2208"/>
                </a:lnTo>
                <a:lnTo>
                  <a:pt x="2592" y="2208"/>
                </a:lnTo>
                <a:lnTo>
                  <a:pt x="2496" y="2208"/>
                </a:lnTo>
                <a:lnTo>
                  <a:pt x="2460" y="2208"/>
                </a:lnTo>
                <a:lnTo>
                  <a:pt x="2364" y="2208"/>
                </a:lnTo>
                <a:lnTo>
                  <a:pt x="2316" y="2196"/>
                </a:lnTo>
                <a:lnTo>
                  <a:pt x="2268" y="2196"/>
                </a:lnTo>
                <a:lnTo>
                  <a:pt x="2220" y="2196"/>
                </a:lnTo>
                <a:lnTo>
                  <a:pt x="2184" y="2196"/>
                </a:lnTo>
                <a:lnTo>
                  <a:pt x="2136" y="2196"/>
                </a:lnTo>
                <a:lnTo>
                  <a:pt x="2088" y="2196"/>
                </a:lnTo>
                <a:lnTo>
                  <a:pt x="2040" y="2196"/>
                </a:lnTo>
                <a:lnTo>
                  <a:pt x="2004" y="2196"/>
                </a:lnTo>
                <a:lnTo>
                  <a:pt x="1968" y="2196"/>
                </a:lnTo>
                <a:lnTo>
                  <a:pt x="1920" y="2208"/>
                </a:lnTo>
                <a:lnTo>
                  <a:pt x="1884" y="2208"/>
                </a:lnTo>
                <a:lnTo>
                  <a:pt x="1848" y="2208"/>
                </a:lnTo>
                <a:lnTo>
                  <a:pt x="1812" y="2220"/>
                </a:lnTo>
                <a:lnTo>
                  <a:pt x="1776" y="2220"/>
                </a:lnTo>
                <a:lnTo>
                  <a:pt x="1740" y="2220"/>
                </a:lnTo>
                <a:lnTo>
                  <a:pt x="1704" y="2220"/>
                </a:lnTo>
                <a:lnTo>
                  <a:pt x="1668" y="2220"/>
                </a:lnTo>
                <a:lnTo>
                  <a:pt x="1632" y="2220"/>
                </a:lnTo>
                <a:lnTo>
                  <a:pt x="1596" y="2220"/>
                </a:lnTo>
                <a:lnTo>
                  <a:pt x="1560" y="2220"/>
                </a:lnTo>
                <a:lnTo>
                  <a:pt x="1524" y="2220"/>
                </a:lnTo>
                <a:lnTo>
                  <a:pt x="1452" y="2220"/>
                </a:lnTo>
                <a:lnTo>
                  <a:pt x="1380" y="2232"/>
                </a:lnTo>
                <a:lnTo>
                  <a:pt x="1284" y="2232"/>
                </a:lnTo>
                <a:lnTo>
                  <a:pt x="1188" y="2244"/>
                </a:lnTo>
                <a:lnTo>
                  <a:pt x="1140" y="2244"/>
                </a:lnTo>
                <a:lnTo>
                  <a:pt x="1092" y="2244"/>
                </a:lnTo>
                <a:lnTo>
                  <a:pt x="1056" y="2244"/>
                </a:lnTo>
                <a:lnTo>
                  <a:pt x="1020" y="2244"/>
                </a:lnTo>
                <a:lnTo>
                  <a:pt x="984" y="2244"/>
                </a:lnTo>
                <a:lnTo>
                  <a:pt x="948" y="2244"/>
                </a:lnTo>
                <a:lnTo>
                  <a:pt x="912" y="2244"/>
                </a:lnTo>
                <a:lnTo>
                  <a:pt x="876" y="2244"/>
                </a:lnTo>
                <a:lnTo>
                  <a:pt x="828" y="2244"/>
                </a:lnTo>
                <a:lnTo>
                  <a:pt x="792" y="2244"/>
                </a:lnTo>
                <a:lnTo>
                  <a:pt x="756" y="2244"/>
                </a:lnTo>
                <a:lnTo>
                  <a:pt x="708" y="2244"/>
                </a:lnTo>
                <a:lnTo>
                  <a:pt x="672" y="2244"/>
                </a:lnTo>
                <a:lnTo>
                  <a:pt x="636" y="2244"/>
                </a:lnTo>
                <a:lnTo>
                  <a:pt x="600" y="2244"/>
                </a:lnTo>
                <a:lnTo>
                  <a:pt x="564" y="2232"/>
                </a:lnTo>
                <a:lnTo>
                  <a:pt x="528" y="2232"/>
                </a:lnTo>
                <a:lnTo>
                  <a:pt x="492" y="2232"/>
                </a:lnTo>
                <a:lnTo>
                  <a:pt x="456" y="2220"/>
                </a:lnTo>
                <a:lnTo>
                  <a:pt x="420" y="2220"/>
                </a:lnTo>
                <a:lnTo>
                  <a:pt x="384" y="2220"/>
                </a:lnTo>
                <a:lnTo>
                  <a:pt x="348" y="2208"/>
                </a:lnTo>
              </a:path>
            </a:pathLst>
          </a:custGeom>
          <a:solidFill>
            <a:srgbClr val="A2C1FE"/>
          </a:solidFill>
          <a:ln w="508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61"/>
          <p:cNvSpPr/>
          <p:nvPr/>
        </p:nvSpPr>
        <p:spPr>
          <a:xfrm>
            <a:off x="3048001" y="5295901"/>
            <a:ext cx="5449887" cy="1201737"/>
          </a:xfrm>
          <a:custGeom>
            <a:avLst/>
            <a:gdLst/>
            <a:ahLst/>
            <a:cxnLst/>
            <a:rect l="l" t="t" r="r" b="b"/>
            <a:pathLst>
              <a:path w="3433" h="757" extrusionOk="0">
                <a:moveTo>
                  <a:pt x="3408" y="264"/>
                </a:moveTo>
                <a:lnTo>
                  <a:pt x="3372" y="252"/>
                </a:lnTo>
                <a:lnTo>
                  <a:pt x="3336" y="240"/>
                </a:lnTo>
                <a:lnTo>
                  <a:pt x="3300" y="216"/>
                </a:lnTo>
                <a:lnTo>
                  <a:pt x="3264" y="192"/>
                </a:lnTo>
                <a:lnTo>
                  <a:pt x="3228" y="180"/>
                </a:lnTo>
                <a:lnTo>
                  <a:pt x="3192" y="156"/>
                </a:lnTo>
                <a:lnTo>
                  <a:pt x="3156" y="132"/>
                </a:lnTo>
                <a:lnTo>
                  <a:pt x="3120" y="108"/>
                </a:lnTo>
                <a:lnTo>
                  <a:pt x="3084" y="84"/>
                </a:lnTo>
                <a:lnTo>
                  <a:pt x="3048" y="72"/>
                </a:lnTo>
                <a:lnTo>
                  <a:pt x="3012" y="48"/>
                </a:lnTo>
                <a:lnTo>
                  <a:pt x="2976" y="48"/>
                </a:lnTo>
                <a:lnTo>
                  <a:pt x="2940" y="36"/>
                </a:lnTo>
                <a:lnTo>
                  <a:pt x="2904" y="24"/>
                </a:lnTo>
                <a:lnTo>
                  <a:pt x="2868" y="12"/>
                </a:lnTo>
                <a:lnTo>
                  <a:pt x="2832" y="0"/>
                </a:lnTo>
                <a:lnTo>
                  <a:pt x="2796" y="0"/>
                </a:lnTo>
                <a:lnTo>
                  <a:pt x="2760" y="0"/>
                </a:lnTo>
                <a:lnTo>
                  <a:pt x="2724" y="12"/>
                </a:lnTo>
                <a:lnTo>
                  <a:pt x="2688" y="24"/>
                </a:lnTo>
                <a:lnTo>
                  <a:pt x="2640" y="24"/>
                </a:lnTo>
                <a:lnTo>
                  <a:pt x="2604" y="24"/>
                </a:lnTo>
                <a:lnTo>
                  <a:pt x="2568" y="24"/>
                </a:lnTo>
                <a:lnTo>
                  <a:pt x="2532" y="24"/>
                </a:lnTo>
                <a:lnTo>
                  <a:pt x="2496" y="24"/>
                </a:lnTo>
                <a:lnTo>
                  <a:pt x="2460" y="24"/>
                </a:lnTo>
                <a:lnTo>
                  <a:pt x="2424" y="24"/>
                </a:lnTo>
                <a:lnTo>
                  <a:pt x="2388" y="24"/>
                </a:lnTo>
                <a:lnTo>
                  <a:pt x="2352" y="24"/>
                </a:lnTo>
                <a:lnTo>
                  <a:pt x="2316" y="24"/>
                </a:lnTo>
                <a:lnTo>
                  <a:pt x="2280" y="24"/>
                </a:lnTo>
                <a:lnTo>
                  <a:pt x="2244" y="24"/>
                </a:lnTo>
                <a:lnTo>
                  <a:pt x="2208" y="24"/>
                </a:lnTo>
                <a:lnTo>
                  <a:pt x="2172" y="24"/>
                </a:lnTo>
                <a:lnTo>
                  <a:pt x="2136" y="24"/>
                </a:lnTo>
                <a:lnTo>
                  <a:pt x="2100" y="24"/>
                </a:lnTo>
                <a:lnTo>
                  <a:pt x="2064" y="24"/>
                </a:lnTo>
                <a:lnTo>
                  <a:pt x="2028" y="24"/>
                </a:lnTo>
                <a:lnTo>
                  <a:pt x="1992" y="24"/>
                </a:lnTo>
                <a:lnTo>
                  <a:pt x="1956" y="24"/>
                </a:lnTo>
                <a:lnTo>
                  <a:pt x="1920" y="24"/>
                </a:lnTo>
                <a:lnTo>
                  <a:pt x="1884" y="24"/>
                </a:lnTo>
                <a:lnTo>
                  <a:pt x="1848" y="24"/>
                </a:lnTo>
                <a:lnTo>
                  <a:pt x="1812" y="24"/>
                </a:lnTo>
                <a:lnTo>
                  <a:pt x="1776" y="24"/>
                </a:lnTo>
                <a:lnTo>
                  <a:pt x="1740" y="24"/>
                </a:lnTo>
                <a:lnTo>
                  <a:pt x="1704" y="24"/>
                </a:lnTo>
                <a:lnTo>
                  <a:pt x="1668" y="24"/>
                </a:lnTo>
                <a:lnTo>
                  <a:pt x="1632" y="24"/>
                </a:lnTo>
                <a:lnTo>
                  <a:pt x="1584" y="24"/>
                </a:lnTo>
                <a:lnTo>
                  <a:pt x="1536" y="24"/>
                </a:lnTo>
                <a:lnTo>
                  <a:pt x="1488" y="24"/>
                </a:lnTo>
                <a:lnTo>
                  <a:pt x="1452" y="24"/>
                </a:lnTo>
                <a:lnTo>
                  <a:pt x="1416" y="24"/>
                </a:lnTo>
                <a:lnTo>
                  <a:pt x="1380" y="24"/>
                </a:lnTo>
                <a:lnTo>
                  <a:pt x="1344" y="24"/>
                </a:lnTo>
                <a:lnTo>
                  <a:pt x="1308" y="24"/>
                </a:lnTo>
                <a:lnTo>
                  <a:pt x="1272" y="24"/>
                </a:lnTo>
                <a:lnTo>
                  <a:pt x="1236" y="24"/>
                </a:lnTo>
                <a:lnTo>
                  <a:pt x="1200" y="24"/>
                </a:lnTo>
                <a:lnTo>
                  <a:pt x="1164" y="24"/>
                </a:lnTo>
                <a:lnTo>
                  <a:pt x="1128" y="24"/>
                </a:lnTo>
                <a:lnTo>
                  <a:pt x="1092" y="24"/>
                </a:lnTo>
                <a:lnTo>
                  <a:pt x="1056" y="24"/>
                </a:lnTo>
                <a:lnTo>
                  <a:pt x="1020" y="24"/>
                </a:lnTo>
                <a:lnTo>
                  <a:pt x="984" y="24"/>
                </a:lnTo>
                <a:lnTo>
                  <a:pt x="888" y="24"/>
                </a:lnTo>
                <a:lnTo>
                  <a:pt x="816" y="24"/>
                </a:lnTo>
                <a:lnTo>
                  <a:pt x="768" y="24"/>
                </a:lnTo>
                <a:lnTo>
                  <a:pt x="732" y="24"/>
                </a:lnTo>
                <a:lnTo>
                  <a:pt x="696" y="24"/>
                </a:lnTo>
                <a:lnTo>
                  <a:pt x="660" y="24"/>
                </a:lnTo>
                <a:lnTo>
                  <a:pt x="624" y="24"/>
                </a:lnTo>
                <a:lnTo>
                  <a:pt x="588" y="24"/>
                </a:lnTo>
                <a:lnTo>
                  <a:pt x="552" y="24"/>
                </a:lnTo>
                <a:lnTo>
                  <a:pt x="516" y="24"/>
                </a:lnTo>
                <a:lnTo>
                  <a:pt x="480" y="24"/>
                </a:lnTo>
                <a:lnTo>
                  <a:pt x="444" y="24"/>
                </a:lnTo>
                <a:lnTo>
                  <a:pt x="408" y="24"/>
                </a:lnTo>
                <a:lnTo>
                  <a:pt x="372" y="24"/>
                </a:lnTo>
                <a:lnTo>
                  <a:pt x="336" y="24"/>
                </a:lnTo>
                <a:lnTo>
                  <a:pt x="300" y="24"/>
                </a:lnTo>
                <a:lnTo>
                  <a:pt x="264" y="24"/>
                </a:lnTo>
                <a:lnTo>
                  <a:pt x="228" y="36"/>
                </a:lnTo>
                <a:lnTo>
                  <a:pt x="192" y="48"/>
                </a:lnTo>
                <a:lnTo>
                  <a:pt x="156" y="72"/>
                </a:lnTo>
                <a:lnTo>
                  <a:pt x="144" y="108"/>
                </a:lnTo>
                <a:lnTo>
                  <a:pt x="120" y="144"/>
                </a:lnTo>
                <a:lnTo>
                  <a:pt x="96" y="180"/>
                </a:lnTo>
                <a:lnTo>
                  <a:pt x="84" y="216"/>
                </a:lnTo>
                <a:lnTo>
                  <a:pt x="60" y="252"/>
                </a:lnTo>
                <a:lnTo>
                  <a:pt x="48" y="288"/>
                </a:lnTo>
                <a:lnTo>
                  <a:pt x="36" y="324"/>
                </a:lnTo>
                <a:lnTo>
                  <a:pt x="24" y="360"/>
                </a:lnTo>
                <a:lnTo>
                  <a:pt x="12" y="396"/>
                </a:lnTo>
                <a:lnTo>
                  <a:pt x="0" y="432"/>
                </a:lnTo>
                <a:lnTo>
                  <a:pt x="0" y="468"/>
                </a:lnTo>
                <a:lnTo>
                  <a:pt x="0" y="504"/>
                </a:lnTo>
                <a:lnTo>
                  <a:pt x="0" y="540"/>
                </a:lnTo>
                <a:lnTo>
                  <a:pt x="36" y="564"/>
                </a:lnTo>
                <a:lnTo>
                  <a:pt x="72" y="576"/>
                </a:lnTo>
                <a:lnTo>
                  <a:pt x="108" y="588"/>
                </a:lnTo>
                <a:lnTo>
                  <a:pt x="144" y="600"/>
                </a:lnTo>
                <a:lnTo>
                  <a:pt x="180" y="612"/>
                </a:lnTo>
                <a:lnTo>
                  <a:pt x="216" y="624"/>
                </a:lnTo>
                <a:lnTo>
                  <a:pt x="252" y="636"/>
                </a:lnTo>
                <a:lnTo>
                  <a:pt x="288" y="648"/>
                </a:lnTo>
                <a:lnTo>
                  <a:pt x="336" y="660"/>
                </a:lnTo>
                <a:lnTo>
                  <a:pt x="372" y="672"/>
                </a:lnTo>
                <a:lnTo>
                  <a:pt x="468" y="672"/>
                </a:lnTo>
                <a:lnTo>
                  <a:pt x="516" y="696"/>
                </a:lnTo>
                <a:lnTo>
                  <a:pt x="588" y="696"/>
                </a:lnTo>
                <a:lnTo>
                  <a:pt x="660" y="696"/>
                </a:lnTo>
                <a:lnTo>
                  <a:pt x="708" y="708"/>
                </a:lnTo>
                <a:lnTo>
                  <a:pt x="756" y="720"/>
                </a:lnTo>
                <a:lnTo>
                  <a:pt x="792" y="720"/>
                </a:lnTo>
                <a:lnTo>
                  <a:pt x="828" y="732"/>
                </a:lnTo>
                <a:lnTo>
                  <a:pt x="876" y="732"/>
                </a:lnTo>
                <a:lnTo>
                  <a:pt x="924" y="732"/>
                </a:lnTo>
                <a:lnTo>
                  <a:pt x="960" y="732"/>
                </a:lnTo>
                <a:lnTo>
                  <a:pt x="1008" y="732"/>
                </a:lnTo>
                <a:lnTo>
                  <a:pt x="1104" y="732"/>
                </a:lnTo>
                <a:lnTo>
                  <a:pt x="1152" y="744"/>
                </a:lnTo>
                <a:lnTo>
                  <a:pt x="1224" y="744"/>
                </a:lnTo>
                <a:lnTo>
                  <a:pt x="1320" y="744"/>
                </a:lnTo>
                <a:lnTo>
                  <a:pt x="1368" y="744"/>
                </a:lnTo>
                <a:lnTo>
                  <a:pt x="1416" y="744"/>
                </a:lnTo>
                <a:lnTo>
                  <a:pt x="1464" y="744"/>
                </a:lnTo>
                <a:lnTo>
                  <a:pt x="1512" y="744"/>
                </a:lnTo>
                <a:lnTo>
                  <a:pt x="1596" y="744"/>
                </a:lnTo>
                <a:lnTo>
                  <a:pt x="1632" y="744"/>
                </a:lnTo>
                <a:lnTo>
                  <a:pt x="1728" y="744"/>
                </a:lnTo>
                <a:lnTo>
                  <a:pt x="1776" y="744"/>
                </a:lnTo>
                <a:lnTo>
                  <a:pt x="1812" y="744"/>
                </a:lnTo>
                <a:lnTo>
                  <a:pt x="1848" y="744"/>
                </a:lnTo>
                <a:lnTo>
                  <a:pt x="1884" y="744"/>
                </a:lnTo>
                <a:lnTo>
                  <a:pt x="1920" y="744"/>
                </a:lnTo>
                <a:lnTo>
                  <a:pt x="1956" y="756"/>
                </a:lnTo>
                <a:lnTo>
                  <a:pt x="1992" y="756"/>
                </a:lnTo>
                <a:lnTo>
                  <a:pt x="2028" y="756"/>
                </a:lnTo>
                <a:lnTo>
                  <a:pt x="2064" y="756"/>
                </a:lnTo>
                <a:lnTo>
                  <a:pt x="2100" y="756"/>
                </a:lnTo>
                <a:lnTo>
                  <a:pt x="2136" y="756"/>
                </a:lnTo>
                <a:lnTo>
                  <a:pt x="2172" y="756"/>
                </a:lnTo>
                <a:lnTo>
                  <a:pt x="2208" y="756"/>
                </a:lnTo>
                <a:lnTo>
                  <a:pt x="2256" y="756"/>
                </a:lnTo>
                <a:lnTo>
                  <a:pt x="2292" y="756"/>
                </a:lnTo>
                <a:lnTo>
                  <a:pt x="2328" y="756"/>
                </a:lnTo>
                <a:lnTo>
                  <a:pt x="2364" y="756"/>
                </a:lnTo>
                <a:lnTo>
                  <a:pt x="2400" y="756"/>
                </a:lnTo>
                <a:lnTo>
                  <a:pt x="2436" y="756"/>
                </a:lnTo>
                <a:lnTo>
                  <a:pt x="2472" y="756"/>
                </a:lnTo>
                <a:lnTo>
                  <a:pt x="2508" y="756"/>
                </a:lnTo>
                <a:lnTo>
                  <a:pt x="2544" y="756"/>
                </a:lnTo>
                <a:lnTo>
                  <a:pt x="2580" y="756"/>
                </a:lnTo>
                <a:lnTo>
                  <a:pt x="2616" y="756"/>
                </a:lnTo>
                <a:lnTo>
                  <a:pt x="2652" y="756"/>
                </a:lnTo>
                <a:lnTo>
                  <a:pt x="2688" y="756"/>
                </a:lnTo>
                <a:lnTo>
                  <a:pt x="2736" y="744"/>
                </a:lnTo>
                <a:lnTo>
                  <a:pt x="2784" y="732"/>
                </a:lnTo>
                <a:lnTo>
                  <a:pt x="2832" y="732"/>
                </a:lnTo>
                <a:lnTo>
                  <a:pt x="2868" y="720"/>
                </a:lnTo>
                <a:lnTo>
                  <a:pt x="2904" y="720"/>
                </a:lnTo>
                <a:lnTo>
                  <a:pt x="2952" y="708"/>
                </a:lnTo>
                <a:lnTo>
                  <a:pt x="2988" y="696"/>
                </a:lnTo>
                <a:lnTo>
                  <a:pt x="3024" y="696"/>
                </a:lnTo>
                <a:lnTo>
                  <a:pt x="3060" y="684"/>
                </a:lnTo>
                <a:lnTo>
                  <a:pt x="3096" y="672"/>
                </a:lnTo>
                <a:lnTo>
                  <a:pt x="3144" y="648"/>
                </a:lnTo>
                <a:lnTo>
                  <a:pt x="3180" y="636"/>
                </a:lnTo>
                <a:lnTo>
                  <a:pt x="3216" y="624"/>
                </a:lnTo>
                <a:lnTo>
                  <a:pt x="3252" y="612"/>
                </a:lnTo>
                <a:lnTo>
                  <a:pt x="3288" y="588"/>
                </a:lnTo>
                <a:lnTo>
                  <a:pt x="3324" y="564"/>
                </a:lnTo>
                <a:lnTo>
                  <a:pt x="3360" y="540"/>
                </a:lnTo>
                <a:lnTo>
                  <a:pt x="3384" y="504"/>
                </a:lnTo>
                <a:lnTo>
                  <a:pt x="3408" y="468"/>
                </a:lnTo>
                <a:lnTo>
                  <a:pt x="3420" y="432"/>
                </a:lnTo>
                <a:lnTo>
                  <a:pt x="3432" y="396"/>
                </a:lnTo>
                <a:lnTo>
                  <a:pt x="3432" y="360"/>
                </a:lnTo>
                <a:lnTo>
                  <a:pt x="3432" y="324"/>
                </a:lnTo>
                <a:lnTo>
                  <a:pt x="3420" y="288"/>
                </a:lnTo>
                <a:lnTo>
                  <a:pt x="3384" y="264"/>
                </a:lnTo>
                <a:lnTo>
                  <a:pt x="3408" y="264"/>
                </a:lnTo>
              </a:path>
            </a:pathLst>
          </a:custGeom>
          <a:solidFill>
            <a:srgbClr val="A2C1FE"/>
          </a:solidFill>
          <a:ln w="508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61"/>
          <p:cNvSpPr/>
          <p:nvPr/>
        </p:nvSpPr>
        <p:spPr>
          <a:xfrm>
            <a:off x="3759200" y="2311400"/>
            <a:ext cx="1701800" cy="3225800"/>
          </a:xfrm>
          <a:prstGeom prst="roundRect">
            <a:avLst>
              <a:gd name="adj" fmla="val 2699"/>
            </a:avLst>
          </a:prstGeom>
          <a:solidFill>
            <a:srgbClr val="F39FD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61"/>
          <p:cNvSpPr/>
          <p:nvPr/>
        </p:nvSpPr>
        <p:spPr>
          <a:xfrm>
            <a:off x="5588000" y="2311400"/>
            <a:ext cx="1701800" cy="3225800"/>
          </a:xfrm>
          <a:prstGeom prst="roundRect">
            <a:avLst>
              <a:gd name="adj" fmla="val 2699"/>
            </a:avLst>
          </a:prstGeom>
          <a:solidFill>
            <a:srgbClr val="F39FD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61"/>
          <p:cNvSpPr txBox="1"/>
          <p:nvPr/>
        </p:nvSpPr>
        <p:spPr>
          <a:xfrm>
            <a:off x="8764588" y="5929312"/>
            <a:ext cx="11144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rgbClr val="9234DB"/>
              </a:buClr>
              <a:buSzPts val="2400"/>
            </a:pPr>
            <a:r>
              <a:rPr lang="en-US" sz="2400" b="1">
                <a:solidFill>
                  <a:srgbClr val="9234DB"/>
                </a:solidFill>
                <a:latin typeface="Arial"/>
                <a:ea typeface="Arial"/>
                <a:cs typeface="Arial"/>
                <a:sym typeface="Arial"/>
              </a:rPr>
              <a:t>mRNA</a:t>
            </a:r>
            <a:endParaRPr/>
          </a:p>
        </p:txBody>
      </p:sp>
      <p:sp>
        <p:nvSpPr>
          <p:cNvPr id="993" name="Google Shape;993;p61"/>
          <p:cNvSpPr txBox="1"/>
          <p:nvPr/>
        </p:nvSpPr>
        <p:spPr>
          <a:xfrm>
            <a:off x="3759200" y="5435600"/>
            <a:ext cx="6807200" cy="406400"/>
          </a:xfrm>
          <a:prstGeom prst="rect">
            <a:avLst/>
          </a:prstGeom>
          <a:solidFill>
            <a:schemeClr val="lt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4" name="Google Shape;994;p61"/>
          <p:cNvCxnSpPr/>
          <p:nvPr/>
        </p:nvCxnSpPr>
        <p:spPr>
          <a:xfrm>
            <a:off x="3733800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95" name="Google Shape;995;p61"/>
          <p:cNvCxnSpPr/>
          <p:nvPr/>
        </p:nvCxnSpPr>
        <p:spPr>
          <a:xfrm>
            <a:off x="4267200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96" name="Google Shape;996;p61"/>
          <p:cNvCxnSpPr/>
          <p:nvPr/>
        </p:nvCxnSpPr>
        <p:spPr>
          <a:xfrm>
            <a:off x="4876800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97" name="Google Shape;997;p61"/>
          <p:cNvCxnSpPr/>
          <p:nvPr/>
        </p:nvCxnSpPr>
        <p:spPr>
          <a:xfrm>
            <a:off x="5486400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8" name="Google Shape;998;p61"/>
          <p:cNvSpPr txBox="1"/>
          <p:nvPr/>
        </p:nvSpPr>
        <p:spPr>
          <a:xfrm>
            <a:off x="3795713" y="54260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999" name="Google Shape;999;p61"/>
          <p:cNvSpPr txBox="1"/>
          <p:nvPr/>
        </p:nvSpPr>
        <p:spPr>
          <a:xfrm>
            <a:off x="4329113" y="54260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000" name="Google Shape;1000;p61"/>
          <p:cNvSpPr txBox="1"/>
          <p:nvPr/>
        </p:nvSpPr>
        <p:spPr>
          <a:xfrm>
            <a:off x="4862512" y="5426076"/>
            <a:ext cx="506412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001" name="Google Shape;1001;p61"/>
          <p:cNvCxnSpPr/>
          <p:nvPr/>
        </p:nvCxnSpPr>
        <p:spPr>
          <a:xfrm>
            <a:off x="6096000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02" name="Google Shape;1002;p61"/>
          <p:cNvCxnSpPr/>
          <p:nvPr/>
        </p:nvCxnSpPr>
        <p:spPr>
          <a:xfrm>
            <a:off x="7239000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03" name="Google Shape;1003;p61"/>
          <p:cNvCxnSpPr/>
          <p:nvPr/>
        </p:nvCxnSpPr>
        <p:spPr>
          <a:xfrm>
            <a:off x="6705600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04" name="Google Shape;1004;p61"/>
          <p:cNvSpPr txBox="1"/>
          <p:nvPr/>
        </p:nvSpPr>
        <p:spPr>
          <a:xfrm>
            <a:off x="5548313" y="54260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005" name="Google Shape;1005;p61"/>
          <p:cNvSpPr txBox="1"/>
          <p:nvPr/>
        </p:nvSpPr>
        <p:spPr>
          <a:xfrm>
            <a:off x="6157913" y="54260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006" name="Google Shape;1006;p61"/>
          <p:cNvSpPr txBox="1"/>
          <p:nvPr/>
        </p:nvSpPr>
        <p:spPr>
          <a:xfrm>
            <a:off x="6767513" y="54260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007" name="Google Shape;1007;p61"/>
          <p:cNvCxnSpPr/>
          <p:nvPr/>
        </p:nvCxnSpPr>
        <p:spPr>
          <a:xfrm>
            <a:off x="8839200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08" name="Google Shape;1008;p61"/>
          <p:cNvCxnSpPr/>
          <p:nvPr/>
        </p:nvCxnSpPr>
        <p:spPr>
          <a:xfrm>
            <a:off x="8305800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09" name="Google Shape;1009;p61"/>
          <p:cNvCxnSpPr/>
          <p:nvPr/>
        </p:nvCxnSpPr>
        <p:spPr>
          <a:xfrm>
            <a:off x="7772400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10" name="Google Shape;1010;p61"/>
          <p:cNvCxnSpPr/>
          <p:nvPr/>
        </p:nvCxnSpPr>
        <p:spPr>
          <a:xfrm>
            <a:off x="9372600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11" name="Google Shape;1011;p61"/>
          <p:cNvSpPr txBox="1"/>
          <p:nvPr/>
        </p:nvSpPr>
        <p:spPr>
          <a:xfrm>
            <a:off x="7300913" y="54260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012" name="Google Shape;1012;p61"/>
          <p:cNvSpPr txBox="1"/>
          <p:nvPr/>
        </p:nvSpPr>
        <p:spPr>
          <a:xfrm>
            <a:off x="7834313" y="54260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013" name="Google Shape;1013;p61"/>
          <p:cNvSpPr txBox="1"/>
          <p:nvPr/>
        </p:nvSpPr>
        <p:spPr>
          <a:xfrm>
            <a:off x="8367713" y="54260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014" name="Google Shape;1014;p61"/>
          <p:cNvSpPr txBox="1"/>
          <p:nvPr/>
        </p:nvSpPr>
        <p:spPr>
          <a:xfrm>
            <a:off x="8901113" y="54260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015" name="Google Shape;1015;p61"/>
          <p:cNvSpPr txBox="1"/>
          <p:nvPr/>
        </p:nvSpPr>
        <p:spPr>
          <a:xfrm>
            <a:off x="9434512" y="5426076"/>
            <a:ext cx="506412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grpSp>
        <p:nvGrpSpPr>
          <p:cNvPr id="1016" name="Google Shape;1016;p61"/>
          <p:cNvGrpSpPr/>
          <p:nvPr/>
        </p:nvGrpSpPr>
        <p:grpSpPr>
          <a:xfrm>
            <a:off x="6604001" y="1168400"/>
            <a:ext cx="3627437" cy="4011612"/>
            <a:chOff x="3200" y="736"/>
            <a:chExt cx="2285" cy="2527"/>
          </a:xfrm>
        </p:grpSpPr>
        <p:sp>
          <p:nvSpPr>
            <p:cNvPr id="1017" name="Google Shape;1017;p61"/>
            <p:cNvSpPr/>
            <p:nvPr/>
          </p:nvSpPr>
          <p:spPr>
            <a:xfrm>
              <a:off x="4464" y="1152"/>
              <a:ext cx="1021" cy="1729"/>
            </a:xfrm>
            <a:custGeom>
              <a:avLst/>
              <a:gdLst/>
              <a:ahLst/>
              <a:cxnLst/>
              <a:rect l="l" t="t" r="r" b="b"/>
              <a:pathLst>
                <a:path w="1021" h="1729" extrusionOk="0">
                  <a:moveTo>
                    <a:pt x="624" y="0"/>
                  </a:moveTo>
                  <a:lnTo>
                    <a:pt x="624" y="35"/>
                  </a:lnTo>
                  <a:lnTo>
                    <a:pt x="600" y="82"/>
                  </a:lnTo>
                  <a:lnTo>
                    <a:pt x="600" y="129"/>
                  </a:lnTo>
                  <a:lnTo>
                    <a:pt x="600" y="165"/>
                  </a:lnTo>
                  <a:lnTo>
                    <a:pt x="600" y="200"/>
                  </a:lnTo>
                  <a:lnTo>
                    <a:pt x="600" y="235"/>
                  </a:lnTo>
                  <a:lnTo>
                    <a:pt x="588" y="270"/>
                  </a:lnTo>
                  <a:lnTo>
                    <a:pt x="588" y="317"/>
                  </a:lnTo>
                  <a:lnTo>
                    <a:pt x="588" y="353"/>
                  </a:lnTo>
                  <a:lnTo>
                    <a:pt x="588" y="388"/>
                  </a:lnTo>
                  <a:lnTo>
                    <a:pt x="588" y="423"/>
                  </a:lnTo>
                  <a:lnTo>
                    <a:pt x="588" y="458"/>
                  </a:lnTo>
                  <a:lnTo>
                    <a:pt x="588" y="494"/>
                  </a:lnTo>
                  <a:lnTo>
                    <a:pt x="588" y="529"/>
                  </a:lnTo>
                  <a:lnTo>
                    <a:pt x="588" y="564"/>
                  </a:lnTo>
                  <a:lnTo>
                    <a:pt x="588" y="600"/>
                  </a:lnTo>
                  <a:lnTo>
                    <a:pt x="588" y="647"/>
                  </a:lnTo>
                  <a:lnTo>
                    <a:pt x="588" y="682"/>
                  </a:lnTo>
                  <a:lnTo>
                    <a:pt x="624" y="682"/>
                  </a:lnTo>
                  <a:lnTo>
                    <a:pt x="660" y="694"/>
                  </a:lnTo>
                  <a:lnTo>
                    <a:pt x="672" y="658"/>
                  </a:lnTo>
                  <a:lnTo>
                    <a:pt x="672" y="623"/>
                  </a:lnTo>
                  <a:lnTo>
                    <a:pt x="684" y="588"/>
                  </a:lnTo>
                  <a:lnTo>
                    <a:pt x="720" y="564"/>
                  </a:lnTo>
                  <a:lnTo>
                    <a:pt x="756" y="541"/>
                  </a:lnTo>
                  <a:lnTo>
                    <a:pt x="792" y="541"/>
                  </a:lnTo>
                  <a:lnTo>
                    <a:pt x="828" y="529"/>
                  </a:lnTo>
                  <a:lnTo>
                    <a:pt x="876" y="541"/>
                  </a:lnTo>
                  <a:lnTo>
                    <a:pt x="912" y="552"/>
                  </a:lnTo>
                  <a:lnTo>
                    <a:pt x="948" y="576"/>
                  </a:lnTo>
                  <a:lnTo>
                    <a:pt x="972" y="611"/>
                  </a:lnTo>
                  <a:lnTo>
                    <a:pt x="996" y="647"/>
                  </a:lnTo>
                  <a:lnTo>
                    <a:pt x="1008" y="682"/>
                  </a:lnTo>
                  <a:lnTo>
                    <a:pt x="1020" y="717"/>
                  </a:lnTo>
                  <a:lnTo>
                    <a:pt x="1020" y="752"/>
                  </a:lnTo>
                  <a:lnTo>
                    <a:pt x="1020" y="788"/>
                  </a:lnTo>
                  <a:lnTo>
                    <a:pt x="1008" y="835"/>
                  </a:lnTo>
                  <a:lnTo>
                    <a:pt x="996" y="870"/>
                  </a:lnTo>
                  <a:lnTo>
                    <a:pt x="960" y="905"/>
                  </a:lnTo>
                  <a:lnTo>
                    <a:pt x="924" y="929"/>
                  </a:lnTo>
                  <a:lnTo>
                    <a:pt x="888" y="952"/>
                  </a:lnTo>
                  <a:lnTo>
                    <a:pt x="852" y="952"/>
                  </a:lnTo>
                  <a:lnTo>
                    <a:pt x="816" y="952"/>
                  </a:lnTo>
                  <a:lnTo>
                    <a:pt x="780" y="940"/>
                  </a:lnTo>
                  <a:lnTo>
                    <a:pt x="732" y="917"/>
                  </a:lnTo>
                  <a:lnTo>
                    <a:pt x="708" y="882"/>
                  </a:lnTo>
                  <a:lnTo>
                    <a:pt x="696" y="846"/>
                  </a:lnTo>
                  <a:lnTo>
                    <a:pt x="660" y="823"/>
                  </a:lnTo>
                  <a:lnTo>
                    <a:pt x="624" y="823"/>
                  </a:lnTo>
                  <a:lnTo>
                    <a:pt x="588" y="823"/>
                  </a:lnTo>
                  <a:lnTo>
                    <a:pt x="588" y="858"/>
                  </a:lnTo>
                  <a:lnTo>
                    <a:pt x="588" y="893"/>
                  </a:lnTo>
                  <a:lnTo>
                    <a:pt x="600" y="929"/>
                  </a:lnTo>
                  <a:lnTo>
                    <a:pt x="612" y="964"/>
                  </a:lnTo>
                  <a:lnTo>
                    <a:pt x="612" y="999"/>
                  </a:lnTo>
                  <a:lnTo>
                    <a:pt x="624" y="1034"/>
                  </a:lnTo>
                  <a:lnTo>
                    <a:pt x="624" y="1070"/>
                  </a:lnTo>
                  <a:lnTo>
                    <a:pt x="624" y="1105"/>
                  </a:lnTo>
                  <a:lnTo>
                    <a:pt x="624" y="1199"/>
                  </a:lnTo>
                  <a:lnTo>
                    <a:pt x="624" y="1270"/>
                  </a:lnTo>
                  <a:lnTo>
                    <a:pt x="624" y="1340"/>
                  </a:lnTo>
                  <a:lnTo>
                    <a:pt x="624" y="1387"/>
                  </a:lnTo>
                  <a:lnTo>
                    <a:pt x="660" y="1375"/>
                  </a:lnTo>
                  <a:lnTo>
                    <a:pt x="696" y="1375"/>
                  </a:lnTo>
                  <a:lnTo>
                    <a:pt x="732" y="1375"/>
                  </a:lnTo>
                  <a:lnTo>
                    <a:pt x="780" y="1375"/>
                  </a:lnTo>
                  <a:lnTo>
                    <a:pt x="816" y="1387"/>
                  </a:lnTo>
                  <a:lnTo>
                    <a:pt x="852" y="1399"/>
                  </a:lnTo>
                  <a:lnTo>
                    <a:pt x="888" y="1411"/>
                  </a:lnTo>
                  <a:lnTo>
                    <a:pt x="924" y="1422"/>
                  </a:lnTo>
                  <a:lnTo>
                    <a:pt x="960" y="1458"/>
                  </a:lnTo>
                  <a:lnTo>
                    <a:pt x="972" y="1493"/>
                  </a:lnTo>
                  <a:lnTo>
                    <a:pt x="996" y="1528"/>
                  </a:lnTo>
                  <a:lnTo>
                    <a:pt x="996" y="1563"/>
                  </a:lnTo>
                  <a:lnTo>
                    <a:pt x="996" y="1599"/>
                  </a:lnTo>
                  <a:lnTo>
                    <a:pt x="984" y="1634"/>
                  </a:lnTo>
                  <a:lnTo>
                    <a:pt x="960" y="1669"/>
                  </a:lnTo>
                  <a:lnTo>
                    <a:pt x="924" y="1693"/>
                  </a:lnTo>
                  <a:lnTo>
                    <a:pt x="888" y="1704"/>
                  </a:lnTo>
                  <a:lnTo>
                    <a:pt x="852" y="1704"/>
                  </a:lnTo>
                  <a:lnTo>
                    <a:pt x="804" y="1704"/>
                  </a:lnTo>
                  <a:lnTo>
                    <a:pt x="768" y="1716"/>
                  </a:lnTo>
                  <a:lnTo>
                    <a:pt x="732" y="1716"/>
                  </a:lnTo>
                  <a:lnTo>
                    <a:pt x="696" y="1716"/>
                  </a:lnTo>
                  <a:lnTo>
                    <a:pt x="660" y="1728"/>
                  </a:lnTo>
                  <a:lnTo>
                    <a:pt x="624" y="1728"/>
                  </a:lnTo>
                  <a:lnTo>
                    <a:pt x="588" y="1728"/>
                  </a:lnTo>
                  <a:lnTo>
                    <a:pt x="552" y="1728"/>
                  </a:lnTo>
                  <a:lnTo>
                    <a:pt x="516" y="1728"/>
                  </a:lnTo>
                  <a:lnTo>
                    <a:pt x="480" y="1728"/>
                  </a:lnTo>
                  <a:lnTo>
                    <a:pt x="444" y="1728"/>
                  </a:lnTo>
                  <a:lnTo>
                    <a:pt x="408" y="1728"/>
                  </a:lnTo>
                  <a:lnTo>
                    <a:pt x="372" y="1728"/>
                  </a:lnTo>
                  <a:lnTo>
                    <a:pt x="336" y="1716"/>
                  </a:lnTo>
                  <a:lnTo>
                    <a:pt x="300" y="1716"/>
                  </a:lnTo>
                  <a:lnTo>
                    <a:pt x="264" y="1716"/>
                  </a:lnTo>
                  <a:lnTo>
                    <a:pt x="228" y="1704"/>
                  </a:lnTo>
                  <a:lnTo>
                    <a:pt x="192" y="1693"/>
                  </a:lnTo>
                  <a:lnTo>
                    <a:pt x="156" y="1681"/>
                  </a:lnTo>
                  <a:lnTo>
                    <a:pt x="120" y="1669"/>
                  </a:lnTo>
                  <a:lnTo>
                    <a:pt x="96" y="1634"/>
                  </a:lnTo>
                  <a:lnTo>
                    <a:pt x="72" y="1599"/>
                  </a:lnTo>
                  <a:lnTo>
                    <a:pt x="48" y="1563"/>
                  </a:lnTo>
                  <a:lnTo>
                    <a:pt x="48" y="1528"/>
                  </a:lnTo>
                  <a:lnTo>
                    <a:pt x="60" y="1493"/>
                  </a:lnTo>
                  <a:lnTo>
                    <a:pt x="84" y="1458"/>
                  </a:lnTo>
                  <a:lnTo>
                    <a:pt x="132" y="1434"/>
                  </a:lnTo>
                  <a:lnTo>
                    <a:pt x="168" y="1411"/>
                  </a:lnTo>
                  <a:lnTo>
                    <a:pt x="204" y="1399"/>
                  </a:lnTo>
                  <a:lnTo>
                    <a:pt x="252" y="1387"/>
                  </a:lnTo>
                  <a:lnTo>
                    <a:pt x="288" y="1387"/>
                  </a:lnTo>
                  <a:lnTo>
                    <a:pt x="336" y="1387"/>
                  </a:lnTo>
                  <a:lnTo>
                    <a:pt x="372" y="1387"/>
                  </a:lnTo>
                  <a:lnTo>
                    <a:pt x="408" y="1387"/>
                  </a:lnTo>
                  <a:lnTo>
                    <a:pt x="444" y="1387"/>
                  </a:lnTo>
                  <a:lnTo>
                    <a:pt x="456" y="1352"/>
                  </a:lnTo>
                  <a:lnTo>
                    <a:pt x="456" y="1317"/>
                  </a:lnTo>
                  <a:lnTo>
                    <a:pt x="456" y="1281"/>
                  </a:lnTo>
                  <a:lnTo>
                    <a:pt x="456" y="1246"/>
                  </a:lnTo>
                  <a:lnTo>
                    <a:pt x="456" y="1211"/>
                  </a:lnTo>
                  <a:lnTo>
                    <a:pt x="456" y="1176"/>
                  </a:lnTo>
                  <a:lnTo>
                    <a:pt x="444" y="1140"/>
                  </a:lnTo>
                  <a:lnTo>
                    <a:pt x="444" y="1105"/>
                  </a:lnTo>
                  <a:lnTo>
                    <a:pt x="444" y="1070"/>
                  </a:lnTo>
                  <a:lnTo>
                    <a:pt x="444" y="1034"/>
                  </a:lnTo>
                  <a:lnTo>
                    <a:pt x="444" y="999"/>
                  </a:lnTo>
                  <a:lnTo>
                    <a:pt x="444" y="964"/>
                  </a:lnTo>
                  <a:lnTo>
                    <a:pt x="444" y="929"/>
                  </a:lnTo>
                  <a:lnTo>
                    <a:pt x="444" y="893"/>
                  </a:lnTo>
                  <a:lnTo>
                    <a:pt x="408" y="870"/>
                  </a:lnTo>
                  <a:lnTo>
                    <a:pt x="372" y="870"/>
                  </a:lnTo>
                  <a:lnTo>
                    <a:pt x="336" y="870"/>
                  </a:lnTo>
                  <a:lnTo>
                    <a:pt x="336" y="905"/>
                  </a:lnTo>
                  <a:lnTo>
                    <a:pt x="336" y="940"/>
                  </a:lnTo>
                  <a:lnTo>
                    <a:pt x="300" y="964"/>
                  </a:lnTo>
                  <a:lnTo>
                    <a:pt x="264" y="987"/>
                  </a:lnTo>
                  <a:lnTo>
                    <a:pt x="228" y="987"/>
                  </a:lnTo>
                  <a:lnTo>
                    <a:pt x="192" y="987"/>
                  </a:lnTo>
                  <a:lnTo>
                    <a:pt x="156" y="987"/>
                  </a:lnTo>
                  <a:lnTo>
                    <a:pt x="120" y="976"/>
                  </a:lnTo>
                  <a:lnTo>
                    <a:pt x="84" y="964"/>
                  </a:lnTo>
                  <a:lnTo>
                    <a:pt x="60" y="929"/>
                  </a:lnTo>
                  <a:lnTo>
                    <a:pt x="36" y="893"/>
                  </a:lnTo>
                  <a:lnTo>
                    <a:pt x="12" y="858"/>
                  </a:lnTo>
                  <a:lnTo>
                    <a:pt x="0" y="823"/>
                  </a:lnTo>
                  <a:lnTo>
                    <a:pt x="0" y="788"/>
                  </a:lnTo>
                  <a:lnTo>
                    <a:pt x="0" y="752"/>
                  </a:lnTo>
                  <a:lnTo>
                    <a:pt x="24" y="717"/>
                  </a:lnTo>
                  <a:lnTo>
                    <a:pt x="60" y="694"/>
                  </a:lnTo>
                  <a:lnTo>
                    <a:pt x="96" y="670"/>
                  </a:lnTo>
                  <a:lnTo>
                    <a:pt x="132" y="658"/>
                  </a:lnTo>
                  <a:lnTo>
                    <a:pt x="180" y="658"/>
                  </a:lnTo>
                  <a:lnTo>
                    <a:pt x="216" y="658"/>
                  </a:lnTo>
                  <a:lnTo>
                    <a:pt x="252" y="670"/>
                  </a:lnTo>
                  <a:lnTo>
                    <a:pt x="288" y="682"/>
                  </a:lnTo>
                  <a:lnTo>
                    <a:pt x="312" y="717"/>
                  </a:lnTo>
                  <a:lnTo>
                    <a:pt x="324" y="752"/>
                  </a:lnTo>
                  <a:lnTo>
                    <a:pt x="360" y="752"/>
                  </a:lnTo>
                  <a:lnTo>
                    <a:pt x="396" y="752"/>
                  </a:lnTo>
                  <a:lnTo>
                    <a:pt x="432" y="752"/>
                  </a:lnTo>
                  <a:lnTo>
                    <a:pt x="432" y="717"/>
                  </a:lnTo>
                  <a:lnTo>
                    <a:pt x="444" y="682"/>
                  </a:lnTo>
                  <a:lnTo>
                    <a:pt x="444" y="647"/>
                  </a:lnTo>
                  <a:lnTo>
                    <a:pt x="444" y="600"/>
                  </a:lnTo>
                  <a:lnTo>
                    <a:pt x="444" y="564"/>
                  </a:lnTo>
                  <a:lnTo>
                    <a:pt x="444" y="529"/>
                  </a:lnTo>
                  <a:lnTo>
                    <a:pt x="444" y="494"/>
                  </a:lnTo>
                  <a:lnTo>
                    <a:pt x="444" y="458"/>
                  </a:lnTo>
                  <a:lnTo>
                    <a:pt x="444" y="423"/>
                  </a:lnTo>
                  <a:lnTo>
                    <a:pt x="444" y="376"/>
                  </a:lnTo>
                  <a:lnTo>
                    <a:pt x="444" y="341"/>
                  </a:lnTo>
                  <a:lnTo>
                    <a:pt x="444" y="306"/>
                  </a:lnTo>
                  <a:lnTo>
                    <a:pt x="432" y="259"/>
                  </a:lnTo>
                  <a:lnTo>
                    <a:pt x="432" y="223"/>
                  </a:lnTo>
                  <a:lnTo>
                    <a:pt x="432" y="188"/>
                  </a:lnTo>
                  <a:lnTo>
                    <a:pt x="432" y="153"/>
                  </a:lnTo>
                  <a:lnTo>
                    <a:pt x="432" y="118"/>
                  </a:lnTo>
                  <a:lnTo>
                    <a:pt x="432" y="82"/>
                  </a:lnTo>
                  <a:lnTo>
                    <a:pt x="432" y="47"/>
                  </a:lnTo>
                  <a:lnTo>
                    <a:pt x="432" y="12"/>
                  </a:lnTo>
                </a:path>
              </a:pathLst>
            </a:custGeom>
            <a:noFill/>
            <a:ln w="50800" cap="rnd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61"/>
            <p:cNvSpPr txBox="1"/>
            <p:nvPr/>
          </p:nvSpPr>
          <p:spPr>
            <a:xfrm>
              <a:off x="4599" y="2583"/>
              <a:ext cx="766" cy="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2-tRNA</a:t>
              </a:r>
              <a:endParaRPr/>
            </a:p>
          </p:txBody>
        </p:sp>
        <p:cxnSp>
          <p:nvCxnSpPr>
            <p:cNvPr id="1019" name="Google Shape;1019;p61"/>
            <p:cNvCxnSpPr/>
            <p:nvPr/>
          </p:nvCxnSpPr>
          <p:spPr>
            <a:xfrm>
              <a:off x="4656" y="2896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0" name="Google Shape;1020;p61"/>
            <p:cNvCxnSpPr/>
            <p:nvPr/>
          </p:nvCxnSpPr>
          <p:spPr>
            <a:xfrm>
              <a:off x="4992" y="2896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1" name="Google Shape;1021;p61"/>
            <p:cNvCxnSpPr/>
            <p:nvPr/>
          </p:nvCxnSpPr>
          <p:spPr>
            <a:xfrm>
              <a:off x="5328" y="2896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022" name="Google Shape;1022;p61"/>
            <p:cNvSpPr txBox="1"/>
            <p:nvPr/>
          </p:nvSpPr>
          <p:spPr>
            <a:xfrm>
              <a:off x="4503" y="2938"/>
              <a:ext cx="288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1023" name="Google Shape;1023;p61"/>
            <p:cNvSpPr/>
            <p:nvPr/>
          </p:nvSpPr>
          <p:spPr>
            <a:xfrm>
              <a:off x="4864" y="736"/>
              <a:ext cx="544" cy="496"/>
            </a:xfrm>
            <a:prstGeom prst="ellipse">
              <a:avLst/>
            </a:prstGeom>
            <a:solidFill>
              <a:srgbClr val="CC66FF"/>
            </a:solidFill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61"/>
            <p:cNvSpPr txBox="1"/>
            <p:nvPr/>
          </p:nvSpPr>
          <p:spPr>
            <a:xfrm>
              <a:off x="4887" y="826"/>
              <a:ext cx="489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aa2</a:t>
              </a:r>
              <a:endParaRPr/>
            </a:p>
          </p:txBody>
        </p:sp>
        <p:sp>
          <p:nvSpPr>
            <p:cNvPr id="1025" name="Google Shape;1025;p61"/>
            <p:cNvSpPr txBox="1"/>
            <p:nvPr/>
          </p:nvSpPr>
          <p:spPr>
            <a:xfrm>
              <a:off x="4839" y="2938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026" name="Google Shape;1026;p61"/>
            <p:cNvSpPr txBox="1"/>
            <p:nvPr/>
          </p:nvSpPr>
          <p:spPr>
            <a:xfrm>
              <a:off x="5175" y="2938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cxnSp>
          <p:nvCxnSpPr>
            <p:cNvPr id="1027" name="Google Shape;1027;p61"/>
            <p:cNvCxnSpPr/>
            <p:nvPr/>
          </p:nvCxnSpPr>
          <p:spPr>
            <a:xfrm flipH="1">
              <a:off x="3200" y="2272"/>
              <a:ext cx="1520" cy="352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cxnSp>
        <p:nvCxnSpPr>
          <p:cNvPr id="1028" name="Google Shape;1028;p61"/>
          <p:cNvCxnSpPr/>
          <p:nvPr/>
        </p:nvCxnSpPr>
        <p:spPr>
          <a:xfrm>
            <a:off x="9906000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29" name="Google Shape;1029;p61"/>
          <p:cNvSpPr txBox="1"/>
          <p:nvPr/>
        </p:nvSpPr>
        <p:spPr>
          <a:xfrm>
            <a:off x="9967912" y="54260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030" name="Google Shape;1030;p61"/>
          <p:cNvCxnSpPr/>
          <p:nvPr/>
        </p:nvCxnSpPr>
        <p:spPr>
          <a:xfrm>
            <a:off x="10439400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031" name="Google Shape;1031;p61"/>
          <p:cNvGrpSpPr/>
          <p:nvPr/>
        </p:nvGrpSpPr>
        <p:grpSpPr>
          <a:xfrm>
            <a:off x="3733800" y="1549400"/>
            <a:ext cx="1651000" cy="3935412"/>
            <a:chOff x="1392" y="976"/>
            <a:chExt cx="1040" cy="2479"/>
          </a:xfrm>
        </p:grpSpPr>
        <p:sp>
          <p:nvSpPr>
            <p:cNvPr id="1032" name="Google Shape;1032;p61"/>
            <p:cNvSpPr txBox="1"/>
            <p:nvPr/>
          </p:nvSpPr>
          <p:spPr>
            <a:xfrm>
              <a:off x="1670" y="1679"/>
              <a:ext cx="644" cy="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1"/>
            <p:cNvSpPr/>
            <p:nvPr/>
          </p:nvSpPr>
          <p:spPr>
            <a:xfrm>
              <a:off x="1392" y="1392"/>
              <a:ext cx="1021" cy="1681"/>
            </a:xfrm>
            <a:custGeom>
              <a:avLst/>
              <a:gdLst/>
              <a:ahLst/>
              <a:cxnLst/>
              <a:rect l="l" t="t" r="r" b="b"/>
              <a:pathLst>
                <a:path w="1021" h="1681" extrusionOk="0">
                  <a:moveTo>
                    <a:pt x="624" y="0"/>
                  </a:moveTo>
                  <a:lnTo>
                    <a:pt x="624" y="34"/>
                  </a:lnTo>
                  <a:lnTo>
                    <a:pt x="600" y="80"/>
                  </a:lnTo>
                  <a:lnTo>
                    <a:pt x="600" y="126"/>
                  </a:lnTo>
                  <a:lnTo>
                    <a:pt x="600" y="160"/>
                  </a:lnTo>
                  <a:lnTo>
                    <a:pt x="600" y="194"/>
                  </a:lnTo>
                  <a:lnTo>
                    <a:pt x="600" y="229"/>
                  </a:lnTo>
                  <a:lnTo>
                    <a:pt x="588" y="263"/>
                  </a:lnTo>
                  <a:lnTo>
                    <a:pt x="588" y="309"/>
                  </a:lnTo>
                  <a:lnTo>
                    <a:pt x="588" y="343"/>
                  </a:lnTo>
                  <a:lnTo>
                    <a:pt x="588" y="377"/>
                  </a:lnTo>
                  <a:lnTo>
                    <a:pt x="588" y="411"/>
                  </a:lnTo>
                  <a:lnTo>
                    <a:pt x="588" y="446"/>
                  </a:lnTo>
                  <a:lnTo>
                    <a:pt x="588" y="480"/>
                  </a:lnTo>
                  <a:lnTo>
                    <a:pt x="588" y="514"/>
                  </a:lnTo>
                  <a:lnTo>
                    <a:pt x="588" y="549"/>
                  </a:lnTo>
                  <a:lnTo>
                    <a:pt x="588" y="583"/>
                  </a:lnTo>
                  <a:lnTo>
                    <a:pt x="588" y="629"/>
                  </a:lnTo>
                  <a:lnTo>
                    <a:pt x="588" y="663"/>
                  </a:lnTo>
                  <a:lnTo>
                    <a:pt x="624" y="663"/>
                  </a:lnTo>
                  <a:lnTo>
                    <a:pt x="660" y="674"/>
                  </a:lnTo>
                  <a:lnTo>
                    <a:pt x="672" y="640"/>
                  </a:lnTo>
                  <a:lnTo>
                    <a:pt x="672" y="606"/>
                  </a:lnTo>
                  <a:lnTo>
                    <a:pt x="684" y="571"/>
                  </a:lnTo>
                  <a:lnTo>
                    <a:pt x="720" y="549"/>
                  </a:lnTo>
                  <a:lnTo>
                    <a:pt x="756" y="526"/>
                  </a:lnTo>
                  <a:lnTo>
                    <a:pt x="792" y="526"/>
                  </a:lnTo>
                  <a:lnTo>
                    <a:pt x="828" y="514"/>
                  </a:lnTo>
                  <a:lnTo>
                    <a:pt x="876" y="526"/>
                  </a:lnTo>
                  <a:lnTo>
                    <a:pt x="912" y="537"/>
                  </a:lnTo>
                  <a:lnTo>
                    <a:pt x="948" y="560"/>
                  </a:lnTo>
                  <a:lnTo>
                    <a:pt x="972" y="594"/>
                  </a:lnTo>
                  <a:lnTo>
                    <a:pt x="996" y="629"/>
                  </a:lnTo>
                  <a:lnTo>
                    <a:pt x="1008" y="663"/>
                  </a:lnTo>
                  <a:lnTo>
                    <a:pt x="1020" y="697"/>
                  </a:lnTo>
                  <a:lnTo>
                    <a:pt x="1020" y="731"/>
                  </a:lnTo>
                  <a:lnTo>
                    <a:pt x="1020" y="766"/>
                  </a:lnTo>
                  <a:lnTo>
                    <a:pt x="1008" y="811"/>
                  </a:lnTo>
                  <a:lnTo>
                    <a:pt x="996" y="846"/>
                  </a:lnTo>
                  <a:lnTo>
                    <a:pt x="960" y="880"/>
                  </a:lnTo>
                  <a:lnTo>
                    <a:pt x="924" y="903"/>
                  </a:lnTo>
                  <a:lnTo>
                    <a:pt x="888" y="926"/>
                  </a:lnTo>
                  <a:lnTo>
                    <a:pt x="852" y="926"/>
                  </a:lnTo>
                  <a:lnTo>
                    <a:pt x="816" y="926"/>
                  </a:lnTo>
                  <a:lnTo>
                    <a:pt x="780" y="914"/>
                  </a:lnTo>
                  <a:lnTo>
                    <a:pt x="732" y="891"/>
                  </a:lnTo>
                  <a:lnTo>
                    <a:pt x="708" y="857"/>
                  </a:lnTo>
                  <a:lnTo>
                    <a:pt x="696" y="823"/>
                  </a:lnTo>
                  <a:lnTo>
                    <a:pt x="660" y="800"/>
                  </a:lnTo>
                  <a:lnTo>
                    <a:pt x="624" y="800"/>
                  </a:lnTo>
                  <a:lnTo>
                    <a:pt x="588" y="800"/>
                  </a:lnTo>
                  <a:lnTo>
                    <a:pt x="588" y="834"/>
                  </a:lnTo>
                  <a:lnTo>
                    <a:pt x="588" y="869"/>
                  </a:lnTo>
                  <a:lnTo>
                    <a:pt x="600" y="903"/>
                  </a:lnTo>
                  <a:lnTo>
                    <a:pt x="612" y="937"/>
                  </a:lnTo>
                  <a:lnTo>
                    <a:pt x="612" y="971"/>
                  </a:lnTo>
                  <a:lnTo>
                    <a:pt x="624" y="1006"/>
                  </a:lnTo>
                  <a:lnTo>
                    <a:pt x="624" y="1040"/>
                  </a:lnTo>
                  <a:lnTo>
                    <a:pt x="624" y="1074"/>
                  </a:lnTo>
                  <a:lnTo>
                    <a:pt x="624" y="1166"/>
                  </a:lnTo>
                  <a:lnTo>
                    <a:pt x="624" y="1234"/>
                  </a:lnTo>
                  <a:lnTo>
                    <a:pt x="624" y="1303"/>
                  </a:lnTo>
                  <a:lnTo>
                    <a:pt x="624" y="1349"/>
                  </a:lnTo>
                  <a:lnTo>
                    <a:pt x="660" y="1337"/>
                  </a:lnTo>
                  <a:lnTo>
                    <a:pt x="696" y="1337"/>
                  </a:lnTo>
                  <a:lnTo>
                    <a:pt x="732" y="1337"/>
                  </a:lnTo>
                  <a:lnTo>
                    <a:pt x="780" y="1337"/>
                  </a:lnTo>
                  <a:lnTo>
                    <a:pt x="816" y="1349"/>
                  </a:lnTo>
                  <a:lnTo>
                    <a:pt x="852" y="1360"/>
                  </a:lnTo>
                  <a:lnTo>
                    <a:pt x="888" y="1371"/>
                  </a:lnTo>
                  <a:lnTo>
                    <a:pt x="924" y="1383"/>
                  </a:lnTo>
                  <a:lnTo>
                    <a:pt x="960" y="1417"/>
                  </a:lnTo>
                  <a:lnTo>
                    <a:pt x="972" y="1451"/>
                  </a:lnTo>
                  <a:lnTo>
                    <a:pt x="996" y="1486"/>
                  </a:lnTo>
                  <a:lnTo>
                    <a:pt x="996" y="1520"/>
                  </a:lnTo>
                  <a:lnTo>
                    <a:pt x="996" y="1554"/>
                  </a:lnTo>
                  <a:lnTo>
                    <a:pt x="984" y="1589"/>
                  </a:lnTo>
                  <a:lnTo>
                    <a:pt x="960" y="1623"/>
                  </a:lnTo>
                  <a:lnTo>
                    <a:pt x="924" y="1646"/>
                  </a:lnTo>
                  <a:lnTo>
                    <a:pt x="888" y="1657"/>
                  </a:lnTo>
                  <a:lnTo>
                    <a:pt x="852" y="1657"/>
                  </a:lnTo>
                  <a:lnTo>
                    <a:pt x="804" y="1657"/>
                  </a:lnTo>
                  <a:lnTo>
                    <a:pt x="768" y="1669"/>
                  </a:lnTo>
                  <a:lnTo>
                    <a:pt x="732" y="1669"/>
                  </a:lnTo>
                  <a:lnTo>
                    <a:pt x="696" y="1669"/>
                  </a:lnTo>
                  <a:lnTo>
                    <a:pt x="660" y="1680"/>
                  </a:lnTo>
                  <a:lnTo>
                    <a:pt x="624" y="1680"/>
                  </a:lnTo>
                  <a:lnTo>
                    <a:pt x="588" y="1680"/>
                  </a:lnTo>
                  <a:lnTo>
                    <a:pt x="552" y="1680"/>
                  </a:lnTo>
                  <a:lnTo>
                    <a:pt x="516" y="1680"/>
                  </a:lnTo>
                  <a:lnTo>
                    <a:pt x="480" y="1680"/>
                  </a:lnTo>
                  <a:lnTo>
                    <a:pt x="444" y="1680"/>
                  </a:lnTo>
                  <a:lnTo>
                    <a:pt x="408" y="1680"/>
                  </a:lnTo>
                  <a:lnTo>
                    <a:pt x="372" y="1680"/>
                  </a:lnTo>
                  <a:lnTo>
                    <a:pt x="336" y="1669"/>
                  </a:lnTo>
                  <a:lnTo>
                    <a:pt x="300" y="1669"/>
                  </a:lnTo>
                  <a:lnTo>
                    <a:pt x="264" y="1669"/>
                  </a:lnTo>
                  <a:lnTo>
                    <a:pt x="228" y="1657"/>
                  </a:lnTo>
                  <a:lnTo>
                    <a:pt x="192" y="1646"/>
                  </a:lnTo>
                  <a:lnTo>
                    <a:pt x="156" y="1634"/>
                  </a:lnTo>
                  <a:lnTo>
                    <a:pt x="120" y="1623"/>
                  </a:lnTo>
                  <a:lnTo>
                    <a:pt x="96" y="1589"/>
                  </a:lnTo>
                  <a:lnTo>
                    <a:pt x="72" y="1554"/>
                  </a:lnTo>
                  <a:lnTo>
                    <a:pt x="48" y="1520"/>
                  </a:lnTo>
                  <a:lnTo>
                    <a:pt x="48" y="1486"/>
                  </a:lnTo>
                  <a:lnTo>
                    <a:pt x="60" y="1451"/>
                  </a:lnTo>
                  <a:lnTo>
                    <a:pt x="84" y="1417"/>
                  </a:lnTo>
                  <a:lnTo>
                    <a:pt x="132" y="1394"/>
                  </a:lnTo>
                  <a:lnTo>
                    <a:pt x="168" y="1371"/>
                  </a:lnTo>
                  <a:lnTo>
                    <a:pt x="204" y="1360"/>
                  </a:lnTo>
                  <a:lnTo>
                    <a:pt x="252" y="1349"/>
                  </a:lnTo>
                  <a:lnTo>
                    <a:pt x="288" y="1349"/>
                  </a:lnTo>
                  <a:lnTo>
                    <a:pt x="336" y="1349"/>
                  </a:lnTo>
                  <a:lnTo>
                    <a:pt x="372" y="1349"/>
                  </a:lnTo>
                  <a:lnTo>
                    <a:pt x="408" y="1349"/>
                  </a:lnTo>
                  <a:lnTo>
                    <a:pt x="444" y="1349"/>
                  </a:lnTo>
                  <a:lnTo>
                    <a:pt x="456" y="1314"/>
                  </a:lnTo>
                  <a:lnTo>
                    <a:pt x="456" y="1280"/>
                  </a:lnTo>
                  <a:lnTo>
                    <a:pt x="456" y="1246"/>
                  </a:lnTo>
                  <a:lnTo>
                    <a:pt x="456" y="1211"/>
                  </a:lnTo>
                  <a:lnTo>
                    <a:pt x="456" y="1177"/>
                  </a:lnTo>
                  <a:lnTo>
                    <a:pt x="456" y="1143"/>
                  </a:lnTo>
                  <a:lnTo>
                    <a:pt x="444" y="1109"/>
                  </a:lnTo>
                  <a:lnTo>
                    <a:pt x="444" y="1074"/>
                  </a:lnTo>
                  <a:lnTo>
                    <a:pt x="444" y="1040"/>
                  </a:lnTo>
                  <a:lnTo>
                    <a:pt x="444" y="1006"/>
                  </a:lnTo>
                  <a:lnTo>
                    <a:pt x="444" y="971"/>
                  </a:lnTo>
                  <a:lnTo>
                    <a:pt x="444" y="937"/>
                  </a:lnTo>
                  <a:lnTo>
                    <a:pt x="444" y="903"/>
                  </a:lnTo>
                  <a:lnTo>
                    <a:pt x="444" y="869"/>
                  </a:lnTo>
                  <a:lnTo>
                    <a:pt x="408" y="846"/>
                  </a:lnTo>
                  <a:lnTo>
                    <a:pt x="372" y="846"/>
                  </a:lnTo>
                  <a:lnTo>
                    <a:pt x="336" y="846"/>
                  </a:lnTo>
                  <a:lnTo>
                    <a:pt x="336" y="880"/>
                  </a:lnTo>
                  <a:lnTo>
                    <a:pt x="336" y="914"/>
                  </a:lnTo>
                  <a:lnTo>
                    <a:pt x="300" y="937"/>
                  </a:lnTo>
                  <a:lnTo>
                    <a:pt x="264" y="960"/>
                  </a:lnTo>
                  <a:lnTo>
                    <a:pt x="228" y="960"/>
                  </a:lnTo>
                  <a:lnTo>
                    <a:pt x="192" y="960"/>
                  </a:lnTo>
                  <a:lnTo>
                    <a:pt x="156" y="960"/>
                  </a:lnTo>
                  <a:lnTo>
                    <a:pt x="120" y="949"/>
                  </a:lnTo>
                  <a:lnTo>
                    <a:pt x="84" y="937"/>
                  </a:lnTo>
                  <a:lnTo>
                    <a:pt x="60" y="903"/>
                  </a:lnTo>
                  <a:lnTo>
                    <a:pt x="36" y="869"/>
                  </a:lnTo>
                  <a:lnTo>
                    <a:pt x="12" y="834"/>
                  </a:lnTo>
                  <a:lnTo>
                    <a:pt x="0" y="800"/>
                  </a:lnTo>
                  <a:lnTo>
                    <a:pt x="0" y="766"/>
                  </a:lnTo>
                  <a:lnTo>
                    <a:pt x="0" y="731"/>
                  </a:lnTo>
                  <a:lnTo>
                    <a:pt x="24" y="697"/>
                  </a:lnTo>
                  <a:lnTo>
                    <a:pt x="60" y="674"/>
                  </a:lnTo>
                  <a:lnTo>
                    <a:pt x="96" y="651"/>
                  </a:lnTo>
                  <a:lnTo>
                    <a:pt x="132" y="640"/>
                  </a:lnTo>
                  <a:lnTo>
                    <a:pt x="180" y="640"/>
                  </a:lnTo>
                  <a:lnTo>
                    <a:pt x="216" y="640"/>
                  </a:lnTo>
                  <a:lnTo>
                    <a:pt x="252" y="651"/>
                  </a:lnTo>
                  <a:lnTo>
                    <a:pt x="288" y="663"/>
                  </a:lnTo>
                  <a:lnTo>
                    <a:pt x="312" y="697"/>
                  </a:lnTo>
                  <a:lnTo>
                    <a:pt x="324" y="731"/>
                  </a:lnTo>
                  <a:lnTo>
                    <a:pt x="360" y="731"/>
                  </a:lnTo>
                  <a:lnTo>
                    <a:pt x="396" y="731"/>
                  </a:lnTo>
                  <a:lnTo>
                    <a:pt x="432" y="731"/>
                  </a:lnTo>
                  <a:lnTo>
                    <a:pt x="432" y="697"/>
                  </a:lnTo>
                  <a:lnTo>
                    <a:pt x="444" y="663"/>
                  </a:lnTo>
                  <a:lnTo>
                    <a:pt x="444" y="629"/>
                  </a:lnTo>
                  <a:lnTo>
                    <a:pt x="444" y="583"/>
                  </a:lnTo>
                  <a:lnTo>
                    <a:pt x="444" y="549"/>
                  </a:lnTo>
                  <a:lnTo>
                    <a:pt x="444" y="514"/>
                  </a:lnTo>
                  <a:lnTo>
                    <a:pt x="444" y="480"/>
                  </a:lnTo>
                  <a:lnTo>
                    <a:pt x="444" y="446"/>
                  </a:lnTo>
                  <a:lnTo>
                    <a:pt x="444" y="411"/>
                  </a:lnTo>
                  <a:lnTo>
                    <a:pt x="444" y="366"/>
                  </a:lnTo>
                  <a:lnTo>
                    <a:pt x="444" y="331"/>
                  </a:lnTo>
                  <a:lnTo>
                    <a:pt x="444" y="297"/>
                  </a:lnTo>
                  <a:lnTo>
                    <a:pt x="432" y="251"/>
                  </a:lnTo>
                  <a:lnTo>
                    <a:pt x="432" y="217"/>
                  </a:lnTo>
                  <a:lnTo>
                    <a:pt x="432" y="183"/>
                  </a:lnTo>
                  <a:lnTo>
                    <a:pt x="432" y="149"/>
                  </a:lnTo>
                  <a:lnTo>
                    <a:pt x="432" y="114"/>
                  </a:lnTo>
                  <a:lnTo>
                    <a:pt x="432" y="80"/>
                  </a:lnTo>
                  <a:lnTo>
                    <a:pt x="432" y="46"/>
                  </a:lnTo>
                  <a:lnTo>
                    <a:pt x="432" y="11"/>
                  </a:lnTo>
                </a:path>
              </a:pathLst>
            </a:custGeom>
            <a:noFill/>
            <a:ln w="50800" cap="rnd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1"/>
            <p:cNvSpPr txBox="1"/>
            <p:nvPr/>
          </p:nvSpPr>
          <p:spPr>
            <a:xfrm>
              <a:off x="1527" y="2775"/>
              <a:ext cx="766" cy="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1-tRNA</a:t>
              </a:r>
              <a:endParaRPr/>
            </a:p>
          </p:txBody>
        </p:sp>
        <p:sp>
          <p:nvSpPr>
            <p:cNvPr id="1035" name="Google Shape;1035;p61"/>
            <p:cNvSpPr txBox="1"/>
            <p:nvPr/>
          </p:nvSpPr>
          <p:spPr>
            <a:xfrm>
              <a:off x="1431" y="3130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036" name="Google Shape;1036;p61"/>
            <p:cNvSpPr txBox="1"/>
            <p:nvPr/>
          </p:nvSpPr>
          <p:spPr>
            <a:xfrm>
              <a:off x="1767" y="3130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037" name="Google Shape;1037;p61"/>
            <p:cNvSpPr txBox="1"/>
            <p:nvPr/>
          </p:nvSpPr>
          <p:spPr>
            <a:xfrm>
              <a:off x="2103" y="3130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cxnSp>
          <p:nvCxnSpPr>
            <p:cNvPr id="1038" name="Google Shape;1038;p61"/>
            <p:cNvCxnSpPr/>
            <p:nvPr/>
          </p:nvCxnSpPr>
          <p:spPr>
            <a:xfrm>
              <a:off x="1920" y="3088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9" name="Google Shape;1039;p61"/>
            <p:cNvCxnSpPr/>
            <p:nvPr/>
          </p:nvCxnSpPr>
          <p:spPr>
            <a:xfrm>
              <a:off x="2256" y="3088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0" name="Google Shape;1040;p61"/>
            <p:cNvCxnSpPr/>
            <p:nvPr/>
          </p:nvCxnSpPr>
          <p:spPr>
            <a:xfrm>
              <a:off x="1584" y="3088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041" name="Google Shape;1041;p61"/>
            <p:cNvSpPr txBox="1"/>
            <p:nvPr/>
          </p:nvSpPr>
          <p:spPr>
            <a:xfrm>
              <a:off x="1888" y="976"/>
              <a:ext cx="544" cy="448"/>
            </a:xfrm>
            <a:prstGeom prst="rect">
              <a:avLst/>
            </a:prstGeom>
            <a:solidFill>
              <a:srgbClr val="99FF33"/>
            </a:solidFill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1"/>
            <p:cNvSpPr txBox="1"/>
            <p:nvPr/>
          </p:nvSpPr>
          <p:spPr>
            <a:xfrm>
              <a:off x="1911" y="1018"/>
              <a:ext cx="489" cy="325"/>
            </a:xfrm>
            <a:prstGeom prst="rect">
              <a:avLst/>
            </a:prstGeom>
            <a:solidFill>
              <a:srgbClr val="99FF33"/>
            </a:solidFill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aa1</a:t>
              </a:r>
              <a:endParaRPr/>
            </a:p>
          </p:txBody>
        </p:sp>
        <p:cxnSp>
          <p:nvCxnSpPr>
            <p:cNvPr id="1043" name="Google Shape;1043;p61"/>
            <p:cNvCxnSpPr/>
            <p:nvPr/>
          </p:nvCxnSpPr>
          <p:spPr>
            <a:xfrm>
              <a:off x="1584" y="3376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4" name="Google Shape;1044;p61"/>
            <p:cNvCxnSpPr/>
            <p:nvPr/>
          </p:nvCxnSpPr>
          <p:spPr>
            <a:xfrm>
              <a:off x="2256" y="3376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5" name="Google Shape;1045;p61"/>
            <p:cNvCxnSpPr/>
            <p:nvPr/>
          </p:nvCxnSpPr>
          <p:spPr>
            <a:xfrm>
              <a:off x="1920" y="3376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046" name="Google Shape;1046;p61"/>
          <p:cNvSpPr txBox="1"/>
          <p:nvPr/>
        </p:nvSpPr>
        <p:spPr>
          <a:xfrm>
            <a:off x="1509714" y="4938712"/>
            <a:ext cx="1557337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anticodon</a:t>
            </a:r>
            <a:endParaRPr/>
          </a:p>
        </p:txBody>
      </p:sp>
      <p:sp>
        <p:nvSpPr>
          <p:cNvPr id="1047" name="Google Shape;1047;p61"/>
          <p:cNvSpPr txBox="1"/>
          <p:nvPr/>
        </p:nvSpPr>
        <p:spPr>
          <a:xfrm>
            <a:off x="1766887" y="5518150"/>
            <a:ext cx="1281112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algn="ctr">
              <a:buClr>
                <a:schemeClr val="dk1"/>
              </a:buClr>
              <a:buSzPts val="2000"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hydrogen</a:t>
            </a:r>
            <a:endParaRPr/>
          </a:p>
          <a:p>
            <a:pPr algn="ctr">
              <a:buClr>
                <a:schemeClr val="dk1"/>
              </a:buClr>
              <a:buSzPts val="2000"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bonds</a:t>
            </a:r>
            <a:endParaRPr/>
          </a:p>
        </p:txBody>
      </p:sp>
      <p:sp>
        <p:nvSpPr>
          <p:cNvPr id="1048" name="Google Shape;1048;p61"/>
          <p:cNvSpPr txBox="1"/>
          <p:nvPr/>
        </p:nvSpPr>
        <p:spPr>
          <a:xfrm>
            <a:off x="3948112" y="5807076"/>
            <a:ext cx="1249362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codon</a:t>
            </a:r>
            <a:endParaRPr/>
          </a:p>
        </p:txBody>
      </p:sp>
      <p:cxnSp>
        <p:nvCxnSpPr>
          <p:cNvPr id="1049" name="Google Shape;1049;p61"/>
          <p:cNvCxnSpPr/>
          <p:nvPr/>
        </p:nvCxnSpPr>
        <p:spPr>
          <a:xfrm rot="10800000" flipH="1">
            <a:off x="2921000" y="5384800"/>
            <a:ext cx="1016000" cy="5080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50" name="Google Shape;1050;p61"/>
          <p:cNvCxnSpPr/>
          <p:nvPr/>
        </p:nvCxnSpPr>
        <p:spPr>
          <a:xfrm>
            <a:off x="3149600" y="5181600"/>
            <a:ext cx="558800" cy="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823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62"/>
          <p:cNvSpPr txBox="1">
            <a:spLocks noGrp="1"/>
          </p:cNvSpPr>
          <p:nvPr>
            <p:ph type="body" idx="4294967295"/>
          </p:nvPr>
        </p:nvSpPr>
        <p:spPr>
          <a:xfrm>
            <a:off x="1692275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56" name="Google Shape;1056;p62"/>
          <p:cNvSpPr txBox="1"/>
          <p:nvPr/>
        </p:nvSpPr>
        <p:spPr>
          <a:xfrm>
            <a:off x="1692275" y="2362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3200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57" name="Google Shape;1057;p62"/>
          <p:cNvSpPr/>
          <p:nvPr/>
        </p:nvSpPr>
        <p:spPr>
          <a:xfrm>
            <a:off x="2968626" y="1828801"/>
            <a:ext cx="5583237" cy="3563937"/>
          </a:xfrm>
          <a:custGeom>
            <a:avLst/>
            <a:gdLst/>
            <a:ahLst/>
            <a:cxnLst/>
            <a:rect l="l" t="t" r="r" b="b"/>
            <a:pathLst>
              <a:path w="3517" h="2245" extrusionOk="0">
                <a:moveTo>
                  <a:pt x="348" y="2208"/>
                </a:moveTo>
                <a:lnTo>
                  <a:pt x="324" y="2172"/>
                </a:lnTo>
                <a:lnTo>
                  <a:pt x="288" y="2136"/>
                </a:lnTo>
                <a:lnTo>
                  <a:pt x="252" y="2100"/>
                </a:lnTo>
                <a:lnTo>
                  <a:pt x="216" y="2052"/>
                </a:lnTo>
                <a:lnTo>
                  <a:pt x="192" y="2016"/>
                </a:lnTo>
                <a:lnTo>
                  <a:pt x="168" y="1980"/>
                </a:lnTo>
                <a:lnTo>
                  <a:pt x="144" y="1944"/>
                </a:lnTo>
                <a:lnTo>
                  <a:pt x="132" y="1908"/>
                </a:lnTo>
                <a:lnTo>
                  <a:pt x="108" y="1872"/>
                </a:lnTo>
                <a:lnTo>
                  <a:pt x="96" y="1836"/>
                </a:lnTo>
                <a:lnTo>
                  <a:pt x="72" y="1800"/>
                </a:lnTo>
                <a:lnTo>
                  <a:pt x="60" y="1764"/>
                </a:lnTo>
                <a:lnTo>
                  <a:pt x="48" y="1716"/>
                </a:lnTo>
                <a:lnTo>
                  <a:pt x="36" y="1680"/>
                </a:lnTo>
                <a:lnTo>
                  <a:pt x="24" y="1644"/>
                </a:lnTo>
                <a:lnTo>
                  <a:pt x="12" y="1608"/>
                </a:lnTo>
                <a:lnTo>
                  <a:pt x="12" y="1560"/>
                </a:lnTo>
                <a:lnTo>
                  <a:pt x="0" y="1464"/>
                </a:lnTo>
                <a:lnTo>
                  <a:pt x="0" y="1392"/>
                </a:lnTo>
                <a:lnTo>
                  <a:pt x="0" y="1320"/>
                </a:lnTo>
                <a:lnTo>
                  <a:pt x="0" y="1224"/>
                </a:lnTo>
                <a:lnTo>
                  <a:pt x="0" y="1152"/>
                </a:lnTo>
                <a:lnTo>
                  <a:pt x="0" y="1080"/>
                </a:lnTo>
                <a:lnTo>
                  <a:pt x="0" y="984"/>
                </a:lnTo>
                <a:lnTo>
                  <a:pt x="0" y="912"/>
                </a:lnTo>
                <a:lnTo>
                  <a:pt x="0" y="840"/>
                </a:lnTo>
                <a:lnTo>
                  <a:pt x="0" y="768"/>
                </a:lnTo>
                <a:lnTo>
                  <a:pt x="0" y="696"/>
                </a:lnTo>
                <a:lnTo>
                  <a:pt x="12" y="600"/>
                </a:lnTo>
                <a:lnTo>
                  <a:pt x="12" y="528"/>
                </a:lnTo>
                <a:lnTo>
                  <a:pt x="24" y="480"/>
                </a:lnTo>
                <a:lnTo>
                  <a:pt x="48" y="444"/>
                </a:lnTo>
                <a:lnTo>
                  <a:pt x="60" y="408"/>
                </a:lnTo>
                <a:lnTo>
                  <a:pt x="84" y="372"/>
                </a:lnTo>
                <a:lnTo>
                  <a:pt x="120" y="336"/>
                </a:lnTo>
                <a:lnTo>
                  <a:pt x="156" y="312"/>
                </a:lnTo>
                <a:lnTo>
                  <a:pt x="192" y="276"/>
                </a:lnTo>
                <a:lnTo>
                  <a:pt x="228" y="252"/>
                </a:lnTo>
                <a:lnTo>
                  <a:pt x="264" y="228"/>
                </a:lnTo>
                <a:lnTo>
                  <a:pt x="312" y="192"/>
                </a:lnTo>
                <a:lnTo>
                  <a:pt x="360" y="168"/>
                </a:lnTo>
                <a:lnTo>
                  <a:pt x="456" y="144"/>
                </a:lnTo>
                <a:lnTo>
                  <a:pt x="504" y="120"/>
                </a:lnTo>
                <a:lnTo>
                  <a:pt x="552" y="108"/>
                </a:lnTo>
                <a:lnTo>
                  <a:pt x="624" y="96"/>
                </a:lnTo>
                <a:lnTo>
                  <a:pt x="672" y="84"/>
                </a:lnTo>
                <a:lnTo>
                  <a:pt x="768" y="72"/>
                </a:lnTo>
                <a:lnTo>
                  <a:pt x="804" y="60"/>
                </a:lnTo>
                <a:lnTo>
                  <a:pt x="852" y="48"/>
                </a:lnTo>
                <a:lnTo>
                  <a:pt x="948" y="36"/>
                </a:lnTo>
                <a:lnTo>
                  <a:pt x="1044" y="24"/>
                </a:lnTo>
                <a:lnTo>
                  <a:pt x="1116" y="24"/>
                </a:lnTo>
                <a:lnTo>
                  <a:pt x="1164" y="12"/>
                </a:lnTo>
                <a:lnTo>
                  <a:pt x="1212" y="0"/>
                </a:lnTo>
                <a:lnTo>
                  <a:pt x="1308" y="0"/>
                </a:lnTo>
                <a:lnTo>
                  <a:pt x="1380" y="0"/>
                </a:lnTo>
                <a:lnTo>
                  <a:pt x="1476" y="0"/>
                </a:lnTo>
                <a:lnTo>
                  <a:pt x="1548" y="0"/>
                </a:lnTo>
                <a:lnTo>
                  <a:pt x="1668" y="0"/>
                </a:lnTo>
                <a:lnTo>
                  <a:pt x="1740" y="0"/>
                </a:lnTo>
                <a:lnTo>
                  <a:pt x="1836" y="0"/>
                </a:lnTo>
                <a:lnTo>
                  <a:pt x="1932" y="0"/>
                </a:lnTo>
                <a:lnTo>
                  <a:pt x="2028" y="12"/>
                </a:lnTo>
                <a:lnTo>
                  <a:pt x="2124" y="24"/>
                </a:lnTo>
                <a:lnTo>
                  <a:pt x="2196" y="24"/>
                </a:lnTo>
                <a:lnTo>
                  <a:pt x="2268" y="24"/>
                </a:lnTo>
                <a:lnTo>
                  <a:pt x="2340" y="24"/>
                </a:lnTo>
                <a:lnTo>
                  <a:pt x="2412" y="36"/>
                </a:lnTo>
                <a:lnTo>
                  <a:pt x="2484" y="36"/>
                </a:lnTo>
                <a:lnTo>
                  <a:pt x="2556" y="48"/>
                </a:lnTo>
                <a:lnTo>
                  <a:pt x="2628" y="48"/>
                </a:lnTo>
                <a:lnTo>
                  <a:pt x="2676" y="72"/>
                </a:lnTo>
                <a:lnTo>
                  <a:pt x="2748" y="84"/>
                </a:lnTo>
                <a:lnTo>
                  <a:pt x="2820" y="96"/>
                </a:lnTo>
                <a:lnTo>
                  <a:pt x="2868" y="120"/>
                </a:lnTo>
                <a:lnTo>
                  <a:pt x="2964" y="156"/>
                </a:lnTo>
                <a:lnTo>
                  <a:pt x="3060" y="180"/>
                </a:lnTo>
                <a:lnTo>
                  <a:pt x="3144" y="216"/>
                </a:lnTo>
                <a:lnTo>
                  <a:pt x="3180" y="252"/>
                </a:lnTo>
                <a:lnTo>
                  <a:pt x="3252" y="324"/>
                </a:lnTo>
                <a:lnTo>
                  <a:pt x="3288" y="360"/>
                </a:lnTo>
                <a:lnTo>
                  <a:pt x="3324" y="456"/>
                </a:lnTo>
                <a:lnTo>
                  <a:pt x="3372" y="504"/>
                </a:lnTo>
                <a:lnTo>
                  <a:pt x="3396" y="540"/>
                </a:lnTo>
                <a:lnTo>
                  <a:pt x="3420" y="576"/>
                </a:lnTo>
                <a:lnTo>
                  <a:pt x="3444" y="624"/>
                </a:lnTo>
                <a:lnTo>
                  <a:pt x="3468" y="672"/>
                </a:lnTo>
                <a:lnTo>
                  <a:pt x="3480" y="720"/>
                </a:lnTo>
                <a:lnTo>
                  <a:pt x="3492" y="816"/>
                </a:lnTo>
                <a:lnTo>
                  <a:pt x="3492" y="888"/>
                </a:lnTo>
                <a:lnTo>
                  <a:pt x="3504" y="960"/>
                </a:lnTo>
                <a:lnTo>
                  <a:pt x="3516" y="1032"/>
                </a:lnTo>
                <a:lnTo>
                  <a:pt x="3516" y="1104"/>
                </a:lnTo>
                <a:lnTo>
                  <a:pt x="3516" y="1176"/>
                </a:lnTo>
                <a:lnTo>
                  <a:pt x="3516" y="1248"/>
                </a:lnTo>
                <a:lnTo>
                  <a:pt x="3516" y="1320"/>
                </a:lnTo>
                <a:lnTo>
                  <a:pt x="3516" y="1416"/>
                </a:lnTo>
                <a:lnTo>
                  <a:pt x="3516" y="1488"/>
                </a:lnTo>
                <a:lnTo>
                  <a:pt x="3516" y="1524"/>
                </a:lnTo>
                <a:lnTo>
                  <a:pt x="3516" y="1572"/>
                </a:lnTo>
                <a:lnTo>
                  <a:pt x="3516" y="1608"/>
                </a:lnTo>
                <a:lnTo>
                  <a:pt x="3504" y="1704"/>
                </a:lnTo>
                <a:lnTo>
                  <a:pt x="3492" y="1752"/>
                </a:lnTo>
                <a:lnTo>
                  <a:pt x="3468" y="1800"/>
                </a:lnTo>
                <a:lnTo>
                  <a:pt x="3456" y="1836"/>
                </a:lnTo>
                <a:lnTo>
                  <a:pt x="3432" y="1884"/>
                </a:lnTo>
                <a:lnTo>
                  <a:pt x="3408" y="1932"/>
                </a:lnTo>
                <a:lnTo>
                  <a:pt x="3384" y="1980"/>
                </a:lnTo>
                <a:lnTo>
                  <a:pt x="3348" y="2016"/>
                </a:lnTo>
                <a:lnTo>
                  <a:pt x="3324" y="2052"/>
                </a:lnTo>
                <a:lnTo>
                  <a:pt x="3276" y="2100"/>
                </a:lnTo>
                <a:lnTo>
                  <a:pt x="3240" y="2124"/>
                </a:lnTo>
                <a:lnTo>
                  <a:pt x="3204" y="2160"/>
                </a:lnTo>
                <a:lnTo>
                  <a:pt x="3168" y="2184"/>
                </a:lnTo>
                <a:lnTo>
                  <a:pt x="3132" y="2208"/>
                </a:lnTo>
                <a:lnTo>
                  <a:pt x="3096" y="2208"/>
                </a:lnTo>
                <a:lnTo>
                  <a:pt x="3024" y="2208"/>
                </a:lnTo>
                <a:lnTo>
                  <a:pt x="2988" y="2208"/>
                </a:lnTo>
                <a:lnTo>
                  <a:pt x="2952" y="2208"/>
                </a:lnTo>
                <a:lnTo>
                  <a:pt x="2916" y="2208"/>
                </a:lnTo>
                <a:lnTo>
                  <a:pt x="2868" y="2208"/>
                </a:lnTo>
                <a:lnTo>
                  <a:pt x="2796" y="2208"/>
                </a:lnTo>
                <a:lnTo>
                  <a:pt x="2676" y="2208"/>
                </a:lnTo>
                <a:lnTo>
                  <a:pt x="2640" y="2208"/>
                </a:lnTo>
                <a:lnTo>
                  <a:pt x="2592" y="2208"/>
                </a:lnTo>
                <a:lnTo>
                  <a:pt x="2496" y="2208"/>
                </a:lnTo>
                <a:lnTo>
                  <a:pt x="2460" y="2208"/>
                </a:lnTo>
                <a:lnTo>
                  <a:pt x="2364" y="2208"/>
                </a:lnTo>
                <a:lnTo>
                  <a:pt x="2316" y="2196"/>
                </a:lnTo>
                <a:lnTo>
                  <a:pt x="2268" y="2196"/>
                </a:lnTo>
                <a:lnTo>
                  <a:pt x="2220" y="2196"/>
                </a:lnTo>
                <a:lnTo>
                  <a:pt x="2184" y="2196"/>
                </a:lnTo>
                <a:lnTo>
                  <a:pt x="2136" y="2196"/>
                </a:lnTo>
                <a:lnTo>
                  <a:pt x="2088" y="2196"/>
                </a:lnTo>
                <a:lnTo>
                  <a:pt x="2040" y="2196"/>
                </a:lnTo>
                <a:lnTo>
                  <a:pt x="2004" y="2196"/>
                </a:lnTo>
                <a:lnTo>
                  <a:pt x="1968" y="2196"/>
                </a:lnTo>
                <a:lnTo>
                  <a:pt x="1920" y="2208"/>
                </a:lnTo>
                <a:lnTo>
                  <a:pt x="1884" y="2208"/>
                </a:lnTo>
                <a:lnTo>
                  <a:pt x="1848" y="2208"/>
                </a:lnTo>
                <a:lnTo>
                  <a:pt x="1812" y="2220"/>
                </a:lnTo>
                <a:lnTo>
                  <a:pt x="1776" y="2220"/>
                </a:lnTo>
                <a:lnTo>
                  <a:pt x="1740" y="2220"/>
                </a:lnTo>
                <a:lnTo>
                  <a:pt x="1704" y="2220"/>
                </a:lnTo>
                <a:lnTo>
                  <a:pt x="1668" y="2220"/>
                </a:lnTo>
                <a:lnTo>
                  <a:pt x="1632" y="2220"/>
                </a:lnTo>
                <a:lnTo>
                  <a:pt x="1596" y="2220"/>
                </a:lnTo>
                <a:lnTo>
                  <a:pt x="1560" y="2220"/>
                </a:lnTo>
                <a:lnTo>
                  <a:pt x="1524" y="2220"/>
                </a:lnTo>
                <a:lnTo>
                  <a:pt x="1452" y="2220"/>
                </a:lnTo>
                <a:lnTo>
                  <a:pt x="1380" y="2232"/>
                </a:lnTo>
                <a:lnTo>
                  <a:pt x="1284" y="2232"/>
                </a:lnTo>
                <a:lnTo>
                  <a:pt x="1188" y="2244"/>
                </a:lnTo>
                <a:lnTo>
                  <a:pt x="1140" y="2244"/>
                </a:lnTo>
                <a:lnTo>
                  <a:pt x="1092" y="2244"/>
                </a:lnTo>
                <a:lnTo>
                  <a:pt x="1056" y="2244"/>
                </a:lnTo>
                <a:lnTo>
                  <a:pt x="1020" y="2244"/>
                </a:lnTo>
                <a:lnTo>
                  <a:pt x="984" y="2244"/>
                </a:lnTo>
                <a:lnTo>
                  <a:pt x="948" y="2244"/>
                </a:lnTo>
                <a:lnTo>
                  <a:pt x="912" y="2244"/>
                </a:lnTo>
                <a:lnTo>
                  <a:pt x="876" y="2244"/>
                </a:lnTo>
                <a:lnTo>
                  <a:pt x="828" y="2244"/>
                </a:lnTo>
                <a:lnTo>
                  <a:pt x="792" y="2244"/>
                </a:lnTo>
                <a:lnTo>
                  <a:pt x="756" y="2244"/>
                </a:lnTo>
                <a:lnTo>
                  <a:pt x="708" y="2244"/>
                </a:lnTo>
                <a:lnTo>
                  <a:pt x="672" y="2244"/>
                </a:lnTo>
                <a:lnTo>
                  <a:pt x="636" y="2244"/>
                </a:lnTo>
                <a:lnTo>
                  <a:pt x="600" y="2244"/>
                </a:lnTo>
                <a:lnTo>
                  <a:pt x="564" y="2232"/>
                </a:lnTo>
                <a:lnTo>
                  <a:pt x="528" y="2232"/>
                </a:lnTo>
                <a:lnTo>
                  <a:pt x="492" y="2232"/>
                </a:lnTo>
                <a:lnTo>
                  <a:pt x="456" y="2220"/>
                </a:lnTo>
                <a:lnTo>
                  <a:pt x="420" y="2220"/>
                </a:lnTo>
                <a:lnTo>
                  <a:pt x="384" y="2220"/>
                </a:lnTo>
                <a:lnTo>
                  <a:pt x="348" y="2208"/>
                </a:lnTo>
              </a:path>
            </a:pathLst>
          </a:custGeom>
          <a:solidFill>
            <a:srgbClr val="A2C1FE"/>
          </a:solidFill>
          <a:ln w="508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62"/>
          <p:cNvSpPr/>
          <p:nvPr/>
        </p:nvSpPr>
        <p:spPr>
          <a:xfrm>
            <a:off x="3063876" y="5295901"/>
            <a:ext cx="5449887" cy="1201737"/>
          </a:xfrm>
          <a:custGeom>
            <a:avLst/>
            <a:gdLst/>
            <a:ahLst/>
            <a:cxnLst/>
            <a:rect l="l" t="t" r="r" b="b"/>
            <a:pathLst>
              <a:path w="3433" h="757" extrusionOk="0">
                <a:moveTo>
                  <a:pt x="3408" y="264"/>
                </a:moveTo>
                <a:lnTo>
                  <a:pt x="3372" y="252"/>
                </a:lnTo>
                <a:lnTo>
                  <a:pt x="3336" y="240"/>
                </a:lnTo>
                <a:lnTo>
                  <a:pt x="3300" y="216"/>
                </a:lnTo>
                <a:lnTo>
                  <a:pt x="3264" y="192"/>
                </a:lnTo>
                <a:lnTo>
                  <a:pt x="3228" y="180"/>
                </a:lnTo>
                <a:lnTo>
                  <a:pt x="3192" y="156"/>
                </a:lnTo>
                <a:lnTo>
                  <a:pt x="3156" y="132"/>
                </a:lnTo>
                <a:lnTo>
                  <a:pt x="3120" y="108"/>
                </a:lnTo>
                <a:lnTo>
                  <a:pt x="3084" y="84"/>
                </a:lnTo>
                <a:lnTo>
                  <a:pt x="3048" y="72"/>
                </a:lnTo>
                <a:lnTo>
                  <a:pt x="3012" y="48"/>
                </a:lnTo>
                <a:lnTo>
                  <a:pt x="2976" y="48"/>
                </a:lnTo>
                <a:lnTo>
                  <a:pt x="2940" y="36"/>
                </a:lnTo>
                <a:lnTo>
                  <a:pt x="2904" y="24"/>
                </a:lnTo>
                <a:lnTo>
                  <a:pt x="2868" y="12"/>
                </a:lnTo>
                <a:lnTo>
                  <a:pt x="2832" y="0"/>
                </a:lnTo>
                <a:lnTo>
                  <a:pt x="2796" y="0"/>
                </a:lnTo>
                <a:lnTo>
                  <a:pt x="2760" y="0"/>
                </a:lnTo>
                <a:lnTo>
                  <a:pt x="2724" y="12"/>
                </a:lnTo>
                <a:lnTo>
                  <a:pt x="2688" y="24"/>
                </a:lnTo>
                <a:lnTo>
                  <a:pt x="2640" y="24"/>
                </a:lnTo>
                <a:lnTo>
                  <a:pt x="2604" y="24"/>
                </a:lnTo>
                <a:lnTo>
                  <a:pt x="2568" y="24"/>
                </a:lnTo>
                <a:lnTo>
                  <a:pt x="2532" y="24"/>
                </a:lnTo>
                <a:lnTo>
                  <a:pt x="2496" y="24"/>
                </a:lnTo>
                <a:lnTo>
                  <a:pt x="2460" y="24"/>
                </a:lnTo>
                <a:lnTo>
                  <a:pt x="2424" y="24"/>
                </a:lnTo>
                <a:lnTo>
                  <a:pt x="2388" y="24"/>
                </a:lnTo>
                <a:lnTo>
                  <a:pt x="2352" y="24"/>
                </a:lnTo>
                <a:lnTo>
                  <a:pt x="2316" y="24"/>
                </a:lnTo>
                <a:lnTo>
                  <a:pt x="2280" y="24"/>
                </a:lnTo>
                <a:lnTo>
                  <a:pt x="2244" y="24"/>
                </a:lnTo>
                <a:lnTo>
                  <a:pt x="2208" y="24"/>
                </a:lnTo>
                <a:lnTo>
                  <a:pt x="2172" y="24"/>
                </a:lnTo>
                <a:lnTo>
                  <a:pt x="2136" y="24"/>
                </a:lnTo>
                <a:lnTo>
                  <a:pt x="2100" y="24"/>
                </a:lnTo>
                <a:lnTo>
                  <a:pt x="2064" y="24"/>
                </a:lnTo>
                <a:lnTo>
                  <a:pt x="2028" y="24"/>
                </a:lnTo>
                <a:lnTo>
                  <a:pt x="1992" y="24"/>
                </a:lnTo>
                <a:lnTo>
                  <a:pt x="1956" y="24"/>
                </a:lnTo>
                <a:lnTo>
                  <a:pt x="1920" y="24"/>
                </a:lnTo>
                <a:lnTo>
                  <a:pt x="1884" y="24"/>
                </a:lnTo>
                <a:lnTo>
                  <a:pt x="1848" y="24"/>
                </a:lnTo>
                <a:lnTo>
                  <a:pt x="1812" y="24"/>
                </a:lnTo>
                <a:lnTo>
                  <a:pt x="1776" y="24"/>
                </a:lnTo>
                <a:lnTo>
                  <a:pt x="1740" y="24"/>
                </a:lnTo>
                <a:lnTo>
                  <a:pt x="1704" y="24"/>
                </a:lnTo>
                <a:lnTo>
                  <a:pt x="1668" y="24"/>
                </a:lnTo>
                <a:lnTo>
                  <a:pt x="1632" y="24"/>
                </a:lnTo>
                <a:lnTo>
                  <a:pt x="1584" y="24"/>
                </a:lnTo>
                <a:lnTo>
                  <a:pt x="1536" y="24"/>
                </a:lnTo>
                <a:lnTo>
                  <a:pt x="1488" y="24"/>
                </a:lnTo>
                <a:lnTo>
                  <a:pt x="1452" y="24"/>
                </a:lnTo>
                <a:lnTo>
                  <a:pt x="1416" y="24"/>
                </a:lnTo>
                <a:lnTo>
                  <a:pt x="1380" y="24"/>
                </a:lnTo>
                <a:lnTo>
                  <a:pt x="1344" y="24"/>
                </a:lnTo>
                <a:lnTo>
                  <a:pt x="1308" y="24"/>
                </a:lnTo>
                <a:lnTo>
                  <a:pt x="1272" y="24"/>
                </a:lnTo>
                <a:lnTo>
                  <a:pt x="1236" y="24"/>
                </a:lnTo>
                <a:lnTo>
                  <a:pt x="1200" y="24"/>
                </a:lnTo>
                <a:lnTo>
                  <a:pt x="1164" y="24"/>
                </a:lnTo>
                <a:lnTo>
                  <a:pt x="1128" y="24"/>
                </a:lnTo>
                <a:lnTo>
                  <a:pt x="1092" y="24"/>
                </a:lnTo>
                <a:lnTo>
                  <a:pt x="1056" y="24"/>
                </a:lnTo>
                <a:lnTo>
                  <a:pt x="1020" y="24"/>
                </a:lnTo>
                <a:lnTo>
                  <a:pt x="984" y="24"/>
                </a:lnTo>
                <a:lnTo>
                  <a:pt x="888" y="24"/>
                </a:lnTo>
                <a:lnTo>
                  <a:pt x="816" y="24"/>
                </a:lnTo>
                <a:lnTo>
                  <a:pt x="768" y="24"/>
                </a:lnTo>
                <a:lnTo>
                  <a:pt x="732" y="24"/>
                </a:lnTo>
                <a:lnTo>
                  <a:pt x="696" y="24"/>
                </a:lnTo>
                <a:lnTo>
                  <a:pt x="660" y="24"/>
                </a:lnTo>
                <a:lnTo>
                  <a:pt x="624" y="24"/>
                </a:lnTo>
                <a:lnTo>
                  <a:pt x="588" y="24"/>
                </a:lnTo>
                <a:lnTo>
                  <a:pt x="552" y="24"/>
                </a:lnTo>
                <a:lnTo>
                  <a:pt x="516" y="24"/>
                </a:lnTo>
                <a:lnTo>
                  <a:pt x="480" y="24"/>
                </a:lnTo>
                <a:lnTo>
                  <a:pt x="444" y="24"/>
                </a:lnTo>
                <a:lnTo>
                  <a:pt x="408" y="24"/>
                </a:lnTo>
                <a:lnTo>
                  <a:pt x="372" y="24"/>
                </a:lnTo>
                <a:lnTo>
                  <a:pt x="336" y="24"/>
                </a:lnTo>
                <a:lnTo>
                  <a:pt x="300" y="24"/>
                </a:lnTo>
                <a:lnTo>
                  <a:pt x="264" y="24"/>
                </a:lnTo>
                <a:lnTo>
                  <a:pt x="228" y="36"/>
                </a:lnTo>
                <a:lnTo>
                  <a:pt x="192" y="48"/>
                </a:lnTo>
                <a:lnTo>
                  <a:pt x="156" y="72"/>
                </a:lnTo>
                <a:lnTo>
                  <a:pt x="144" y="108"/>
                </a:lnTo>
                <a:lnTo>
                  <a:pt x="120" y="144"/>
                </a:lnTo>
                <a:lnTo>
                  <a:pt x="96" y="180"/>
                </a:lnTo>
                <a:lnTo>
                  <a:pt x="84" y="216"/>
                </a:lnTo>
                <a:lnTo>
                  <a:pt x="60" y="252"/>
                </a:lnTo>
                <a:lnTo>
                  <a:pt x="48" y="288"/>
                </a:lnTo>
                <a:lnTo>
                  <a:pt x="36" y="324"/>
                </a:lnTo>
                <a:lnTo>
                  <a:pt x="24" y="360"/>
                </a:lnTo>
                <a:lnTo>
                  <a:pt x="12" y="396"/>
                </a:lnTo>
                <a:lnTo>
                  <a:pt x="0" y="432"/>
                </a:lnTo>
                <a:lnTo>
                  <a:pt x="0" y="468"/>
                </a:lnTo>
                <a:lnTo>
                  <a:pt x="0" y="504"/>
                </a:lnTo>
                <a:lnTo>
                  <a:pt x="0" y="540"/>
                </a:lnTo>
                <a:lnTo>
                  <a:pt x="36" y="564"/>
                </a:lnTo>
                <a:lnTo>
                  <a:pt x="72" y="576"/>
                </a:lnTo>
                <a:lnTo>
                  <a:pt x="108" y="588"/>
                </a:lnTo>
                <a:lnTo>
                  <a:pt x="144" y="600"/>
                </a:lnTo>
                <a:lnTo>
                  <a:pt x="180" y="612"/>
                </a:lnTo>
                <a:lnTo>
                  <a:pt x="216" y="624"/>
                </a:lnTo>
                <a:lnTo>
                  <a:pt x="252" y="636"/>
                </a:lnTo>
                <a:lnTo>
                  <a:pt x="288" y="648"/>
                </a:lnTo>
                <a:lnTo>
                  <a:pt x="336" y="660"/>
                </a:lnTo>
                <a:lnTo>
                  <a:pt x="372" y="672"/>
                </a:lnTo>
                <a:lnTo>
                  <a:pt x="468" y="672"/>
                </a:lnTo>
                <a:lnTo>
                  <a:pt x="516" y="696"/>
                </a:lnTo>
                <a:lnTo>
                  <a:pt x="588" y="696"/>
                </a:lnTo>
                <a:lnTo>
                  <a:pt x="660" y="696"/>
                </a:lnTo>
                <a:lnTo>
                  <a:pt x="708" y="708"/>
                </a:lnTo>
                <a:lnTo>
                  <a:pt x="756" y="720"/>
                </a:lnTo>
                <a:lnTo>
                  <a:pt x="792" y="720"/>
                </a:lnTo>
                <a:lnTo>
                  <a:pt x="828" y="732"/>
                </a:lnTo>
                <a:lnTo>
                  <a:pt x="876" y="732"/>
                </a:lnTo>
                <a:lnTo>
                  <a:pt x="924" y="732"/>
                </a:lnTo>
                <a:lnTo>
                  <a:pt x="960" y="732"/>
                </a:lnTo>
                <a:lnTo>
                  <a:pt x="1008" y="732"/>
                </a:lnTo>
                <a:lnTo>
                  <a:pt x="1104" y="732"/>
                </a:lnTo>
                <a:lnTo>
                  <a:pt x="1152" y="744"/>
                </a:lnTo>
                <a:lnTo>
                  <a:pt x="1224" y="744"/>
                </a:lnTo>
                <a:lnTo>
                  <a:pt x="1320" y="744"/>
                </a:lnTo>
                <a:lnTo>
                  <a:pt x="1368" y="744"/>
                </a:lnTo>
                <a:lnTo>
                  <a:pt x="1416" y="744"/>
                </a:lnTo>
                <a:lnTo>
                  <a:pt x="1464" y="744"/>
                </a:lnTo>
                <a:lnTo>
                  <a:pt x="1512" y="744"/>
                </a:lnTo>
                <a:lnTo>
                  <a:pt x="1596" y="744"/>
                </a:lnTo>
                <a:lnTo>
                  <a:pt x="1632" y="744"/>
                </a:lnTo>
                <a:lnTo>
                  <a:pt x="1728" y="744"/>
                </a:lnTo>
                <a:lnTo>
                  <a:pt x="1776" y="744"/>
                </a:lnTo>
                <a:lnTo>
                  <a:pt x="1812" y="744"/>
                </a:lnTo>
                <a:lnTo>
                  <a:pt x="1848" y="744"/>
                </a:lnTo>
                <a:lnTo>
                  <a:pt x="1884" y="744"/>
                </a:lnTo>
                <a:lnTo>
                  <a:pt x="1920" y="744"/>
                </a:lnTo>
                <a:lnTo>
                  <a:pt x="1956" y="756"/>
                </a:lnTo>
                <a:lnTo>
                  <a:pt x="1992" y="756"/>
                </a:lnTo>
                <a:lnTo>
                  <a:pt x="2028" y="756"/>
                </a:lnTo>
                <a:lnTo>
                  <a:pt x="2064" y="756"/>
                </a:lnTo>
                <a:lnTo>
                  <a:pt x="2100" y="756"/>
                </a:lnTo>
                <a:lnTo>
                  <a:pt x="2136" y="756"/>
                </a:lnTo>
                <a:lnTo>
                  <a:pt x="2172" y="756"/>
                </a:lnTo>
                <a:lnTo>
                  <a:pt x="2208" y="756"/>
                </a:lnTo>
                <a:lnTo>
                  <a:pt x="2256" y="756"/>
                </a:lnTo>
                <a:lnTo>
                  <a:pt x="2292" y="756"/>
                </a:lnTo>
                <a:lnTo>
                  <a:pt x="2328" y="756"/>
                </a:lnTo>
                <a:lnTo>
                  <a:pt x="2364" y="756"/>
                </a:lnTo>
                <a:lnTo>
                  <a:pt x="2400" y="756"/>
                </a:lnTo>
                <a:lnTo>
                  <a:pt x="2436" y="756"/>
                </a:lnTo>
                <a:lnTo>
                  <a:pt x="2472" y="756"/>
                </a:lnTo>
                <a:lnTo>
                  <a:pt x="2508" y="756"/>
                </a:lnTo>
                <a:lnTo>
                  <a:pt x="2544" y="756"/>
                </a:lnTo>
                <a:lnTo>
                  <a:pt x="2580" y="756"/>
                </a:lnTo>
                <a:lnTo>
                  <a:pt x="2616" y="756"/>
                </a:lnTo>
                <a:lnTo>
                  <a:pt x="2652" y="756"/>
                </a:lnTo>
                <a:lnTo>
                  <a:pt x="2688" y="756"/>
                </a:lnTo>
                <a:lnTo>
                  <a:pt x="2736" y="744"/>
                </a:lnTo>
                <a:lnTo>
                  <a:pt x="2784" y="732"/>
                </a:lnTo>
                <a:lnTo>
                  <a:pt x="2832" y="732"/>
                </a:lnTo>
                <a:lnTo>
                  <a:pt x="2868" y="720"/>
                </a:lnTo>
                <a:lnTo>
                  <a:pt x="2904" y="720"/>
                </a:lnTo>
                <a:lnTo>
                  <a:pt x="2952" y="708"/>
                </a:lnTo>
                <a:lnTo>
                  <a:pt x="2988" y="696"/>
                </a:lnTo>
                <a:lnTo>
                  <a:pt x="3024" y="696"/>
                </a:lnTo>
                <a:lnTo>
                  <a:pt x="3060" y="684"/>
                </a:lnTo>
                <a:lnTo>
                  <a:pt x="3096" y="672"/>
                </a:lnTo>
                <a:lnTo>
                  <a:pt x="3144" y="648"/>
                </a:lnTo>
                <a:lnTo>
                  <a:pt x="3180" y="636"/>
                </a:lnTo>
                <a:lnTo>
                  <a:pt x="3216" y="624"/>
                </a:lnTo>
                <a:lnTo>
                  <a:pt x="3252" y="612"/>
                </a:lnTo>
                <a:lnTo>
                  <a:pt x="3288" y="588"/>
                </a:lnTo>
                <a:lnTo>
                  <a:pt x="3324" y="564"/>
                </a:lnTo>
                <a:lnTo>
                  <a:pt x="3360" y="540"/>
                </a:lnTo>
                <a:lnTo>
                  <a:pt x="3384" y="504"/>
                </a:lnTo>
                <a:lnTo>
                  <a:pt x="3408" y="468"/>
                </a:lnTo>
                <a:lnTo>
                  <a:pt x="3420" y="432"/>
                </a:lnTo>
                <a:lnTo>
                  <a:pt x="3432" y="396"/>
                </a:lnTo>
                <a:lnTo>
                  <a:pt x="3432" y="360"/>
                </a:lnTo>
                <a:lnTo>
                  <a:pt x="3432" y="324"/>
                </a:lnTo>
                <a:lnTo>
                  <a:pt x="3420" y="288"/>
                </a:lnTo>
                <a:lnTo>
                  <a:pt x="3384" y="264"/>
                </a:lnTo>
                <a:lnTo>
                  <a:pt x="3408" y="264"/>
                </a:lnTo>
              </a:path>
            </a:pathLst>
          </a:custGeom>
          <a:solidFill>
            <a:srgbClr val="A2C1FE"/>
          </a:solidFill>
          <a:ln w="508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62"/>
          <p:cNvSpPr/>
          <p:nvPr/>
        </p:nvSpPr>
        <p:spPr>
          <a:xfrm>
            <a:off x="3775075" y="2311400"/>
            <a:ext cx="1701800" cy="3225800"/>
          </a:xfrm>
          <a:prstGeom prst="roundRect">
            <a:avLst>
              <a:gd name="adj" fmla="val 2699"/>
            </a:avLst>
          </a:prstGeom>
          <a:solidFill>
            <a:srgbClr val="F39FD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62"/>
          <p:cNvSpPr/>
          <p:nvPr/>
        </p:nvSpPr>
        <p:spPr>
          <a:xfrm>
            <a:off x="5562600" y="2362200"/>
            <a:ext cx="1701800" cy="3225800"/>
          </a:xfrm>
          <a:prstGeom prst="roundRect">
            <a:avLst>
              <a:gd name="adj" fmla="val 2699"/>
            </a:avLst>
          </a:prstGeom>
          <a:solidFill>
            <a:srgbClr val="F39FD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62"/>
          <p:cNvSpPr txBox="1"/>
          <p:nvPr/>
        </p:nvSpPr>
        <p:spPr>
          <a:xfrm>
            <a:off x="4191000" y="2665413"/>
            <a:ext cx="102235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62"/>
          <p:cNvSpPr txBox="1"/>
          <p:nvPr/>
        </p:nvSpPr>
        <p:spPr>
          <a:xfrm>
            <a:off x="8780463" y="5929312"/>
            <a:ext cx="11144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rgbClr val="9234DB"/>
              </a:buClr>
              <a:buSzPts val="2400"/>
            </a:pPr>
            <a:r>
              <a:rPr lang="en-US" sz="2400" b="1">
                <a:solidFill>
                  <a:srgbClr val="9234DB"/>
                </a:solidFill>
                <a:latin typeface="Arial"/>
                <a:ea typeface="Arial"/>
                <a:cs typeface="Arial"/>
                <a:sym typeface="Arial"/>
              </a:rPr>
              <a:t>mRNA</a:t>
            </a:r>
            <a:endParaRPr/>
          </a:p>
        </p:txBody>
      </p:sp>
      <p:sp>
        <p:nvSpPr>
          <p:cNvPr id="1063" name="Google Shape;1063;p62"/>
          <p:cNvSpPr txBox="1"/>
          <p:nvPr/>
        </p:nvSpPr>
        <p:spPr>
          <a:xfrm>
            <a:off x="3775075" y="5435600"/>
            <a:ext cx="6807200" cy="406400"/>
          </a:xfrm>
          <a:prstGeom prst="rect">
            <a:avLst/>
          </a:prstGeom>
          <a:solidFill>
            <a:schemeClr val="lt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4" name="Google Shape;1064;p62"/>
          <p:cNvCxnSpPr/>
          <p:nvPr/>
        </p:nvCxnSpPr>
        <p:spPr>
          <a:xfrm>
            <a:off x="3749675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65" name="Google Shape;1065;p62"/>
          <p:cNvCxnSpPr/>
          <p:nvPr/>
        </p:nvCxnSpPr>
        <p:spPr>
          <a:xfrm>
            <a:off x="4283075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66" name="Google Shape;1066;p62"/>
          <p:cNvCxnSpPr/>
          <p:nvPr/>
        </p:nvCxnSpPr>
        <p:spPr>
          <a:xfrm>
            <a:off x="4892675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67" name="Google Shape;1067;p62"/>
          <p:cNvCxnSpPr/>
          <p:nvPr/>
        </p:nvCxnSpPr>
        <p:spPr>
          <a:xfrm>
            <a:off x="5502275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68" name="Google Shape;1068;p62"/>
          <p:cNvSpPr txBox="1"/>
          <p:nvPr/>
        </p:nvSpPr>
        <p:spPr>
          <a:xfrm>
            <a:off x="3811588" y="54260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069" name="Google Shape;1069;p62"/>
          <p:cNvSpPr txBox="1"/>
          <p:nvPr/>
        </p:nvSpPr>
        <p:spPr>
          <a:xfrm>
            <a:off x="4344988" y="54260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070" name="Google Shape;1070;p62"/>
          <p:cNvSpPr txBox="1"/>
          <p:nvPr/>
        </p:nvSpPr>
        <p:spPr>
          <a:xfrm>
            <a:off x="4878387" y="5426076"/>
            <a:ext cx="506412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071" name="Google Shape;1071;p62"/>
          <p:cNvCxnSpPr/>
          <p:nvPr/>
        </p:nvCxnSpPr>
        <p:spPr>
          <a:xfrm>
            <a:off x="6111875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72" name="Google Shape;1072;p62"/>
          <p:cNvCxnSpPr/>
          <p:nvPr/>
        </p:nvCxnSpPr>
        <p:spPr>
          <a:xfrm>
            <a:off x="7254875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73" name="Google Shape;1073;p62"/>
          <p:cNvCxnSpPr/>
          <p:nvPr/>
        </p:nvCxnSpPr>
        <p:spPr>
          <a:xfrm>
            <a:off x="6721475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74" name="Google Shape;1074;p62"/>
          <p:cNvSpPr txBox="1"/>
          <p:nvPr/>
        </p:nvSpPr>
        <p:spPr>
          <a:xfrm>
            <a:off x="5564188" y="54260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075" name="Google Shape;1075;p62"/>
          <p:cNvSpPr txBox="1"/>
          <p:nvPr/>
        </p:nvSpPr>
        <p:spPr>
          <a:xfrm>
            <a:off x="6173788" y="54260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076" name="Google Shape;1076;p62"/>
          <p:cNvSpPr txBox="1"/>
          <p:nvPr/>
        </p:nvSpPr>
        <p:spPr>
          <a:xfrm>
            <a:off x="6783388" y="54260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077" name="Google Shape;1077;p62"/>
          <p:cNvCxnSpPr/>
          <p:nvPr/>
        </p:nvCxnSpPr>
        <p:spPr>
          <a:xfrm>
            <a:off x="8855075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78" name="Google Shape;1078;p62"/>
          <p:cNvCxnSpPr/>
          <p:nvPr/>
        </p:nvCxnSpPr>
        <p:spPr>
          <a:xfrm>
            <a:off x="8321675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79" name="Google Shape;1079;p62"/>
          <p:cNvCxnSpPr/>
          <p:nvPr/>
        </p:nvCxnSpPr>
        <p:spPr>
          <a:xfrm>
            <a:off x="7788275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80" name="Google Shape;1080;p62"/>
          <p:cNvCxnSpPr/>
          <p:nvPr/>
        </p:nvCxnSpPr>
        <p:spPr>
          <a:xfrm>
            <a:off x="9388475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81" name="Google Shape;1081;p62"/>
          <p:cNvSpPr txBox="1"/>
          <p:nvPr/>
        </p:nvSpPr>
        <p:spPr>
          <a:xfrm>
            <a:off x="7316788" y="54260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082" name="Google Shape;1082;p62"/>
          <p:cNvSpPr txBox="1"/>
          <p:nvPr/>
        </p:nvSpPr>
        <p:spPr>
          <a:xfrm>
            <a:off x="7850188" y="54260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083" name="Google Shape;1083;p62"/>
          <p:cNvSpPr txBox="1"/>
          <p:nvPr/>
        </p:nvSpPr>
        <p:spPr>
          <a:xfrm>
            <a:off x="8383588" y="54260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084" name="Google Shape;1084;p62"/>
          <p:cNvSpPr txBox="1"/>
          <p:nvPr/>
        </p:nvSpPr>
        <p:spPr>
          <a:xfrm>
            <a:off x="8916988" y="54260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085" name="Google Shape;1085;p62"/>
          <p:cNvSpPr txBox="1"/>
          <p:nvPr/>
        </p:nvSpPr>
        <p:spPr>
          <a:xfrm>
            <a:off x="9450387" y="5426076"/>
            <a:ext cx="506412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086" name="Google Shape;1086;p62"/>
          <p:cNvSpPr/>
          <p:nvPr/>
        </p:nvSpPr>
        <p:spPr>
          <a:xfrm>
            <a:off x="3749676" y="2209801"/>
            <a:ext cx="1620837" cy="2668587"/>
          </a:xfrm>
          <a:custGeom>
            <a:avLst/>
            <a:gdLst/>
            <a:ahLst/>
            <a:cxnLst/>
            <a:rect l="l" t="t" r="r" b="b"/>
            <a:pathLst>
              <a:path w="1021" h="1681" extrusionOk="0">
                <a:moveTo>
                  <a:pt x="624" y="0"/>
                </a:moveTo>
                <a:lnTo>
                  <a:pt x="624" y="34"/>
                </a:lnTo>
                <a:lnTo>
                  <a:pt x="600" y="80"/>
                </a:lnTo>
                <a:lnTo>
                  <a:pt x="600" y="126"/>
                </a:lnTo>
                <a:lnTo>
                  <a:pt x="600" y="160"/>
                </a:lnTo>
                <a:lnTo>
                  <a:pt x="600" y="194"/>
                </a:lnTo>
                <a:lnTo>
                  <a:pt x="600" y="229"/>
                </a:lnTo>
                <a:lnTo>
                  <a:pt x="588" y="263"/>
                </a:lnTo>
                <a:lnTo>
                  <a:pt x="588" y="309"/>
                </a:lnTo>
                <a:lnTo>
                  <a:pt x="588" y="343"/>
                </a:lnTo>
                <a:lnTo>
                  <a:pt x="588" y="377"/>
                </a:lnTo>
                <a:lnTo>
                  <a:pt x="588" y="411"/>
                </a:lnTo>
                <a:lnTo>
                  <a:pt x="588" y="446"/>
                </a:lnTo>
                <a:lnTo>
                  <a:pt x="588" y="480"/>
                </a:lnTo>
                <a:lnTo>
                  <a:pt x="588" y="514"/>
                </a:lnTo>
                <a:lnTo>
                  <a:pt x="588" y="549"/>
                </a:lnTo>
                <a:lnTo>
                  <a:pt x="588" y="583"/>
                </a:lnTo>
                <a:lnTo>
                  <a:pt x="588" y="629"/>
                </a:lnTo>
                <a:lnTo>
                  <a:pt x="588" y="663"/>
                </a:lnTo>
                <a:lnTo>
                  <a:pt x="624" y="663"/>
                </a:lnTo>
                <a:lnTo>
                  <a:pt x="660" y="674"/>
                </a:lnTo>
                <a:lnTo>
                  <a:pt x="672" y="640"/>
                </a:lnTo>
                <a:lnTo>
                  <a:pt x="672" y="606"/>
                </a:lnTo>
                <a:lnTo>
                  <a:pt x="684" y="571"/>
                </a:lnTo>
                <a:lnTo>
                  <a:pt x="720" y="549"/>
                </a:lnTo>
                <a:lnTo>
                  <a:pt x="756" y="526"/>
                </a:lnTo>
                <a:lnTo>
                  <a:pt x="792" y="526"/>
                </a:lnTo>
                <a:lnTo>
                  <a:pt x="828" y="514"/>
                </a:lnTo>
                <a:lnTo>
                  <a:pt x="876" y="526"/>
                </a:lnTo>
                <a:lnTo>
                  <a:pt x="912" y="537"/>
                </a:lnTo>
                <a:lnTo>
                  <a:pt x="948" y="560"/>
                </a:lnTo>
                <a:lnTo>
                  <a:pt x="972" y="594"/>
                </a:lnTo>
                <a:lnTo>
                  <a:pt x="996" y="629"/>
                </a:lnTo>
                <a:lnTo>
                  <a:pt x="1008" y="663"/>
                </a:lnTo>
                <a:lnTo>
                  <a:pt x="1020" y="697"/>
                </a:lnTo>
                <a:lnTo>
                  <a:pt x="1020" y="731"/>
                </a:lnTo>
                <a:lnTo>
                  <a:pt x="1020" y="766"/>
                </a:lnTo>
                <a:lnTo>
                  <a:pt x="1008" y="811"/>
                </a:lnTo>
                <a:lnTo>
                  <a:pt x="996" y="846"/>
                </a:lnTo>
                <a:lnTo>
                  <a:pt x="960" y="880"/>
                </a:lnTo>
                <a:lnTo>
                  <a:pt x="924" y="903"/>
                </a:lnTo>
                <a:lnTo>
                  <a:pt x="888" y="926"/>
                </a:lnTo>
                <a:lnTo>
                  <a:pt x="852" y="926"/>
                </a:lnTo>
                <a:lnTo>
                  <a:pt x="816" y="926"/>
                </a:lnTo>
                <a:lnTo>
                  <a:pt x="780" y="914"/>
                </a:lnTo>
                <a:lnTo>
                  <a:pt x="732" y="891"/>
                </a:lnTo>
                <a:lnTo>
                  <a:pt x="708" y="857"/>
                </a:lnTo>
                <a:lnTo>
                  <a:pt x="696" y="823"/>
                </a:lnTo>
                <a:lnTo>
                  <a:pt x="660" y="800"/>
                </a:lnTo>
                <a:lnTo>
                  <a:pt x="624" y="800"/>
                </a:lnTo>
                <a:lnTo>
                  <a:pt x="588" y="800"/>
                </a:lnTo>
                <a:lnTo>
                  <a:pt x="588" y="834"/>
                </a:lnTo>
                <a:lnTo>
                  <a:pt x="588" y="869"/>
                </a:lnTo>
                <a:lnTo>
                  <a:pt x="600" y="903"/>
                </a:lnTo>
                <a:lnTo>
                  <a:pt x="612" y="937"/>
                </a:lnTo>
                <a:lnTo>
                  <a:pt x="612" y="971"/>
                </a:lnTo>
                <a:lnTo>
                  <a:pt x="624" y="1006"/>
                </a:lnTo>
                <a:lnTo>
                  <a:pt x="624" y="1040"/>
                </a:lnTo>
                <a:lnTo>
                  <a:pt x="624" y="1074"/>
                </a:lnTo>
                <a:lnTo>
                  <a:pt x="624" y="1166"/>
                </a:lnTo>
                <a:lnTo>
                  <a:pt x="624" y="1234"/>
                </a:lnTo>
                <a:lnTo>
                  <a:pt x="624" y="1303"/>
                </a:lnTo>
                <a:lnTo>
                  <a:pt x="624" y="1349"/>
                </a:lnTo>
                <a:lnTo>
                  <a:pt x="660" y="1337"/>
                </a:lnTo>
                <a:lnTo>
                  <a:pt x="696" y="1337"/>
                </a:lnTo>
                <a:lnTo>
                  <a:pt x="732" y="1337"/>
                </a:lnTo>
                <a:lnTo>
                  <a:pt x="780" y="1337"/>
                </a:lnTo>
                <a:lnTo>
                  <a:pt x="816" y="1349"/>
                </a:lnTo>
                <a:lnTo>
                  <a:pt x="852" y="1360"/>
                </a:lnTo>
                <a:lnTo>
                  <a:pt x="888" y="1371"/>
                </a:lnTo>
                <a:lnTo>
                  <a:pt x="924" y="1383"/>
                </a:lnTo>
                <a:lnTo>
                  <a:pt x="960" y="1417"/>
                </a:lnTo>
                <a:lnTo>
                  <a:pt x="972" y="1451"/>
                </a:lnTo>
                <a:lnTo>
                  <a:pt x="996" y="1486"/>
                </a:lnTo>
                <a:lnTo>
                  <a:pt x="996" y="1520"/>
                </a:lnTo>
                <a:lnTo>
                  <a:pt x="996" y="1554"/>
                </a:lnTo>
                <a:lnTo>
                  <a:pt x="984" y="1589"/>
                </a:lnTo>
                <a:lnTo>
                  <a:pt x="960" y="1623"/>
                </a:lnTo>
                <a:lnTo>
                  <a:pt x="924" y="1646"/>
                </a:lnTo>
                <a:lnTo>
                  <a:pt x="888" y="1657"/>
                </a:lnTo>
                <a:lnTo>
                  <a:pt x="852" y="1657"/>
                </a:lnTo>
                <a:lnTo>
                  <a:pt x="804" y="1657"/>
                </a:lnTo>
                <a:lnTo>
                  <a:pt x="768" y="1669"/>
                </a:lnTo>
                <a:lnTo>
                  <a:pt x="732" y="1669"/>
                </a:lnTo>
                <a:lnTo>
                  <a:pt x="696" y="1669"/>
                </a:lnTo>
                <a:lnTo>
                  <a:pt x="660" y="1680"/>
                </a:lnTo>
                <a:lnTo>
                  <a:pt x="624" y="1680"/>
                </a:lnTo>
                <a:lnTo>
                  <a:pt x="588" y="1680"/>
                </a:lnTo>
                <a:lnTo>
                  <a:pt x="552" y="1680"/>
                </a:lnTo>
                <a:lnTo>
                  <a:pt x="516" y="1680"/>
                </a:lnTo>
                <a:lnTo>
                  <a:pt x="480" y="1680"/>
                </a:lnTo>
                <a:lnTo>
                  <a:pt x="444" y="1680"/>
                </a:lnTo>
                <a:lnTo>
                  <a:pt x="408" y="1680"/>
                </a:lnTo>
                <a:lnTo>
                  <a:pt x="372" y="1680"/>
                </a:lnTo>
                <a:lnTo>
                  <a:pt x="336" y="1669"/>
                </a:lnTo>
                <a:lnTo>
                  <a:pt x="300" y="1669"/>
                </a:lnTo>
                <a:lnTo>
                  <a:pt x="264" y="1669"/>
                </a:lnTo>
                <a:lnTo>
                  <a:pt x="228" y="1657"/>
                </a:lnTo>
                <a:lnTo>
                  <a:pt x="192" y="1646"/>
                </a:lnTo>
                <a:lnTo>
                  <a:pt x="156" y="1634"/>
                </a:lnTo>
                <a:lnTo>
                  <a:pt x="120" y="1623"/>
                </a:lnTo>
                <a:lnTo>
                  <a:pt x="96" y="1589"/>
                </a:lnTo>
                <a:lnTo>
                  <a:pt x="72" y="1554"/>
                </a:lnTo>
                <a:lnTo>
                  <a:pt x="48" y="1520"/>
                </a:lnTo>
                <a:lnTo>
                  <a:pt x="48" y="1486"/>
                </a:lnTo>
                <a:lnTo>
                  <a:pt x="60" y="1451"/>
                </a:lnTo>
                <a:lnTo>
                  <a:pt x="84" y="1417"/>
                </a:lnTo>
                <a:lnTo>
                  <a:pt x="132" y="1394"/>
                </a:lnTo>
                <a:lnTo>
                  <a:pt x="168" y="1371"/>
                </a:lnTo>
                <a:lnTo>
                  <a:pt x="204" y="1360"/>
                </a:lnTo>
                <a:lnTo>
                  <a:pt x="252" y="1349"/>
                </a:lnTo>
                <a:lnTo>
                  <a:pt x="288" y="1349"/>
                </a:lnTo>
                <a:lnTo>
                  <a:pt x="336" y="1349"/>
                </a:lnTo>
                <a:lnTo>
                  <a:pt x="372" y="1349"/>
                </a:lnTo>
                <a:lnTo>
                  <a:pt x="408" y="1349"/>
                </a:lnTo>
                <a:lnTo>
                  <a:pt x="444" y="1349"/>
                </a:lnTo>
                <a:lnTo>
                  <a:pt x="456" y="1314"/>
                </a:lnTo>
                <a:lnTo>
                  <a:pt x="456" y="1280"/>
                </a:lnTo>
                <a:lnTo>
                  <a:pt x="456" y="1246"/>
                </a:lnTo>
                <a:lnTo>
                  <a:pt x="456" y="1211"/>
                </a:lnTo>
                <a:lnTo>
                  <a:pt x="456" y="1177"/>
                </a:lnTo>
                <a:lnTo>
                  <a:pt x="456" y="1143"/>
                </a:lnTo>
                <a:lnTo>
                  <a:pt x="444" y="1109"/>
                </a:lnTo>
                <a:lnTo>
                  <a:pt x="444" y="1074"/>
                </a:lnTo>
                <a:lnTo>
                  <a:pt x="444" y="1040"/>
                </a:lnTo>
                <a:lnTo>
                  <a:pt x="444" y="1006"/>
                </a:lnTo>
                <a:lnTo>
                  <a:pt x="444" y="971"/>
                </a:lnTo>
                <a:lnTo>
                  <a:pt x="444" y="937"/>
                </a:lnTo>
                <a:lnTo>
                  <a:pt x="444" y="903"/>
                </a:lnTo>
                <a:lnTo>
                  <a:pt x="444" y="869"/>
                </a:lnTo>
                <a:lnTo>
                  <a:pt x="408" y="846"/>
                </a:lnTo>
                <a:lnTo>
                  <a:pt x="372" y="846"/>
                </a:lnTo>
                <a:lnTo>
                  <a:pt x="336" y="846"/>
                </a:lnTo>
                <a:lnTo>
                  <a:pt x="336" y="880"/>
                </a:lnTo>
                <a:lnTo>
                  <a:pt x="336" y="914"/>
                </a:lnTo>
                <a:lnTo>
                  <a:pt x="300" y="937"/>
                </a:lnTo>
                <a:lnTo>
                  <a:pt x="264" y="960"/>
                </a:lnTo>
                <a:lnTo>
                  <a:pt x="228" y="960"/>
                </a:lnTo>
                <a:lnTo>
                  <a:pt x="192" y="960"/>
                </a:lnTo>
                <a:lnTo>
                  <a:pt x="156" y="960"/>
                </a:lnTo>
                <a:lnTo>
                  <a:pt x="120" y="949"/>
                </a:lnTo>
                <a:lnTo>
                  <a:pt x="84" y="937"/>
                </a:lnTo>
                <a:lnTo>
                  <a:pt x="60" y="903"/>
                </a:lnTo>
                <a:lnTo>
                  <a:pt x="36" y="869"/>
                </a:lnTo>
                <a:lnTo>
                  <a:pt x="12" y="834"/>
                </a:lnTo>
                <a:lnTo>
                  <a:pt x="0" y="800"/>
                </a:lnTo>
                <a:lnTo>
                  <a:pt x="0" y="766"/>
                </a:lnTo>
                <a:lnTo>
                  <a:pt x="0" y="731"/>
                </a:lnTo>
                <a:lnTo>
                  <a:pt x="24" y="697"/>
                </a:lnTo>
                <a:lnTo>
                  <a:pt x="60" y="674"/>
                </a:lnTo>
                <a:lnTo>
                  <a:pt x="96" y="651"/>
                </a:lnTo>
                <a:lnTo>
                  <a:pt x="132" y="640"/>
                </a:lnTo>
                <a:lnTo>
                  <a:pt x="180" y="640"/>
                </a:lnTo>
                <a:lnTo>
                  <a:pt x="216" y="640"/>
                </a:lnTo>
                <a:lnTo>
                  <a:pt x="252" y="651"/>
                </a:lnTo>
                <a:lnTo>
                  <a:pt x="288" y="663"/>
                </a:lnTo>
                <a:lnTo>
                  <a:pt x="312" y="697"/>
                </a:lnTo>
                <a:lnTo>
                  <a:pt x="324" y="731"/>
                </a:lnTo>
                <a:lnTo>
                  <a:pt x="360" y="731"/>
                </a:lnTo>
                <a:lnTo>
                  <a:pt x="396" y="731"/>
                </a:lnTo>
                <a:lnTo>
                  <a:pt x="432" y="731"/>
                </a:lnTo>
                <a:lnTo>
                  <a:pt x="432" y="697"/>
                </a:lnTo>
                <a:lnTo>
                  <a:pt x="444" y="663"/>
                </a:lnTo>
                <a:lnTo>
                  <a:pt x="444" y="629"/>
                </a:lnTo>
                <a:lnTo>
                  <a:pt x="444" y="583"/>
                </a:lnTo>
                <a:lnTo>
                  <a:pt x="444" y="549"/>
                </a:lnTo>
                <a:lnTo>
                  <a:pt x="444" y="514"/>
                </a:lnTo>
                <a:lnTo>
                  <a:pt x="444" y="480"/>
                </a:lnTo>
                <a:lnTo>
                  <a:pt x="444" y="446"/>
                </a:lnTo>
                <a:lnTo>
                  <a:pt x="444" y="411"/>
                </a:lnTo>
                <a:lnTo>
                  <a:pt x="444" y="366"/>
                </a:lnTo>
                <a:lnTo>
                  <a:pt x="444" y="331"/>
                </a:lnTo>
                <a:lnTo>
                  <a:pt x="444" y="297"/>
                </a:lnTo>
                <a:lnTo>
                  <a:pt x="432" y="251"/>
                </a:lnTo>
                <a:lnTo>
                  <a:pt x="432" y="217"/>
                </a:lnTo>
                <a:lnTo>
                  <a:pt x="432" y="183"/>
                </a:lnTo>
                <a:lnTo>
                  <a:pt x="432" y="149"/>
                </a:lnTo>
                <a:lnTo>
                  <a:pt x="432" y="114"/>
                </a:lnTo>
                <a:lnTo>
                  <a:pt x="432" y="80"/>
                </a:lnTo>
                <a:lnTo>
                  <a:pt x="432" y="46"/>
                </a:lnTo>
                <a:lnTo>
                  <a:pt x="432" y="11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62"/>
          <p:cNvSpPr txBox="1"/>
          <p:nvPr/>
        </p:nvSpPr>
        <p:spPr>
          <a:xfrm>
            <a:off x="3963988" y="4405312"/>
            <a:ext cx="12160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1-tRNA</a:t>
            </a:r>
            <a:endParaRPr/>
          </a:p>
        </p:txBody>
      </p:sp>
      <p:sp>
        <p:nvSpPr>
          <p:cNvPr id="1088" name="Google Shape;1088;p62"/>
          <p:cNvSpPr/>
          <p:nvPr/>
        </p:nvSpPr>
        <p:spPr>
          <a:xfrm>
            <a:off x="5578476" y="2133601"/>
            <a:ext cx="1620837" cy="2744787"/>
          </a:xfrm>
          <a:custGeom>
            <a:avLst/>
            <a:gdLst/>
            <a:ahLst/>
            <a:cxnLst/>
            <a:rect l="l" t="t" r="r" b="b"/>
            <a:pathLst>
              <a:path w="1021" h="1729" extrusionOk="0">
                <a:moveTo>
                  <a:pt x="624" y="0"/>
                </a:moveTo>
                <a:lnTo>
                  <a:pt x="624" y="35"/>
                </a:lnTo>
                <a:lnTo>
                  <a:pt x="600" y="82"/>
                </a:lnTo>
                <a:lnTo>
                  <a:pt x="600" y="129"/>
                </a:lnTo>
                <a:lnTo>
                  <a:pt x="600" y="165"/>
                </a:lnTo>
                <a:lnTo>
                  <a:pt x="600" y="200"/>
                </a:lnTo>
                <a:lnTo>
                  <a:pt x="600" y="235"/>
                </a:lnTo>
                <a:lnTo>
                  <a:pt x="588" y="270"/>
                </a:lnTo>
                <a:lnTo>
                  <a:pt x="588" y="317"/>
                </a:lnTo>
                <a:lnTo>
                  <a:pt x="588" y="353"/>
                </a:lnTo>
                <a:lnTo>
                  <a:pt x="588" y="388"/>
                </a:lnTo>
                <a:lnTo>
                  <a:pt x="588" y="423"/>
                </a:lnTo>
                <a:lnTo>
                  <a:pt x="588" y="458"/>
                </a:lnTo>
                <a:lnTo>
                  <a:pt x="588" y="494"/>
                </a:lnTo>
                <a:lnTo>
                  <a:pt x="588" y="529"/>
                </a:lnTo>
                <a:lnTo>
                  <a:pt x="588" y="564"/>
                </a:lnTo>
                <a:lnTo>
                  <a:pt x="588" y="600"/>
                </a:lnTo>
                <a:lnTo>
                  <a:pt x="588" y="647"/>
                </a:lnTo>
                <a:lnTo>
                  <a:pt x="588" y="682"/>
                </a:lnTo>
                <a:lnTo>
                  <a:pt x="624" y="682"/>
                </a:lnTo>
                <a:lnTo>
                  <a:pt x="660" y="694"/>
                </a:lnTo>
                <a:lnTo>
                  <a:pt x="672" y="658"/>
                </a:lnTo>
                <a:lnTo>
                  <a:pt x="672" y="623"/>
                </a:lnTo>
                <a:lnTo>
                  <a:pt x="684" y="588"/>
                </a:lnTo>
                <a:lnTo>
                  <a:pt x="720" y="564"/>
                </a:lnTo>
                <a:lnTo>
                  <a:pt x="756" y="541"/>
                </a:lnTo>
                <a:lnTo>
                  <a:pt x="792" y="541"/>
                </a:lnTo>
                <a:lnTo>
                  <a:pt x="828" y="529"/>
                </a:lnTo>
                <a:lnTo>
                  <a:pt x="876" y="541"/>
                </a:lnTo>
                <a:lnTo>
                  <a:pt x="912" y="552"/>
                </a:lnTo>
                <a:lnTo>
                  <a:pt x="948" y="576"/>
                </a:lnTo>
                <a:lnTo>
                  <a:pt x="972" y="611"/>
                </a:lnTo>
                <a:lnTo>
                  <a:pt x="996" y="647"/>
                </a:lnTo>
                <a:lnTo>
                  <a:pt x="1008" y="682"/>
                </a:lnTo>
                <a:lnTo>
                  <a:pt x="1020" y="717"/>
                </a:lnTo>
                <a:lnTo>
                  <a:pt x="1020" y="752"/>
                </a:lnTo>
                <a:lnTo>
                  <a:pt x="1020" y="788"/>
                </a:lnTo>
                <a:lnTo>
                  <a:pt x="1008" y="835"/>
                </a:lnTo>
                <a:lnTo>
                  <a:pt x="996" y="870"/>
                </a:lnTo>
                <a:lnTo>
                  <a:pt x="960" y="905"/>
                </a:lnTo>
                <a:lnTo>
                  <a:pt x="924" y="929"/>
                </a:lnTo>
                <a:lnTo>
                  <a:pt x="888" y="952"/>
                </a:lnTo>
                <a:lnTo>
                  <a:pt x="852" y="952"/>
                </a:lnTo>
                <a:lnTo>
                  <a:pt x="816" y="952"/>
                </a:lnTo>
                <a:lnTo>
                  <a:pt x="780" y="940"/>
                </a:lnTo>
                <a:lnTo>
                  <a:pt x="732" y="917"/>
                </a:lnTo>
                <a:lnTo>
                  <a:pt x="708" y="882"/>
                </a:lnTo>
                <a:lnTo>
                  <a:pt x="696" y="846"/>
                </a:lnTo>
                <a:lnTo>
                  <a:pt x="660" y="823"/>
                </a:lnTo>
                <a:lnTo>
                  <a:pt x="624" y="823"/>
                </a:lnTo>
                <a:lnTo>
                  <a:pt x="588" y="823"/>
                </a:lnTo>
                <a:lnTo>
                  <a:pt x="588" y="858"/>
                </a:lnTo>
                <a:lnTo>
                  <a:pt x="588" y="893"/>
                </a:lnTo>
                <a:lnTo>
                  <a:pt x="600" y="929"/>
                </a:lnTo>
                <a:lnTo>
                  <a:pt x="612" y="964"/>
                </a:lnTo>
                <a:lnTo>
                  <a:pt x="612" y="999"/>
                </a:lnTo>
                <a:lnTo>
                  <a:pt x="624" y="1034"/>
                </a:lnTo>
                <a:lnTo>
                  <a:pt x="624" y="1070"/>
                </a:lnTo>
                <a:lnTo>
                  <a:pt x="624" y="1105"/>
                </a:lnTo>
                <a:lnTo>
                  <a:pt x="624" y="1199"/>
                </a:lnTo>
                <a:lnTo>
                  <a:pt x="624" y="1270"/>
                </a:lnTo>
                <a:lnTo>
                  <a:pt x="624" y="1340"/>
                </a:lnTo>
                <a:lnTo>
                  <a:pt x="624" y="1387"/>
                </a:lnTo>
                <a:lnTo>
                  <a:pt x="660" y="1375"/>
                </a:lnTo>
                <a:lnTo>
                  <a:pt x="696" y="1375"/>
                </a:lnTo>
                <a:lnTo>
                  <a:pt x="732" y="1375"/>
                </a:lnTo>
                <a:lnTo>
                  <a:pt x="780" y="1375"/>
                </a:lnTo>
                <a:lnTo>
                  <a:pt x="816" y="1387"/>
                </a:lnTo>
                <a:lnTo>
                  <a:pt x="852" y="1399"/>
                </a:lnTo>
                <a:lnTo>
                  <a:pt x="888" y="1411"/>
                </a:lnTo>
                <a:lnTo>
                  <a:pt x="924" y="1422"/>
                </a:lnTo>
                <a:lnTo>
                  <a:pt x="960" y="1458"/>
                </a:lnTo>
                <a:lnTo>
                  <a:pt x="972" y="1493"/>
                </a:lnTo>
                <a:lnTo>
                  <a:pt x="996" y="1528"/>
                </a:lnTo>
                <a:lnTo>
                  <a:pt x="996" y="1563"/>
                </a:lnTo>
                <a:lnTo>
                  <a:pt x="996" y="1599"/>
                </a:lnTo>
                <a:lnTo>
                  <a:pt x="984" y="1634"/>
                </a:lnTo>
                <a:lnTo>
                  <a:pt x="960" y="1669"/>
                </a:lnTo>
                <a:lnTo>
                  <a:pt x="924" y="1693"/>
                </a:lnTo>
                <a:lnTo>
                  <a:pt x="888" y="1704"/>
                </a:lnTo>
                <a:lnTo>
                  <a:pt x="852" y="1704"/>
                </a:lnTo>
                <a:lnTo>
                  <a:pt x="804" y="1704"/>
                </a:lnTo>
                <a:lnTo>
                  <a:pt x="768" y="1716"/>
                </a:lnTo>
                <a:lnTo>
                  <a:pt x="732" y="1716"/>
                </a:lnTo>
                <a:lnTo>
                  <a:pt x="696" y="1716"/>
                </a:lnTo>
                <a:lnTo>
                  <a:pt x="660" y="1728"/>
                </a:lnTo>
                <a:lnTo>
                  <a:pt x="624" y="1728"/>
                </a:lnTo>
                <a:lnTo>
                  <a:pt x="588" y="1728"/>
                </a:lnTo>
                <a:lnTo>
                  <a:pt x="552" y="1728"/>
                </a:lnTo>
                <a:lnTo>
                  <a:pt x="516" y="1728"/>
                </a:lnTo>
                <a:lnTo>
                  <a:pt x="480" y="1728"/>
                </a:lnTo>
                <a:lnTo>
                  <a:pt x="444" y="1728"/>
                </a:lnTo>
                <a:lnTo>
                  <a:pt x="408" y="1728"/>
                </a:lnTo>
                <a:lnTo>
                  <a:pt x="372" y="1728"/>
                </a:lnTo>
                <a:lnTo>
                  <a:pt x="336" y="1716"/>
                </a:lnTo>
                <a:lnTo>
                  <a:pt x="300" y="1716"/>
                </a:lnTo>
                <a:lnTo>
                  <a:pt x="264" y="1716"/>
                </a:lnTo>
                <a:lnTo>
                  <a:pt x="228" y="1704"/>
                </a:lnTo>
                <a:lnTo>
                  <a:pt x="192" y="1693"/>
                </a:lnTo>
                <a:lnTo>
                  <a:pt x="156" y="1681"/>
                </a:lnTo>
                <a:lnTo>
                  <a:pt x="120" y="1669"/>
                </a:lnTo>
                <a:lnTo>
                  <a:pt x="96" y="1634"/>
                </a:lnTo>
                <a:lnTo>
                  <a:pt x="72" y="1599"/>
                </a:lnTo>
                <a:lnTo>
                  <a:pt x="48" y="1563"/>
                </a:lnTo>
                <a:lnTo>
                  <a:pt x="48" y="1528"/>
                </a:lnTo>
                <a:lnTo>
                  <a:pt x="60" y="1493"/>
                </a:lnTo>
                <a:lnTo>
                  <a:pt x="84" y="1458"/>
                </a:lnTo>
                <a:lnTo>
                  <a:pt x="132" y="1434"/>
                </a:lnTo>
                <a:lnTo>
                  <a:pt x="168" y="1411"/>
                </a:lnTo>
                <a:lnTo>
                  <a:pt x="204" y="1399"/>
                </a:lnTo>
                <a:lnTo>
                  <a:pt x="252" y="1387"/>
                </a:lnTo>
                <a:lnTo>
                  <a:pt x="288" y="1387"/>
                </a:lnTo>
                <a:lnTo>
                  <a:pt x="336" y="1387"/>
                </a:lnTo>
                <a:lnTo>
                  <a:pt x="372" y="1387"/>
                </a:lnTo>
                <a:lnTo>
                  <a:pt x="408" y="1387"/>
                </a:lnTo>
                <a:lnTo>
                  <a:pt x="444" y="1387"/>
                </a:lnTo>
                <a:lnTo>
                  <a:pt x="456" y="1352"/>
                </a:lnTo>
                <a:lnTo>
                  <a:pt x="456" y="1317"/>
                </a:lnTo>
                <a:lnTo>
                  <a:pt x="456" y="1281"/>
                </a:lnTo>
                <a:lnTo>
                  <a:pt x="456" y="1246"/>
                </a:lnTo>
                <a:lnTo>
                  <a:pt x="456" y="1211"/>
                </a:lnTo>
                <a:lnTo>
                  <a:pt x="456" y="1176"/>
                </a:lnTo>
                <a:lnTo>
                  <a:pt x="444" y="1140"/>
                </a:lnTo>
                <a:lnTo>
                  <a:pt x="444" y="1105"/>
                </a:lnTo>
                <a:lnTo>
                  <a:pt x="444" y="1070"/>
                </a:lnTo>
                <a:lnTo>
                  <a:pt x="444" y="1034"/>
                </a:lnTo>
                <a:lnTo>
                  <a:pt x="444" y="999"/>
                </a:lnTo>
                <a:lnTo>
                  <a:pt x="444" y="964"/>
                </a:lnTo>
                <a:lnTo>
                  <a:pt x="444" y="929"/>
                </a:lnTo>
                <a:lnTo>
                  <a:pt x="444" y="893"/>
                </a:lnTo>
                <a:lnTo>
                  <a:pt x="408" y="870"/>
                </a:lnTo>
                <a:lnTo>
                  <a:pt x="372" y="870"/>
                </a:lnTo>
                <a:lnTo>
                  <a:pt x="336" y="870"/>
                </a:lnTo>
                <a:lnTo>
                  <a:pt x="336" y="905"/>
                </a:lnTo>
                <a:lnTo>
                  <a:pt x="336" y="940"/>
                </a:lnTo>
                <a:lnTo>
                  <a:pt x="300" y="964"/>
                </a:lnTo>
                <a:lnTo>
                  <a:pt x="264" y="987"/>
                </a:lnTo>
                <a:lnTo>
                  <a:pt x="228" y="987"/>
                </a:lnTo>
                <a:lnTo>
                  <a:pt x="192" y="987"/>
                </a:lnTo>
                <a:lnTo>
                  <a:pt x="156" y="987"/>
                </a:lnTo>
                <a:lnTo>
                  <a:pt x="120" y="976"/>
                </a:lnTo>
                <a:lnTo>
                  <a:pt x="84" y="964"/>
                </a:lnTo>
                <a:lnTo>
                  <a:pt x="60" y="929"/>
                </a:lnTo>
                <a:lnTo>
                  <a:pt x="36" y="893"/>
                </a:lnTo>
                <a:lnTo>
                  <a:pt x="12" y="858"/>
                </a:lnTo>
                <a:lnTo>
                  <a:pt x="0" y="823"/>
                </a:lnTo>
                <a:lnTo>
                  <a:pt x="0" y="788"/>
                </a:lnTo>
                <a:lnTo>
                  <a:pt x="0" y="752"/>
                </a:lnTo>
                <a:lnTo>
                  <a:pt x="24" y="717"/>
                </a:lnTo>
                <a:lnTo>
                  <a:pt x="60" y="694"/>
                </a:lnTo>
                <a:lnTo>
                  <a:pt x="96" y="670"/>
                </a:lnTo>
                <a:lnTo>
                  <a:pt x="132" y="658"/>
                </a:lnTo>
                <a:lnTo>
                  <a:pt x="180" y="658"/>
                </a:lnTo>
                <a:lnTo>
                  <a:pt x="216" y="658"/>
                </a:lnTo>
                <a:lnTo>
                  <a:pt x="252" y="670"/>
                </a:lnTo>
                <a:lnTo>
                  <a:pt x="288" y="682"/>
                </a:lnTo>
                <a:lnTo>
                  <a:pt x="312" y="717"/>
                </a:lnTo>
                <a:lnTo>
                  <a:pt x="324" y="752"/>
                </a:lnTo>
                <a:lnTo>
                  <a:pt x="360" y="752"/>
                </a:lnTo>
                <a:lnTo>
                  <a:pt x="396" y="752"/>
                </a:lnTo>
                <a:lnTo>
                  <a:pt x="432" y="752"/>
                </a:lnTo>
                <a:lnTo>
                  <a:pt x="432" y="717"/>
                </a:lnTo>
                <a:lnTo>
                  <a:pt x="444" y="682"/>
                </a:lnTo>
                <a:lnTo>
                  <a:pt x="444" y="647"/>
                </a:lnTo>
                <a:lnTo>
                  <a:pt x="444" y="600"/>
                </a:lnTo>
                <a:lnTo>
                  <a:pt x="444" y="564"/>
                </a:lnTo>
                <a:lnTo>
                  <a:pt x="444" y="529"/>
                </a:lnTo>
                <a:lnTo>
                  <a:pt x="444" y="494"/>
                </a:lnTo>
                <a:lnTo>
                  <a:pt x="444" y="458"/>
                </a:lnTo>
                <a:lnTo>
                  <a:pt x="444" y="423"/>
                </a:lnTo>
                <a:lnTo>
                  <a:pt x="444" y="376"/>
                </a:lnTo>
                <a:lnTo>
                  <a:pt x="444" y="341"/>
                </a:lnTo>
                <a:lnTo>
                  <a:pt x="444" y="306"/>
                </a:lnTo>
                <a:lnTo>
                  <a:pt x="432" y="259"/>
                </a:lnTo>
                <a:lnTo>
                  <a:pt x="432" y="223"/>
                </a:lnTo>
                <a:lnTo>
                  <a:pt x="432" y="188"/>
                </a:lnTo>
                <a:lnTo>
                  <a:pt x="432" y="153"/>
                </a:lnTo>
                <a:lnTo>
                  <a:pt x="432" y="118"/>
                </a:lnTo>
                <a:lnTo>
                  <a:pt x="432" y="82"/>
                </a:lnTo>
                <a:lnTo>
                  <a:pt x="432" y="47"/>
                </a:lnTo>
                <a:lnTo>
                  <a:pt x="432" y="12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62"/>
          <p:cNvSpPr txBox="1"/>
          <p:nvPr/>
        </p:nvSpPr>
        <p:spPr>
          <a:xfrm>
            <a:off x="5792788" y="4405312"/>
            <a:ext cx="12160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2-tRNA</a:t>
            </a:r>
            <a:endParaRPr/>
          </a:p>
        </p:txBody>
      </p:sp>
      <p:sp>
        <p:nvSpPr>
          <p:cNvPr id="1090" name="Google Shape;1090;p62"/>
          <p:cNvSpPr txBox="1"/>
          <p:nvPr/>
        </p:nvSpPr>
        <p:spPr>
          <a:xfrm>
            <a:off x="3811587" y="49688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091" name="Google Shape;1091;p62"/>
          <p:cNvSpPr txBox="1"/>
          <p:nvPr/>
        </p:nvSpPr>
        <p:spPr>
          <a:xfrm>
            <a:off x="4344987" y="49688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092" name="Google Shape;1092;p62"/>
          <p:cNvSpPr txBox="1"/>
          <p:nvPr/>
        </p:nvSpPr>
        <p:spPr>
          <a:xfrm>
            <a:off x="4878387" y="49688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093" name="Google Shape;1093;p62"/>
          <p:cNvCxnSpPr/>
          <p:nvPr/>
        </p:nvCxnSpPr>
        <p:spPr>
          <a:xfrm>
            <a:off x="4587875" y="49022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94" name="Google Shape;1094;p62"/>
          <p:cNvCxnSpPr/>
          <p:nvPr/>
        </p:nvCxnSpPr>
        <p:spPr>
          <a:xfrm>
            <a:off x="5121275" y="49022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95" name="Google Shape;1095;p62"/>
          <p:cNvCxnSpPr/>
          <p:nvPr/>
        </p:nvCxnSpPr>
        <p:spPr>
          <a:xfrm>
            <a:off x="4054475" y="49022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96" name="Google Shape;1096;p62"/>
          <p:cNvCxnSpPr/>
          <p:nvPr/>
        </p:nvCxnSpPr>
        <p:spPr>
          <a:xfrm>
            <a:off x="5883275" y="49022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97" name="Google Shape;1097;p62"/>
          <p:cNvCxnSpPr/>
          <p:nvPr/>
        </p:nvCxnSpPr>
        <p:spPr>
          <a:xfrm>
            <a:off x="6416675" y="49022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98" name="Google Shape;1098;p62"/>
          <p:cNvCxnSpPr/>
          <p:nvPr/>
        </p:nvCxnSpPr>
        <p:spPr>
          <a:xfrm>
            <a:off x="6950075" y="49022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99" name="Google Shape;1099;p62"/>
          <p:cNvSpPr txBox="1"/>
          <p:nvPr/>
        </p:nvSpPr>
        <p:spPr>
          <a:xfrm>
            <a:off x="5640387" y="4968876"/>
            <a:ext cx="4572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100" name="Google Shape;1100;p62"/>
          <p:cNvSpPr txBox="1"/>
          <p:nvPr/>
        </p:nvSpPr>
        <p:spPr>
          <a:xfrm>
            <a:off x="4537075" y="1549400"/>
            <a:ext cx="863600" cy="711200"/>
          </a:xfrm>
          <a:prstGeom prst="rect">
            <a:avLst/>
          </a:prstGeom>
          <a:solidFill>
            <a:srgbClr val="99FF33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62"/>
          <p:cNvSpPr txBox="1"/>
          <p:nvPr/>
        </p:nvSpPr>
        <p:spPr>
          <a:xfrm>
            <a:off x="4573588" y="16160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aa1</a:t>
            </a:r>
            <a:endParaRPr/>
          </a:p>
        </p:txBody>
      </p:sp>
      <p:sp>
        <p:nvSpPr>
          <p:cNvPr id="1102" name="Google Shape;1102;p62"/>
          <p:cNvSpPr/>
          <p:nvPr/>
        </p:nvSpPr>
        <p:spPr>
          <a:xfrm>
            <a:off x="6289675" y="1549400"/>
            <a:ext cx="863600" cy="787400"/>
          </a:xfrm>
          <a:prstGeom prst="ellipse">
            <a:avLst/>
          </a:prstGeom>
          <a:solidFill>
            <a:srgbClr val="CC66FF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62"/>
          <p:cNvSpPr txBox="1"/>
          <p:nvPr/>
        </p:nvSpPr>
        <p:spPr>
          <a:xfrm>
            <a:off x="6326188" y="16922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aa2</a:t>
            </a:r>
            <a:endParaRPr/>
          </a:p>
        </p:txBody>
      </p:sp>
      <p:sp>
        <p:nvSpPr>
          <p:cNvPr id="1104" name="Google Shape;1104;p62"/>
          <p:cNvSpPr txBox="1"/>
          <p:nvPr/>
        </p:nvSpPr>
        <p:spPr>
          <a:xfrm>
            <a:off x="6173787" y="49688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05" name="Google Shape;1105;p62"/>
          <p:cNvSpPr txBox="1"/>
          <p:nvPr/>
        </p:nvSpPr>
        <p:spPr>
          <a:xfrm>
            <a:off x="6707187" y="49688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106" name="Google Shape;1106;p62"/>
          <p:cNvCxnSpPr/>
          <p:nvPr/>
        </p:nvCxnSpPr>
        <p:spPr>
          <a:xfrm>
            <a:off x="9921875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07" name="Google Shape;1107;p62"/>
          <p:cNvSpPr txBox="1"/>
          <p:nvPr/>
        </p:nvSpPr>
        <p:spPr>
          <a:xfrm>
            <a:off x="9983787" y="54260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108" name="Google Shape;1108;p62"/>
          <p:cNvCxnSpPr/>
          <p:nvPr/>
        </p:nvCxnSpPr>
        <p:spPr>
          <a:xfrm>
            <a:off x="10455275" y="54356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09" name="Google Shape;1109;p62"/>
          <p:cNvCxnSpPr/>
          <p:nvPr/>
        </p:nvCxnSpPr>
        <p:spPr>
          <a:xfrm>
            <a:off x="4054475" y="53594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10" name="Google Shape;1110;p62"/>
          <p:cNvCxnSpPr/>
          <p:nvPr/>
        </p:nvCxnSpPr>
        <p:spPr>
          <a:xfrm>
            <a:off x="5121275" y="53594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11" name="Google Shape;1111;p62"/>
          <p:cNvCxnSpPr/>
          <p:nvPr/>
        </p:nvCxnSpPr>
        <p:spPr>
          <a:xfrm>
            <a:off x="4587875" y="53594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12" name="Google Shape;1112;p62"/>
          <p:cNvSpPr txBox="1"/>
          <p:nvPr/>
        </p:nvSpPr>
        <p:spPr>
          <a:xfrm>
            <a:off x="1525588" y="4938712"/>
            <a:ext cx="16351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anticodon</a:t>
            </a:r>
            <a:endParaRPr/>
          </a:p>
        </p:txBody>
      </p:sp>
      <p:sp>
        <p:nvSpPr>
          <p:cNvPr id="1113" name="Google Shape;1113;p62"/>
          <p:cNvSpPr txBox="1"/>
          <p:nvPr/>
        </p:nvSpPr>
        <p:spPr>
          <a:xfrm>
            <a:off x="1754187" y="5518150"/>
            <a:ext cx="133985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hydrogen</a:t>
            </a:r>
            <a:endParaRPr/>
          </a:p>
          <a:p>
            <a:pPr>
              <a:buClr>
                <a:schemeClr val="dk1"/>
              </a:buClr>
              <a:buSzPts val="2000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bonds</a:t>
            </a:r>
            <a:endParaRPr/>
          </a:p>
        </p:txBody>
      </p:sp>
      <p:sp>
        <p:nvSpPr>
          <p:cNvPr id="1114" name="Google Shape;1114;p62"/>
          <p:cNvSpPr txBox="1"/>
          <p:nvPr/>
        </p:nvSpPr>
        <p:spPr>
          <a:xfrm>
            <a:off x="3963987" y="5807076"/>
            <a:ext cx="1249362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codon</a:t>
            </a:r>
            <a:endParaRPr/>
          </a:p>
        </p:txBody>
      </p:sp>
      <p:cxnSp>
        <p:nvCxnSpPr>
          <p:cNvPr id="1115" name="Google Shape;1115;p62"/>
          <p:cNvCxnSpPr/>
          <p:nvPr/>
        </p:nvCxnSpPr>
        <p:spPr>
          <a:xfrm rot="10800000" flipH="1">
            <a:off x="2936875" y="5384800"/>
            <a:ext cx="1016000" cy="5080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16" name="Google Shape;1116;p62"/>
          <p:cNvCxnSpPr/>
          <p:nvPr/>
        </p:nvCxnSpPr>
        <p:spPr>
          <a:xfrm>
            <a:off x="3165475" y="5181600"/>
            <a:ext cx="558800" cy="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17" name="Google Shape;1117;p62"/>
          <p:cNvCxnSpPr/>
          <p:nvPr/>
        </p:nvCxnSpPr>
        <p:spPr>
          <a:xfrm>
            <a:off x="5807075" y="53594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18" name="Google Shape;1118;p62"/>
          <p:cNvCxnSpPr/>
          <p:nvPr/>
        </p:nvCxnSpPr>
        <p:spPr>
          <a:xfrm>
            <a:off x="6416675" y="53594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19" name="Google Shape;1119;p62"/>
          <p:cNvCxnSpPr/>
          <p:nvPr/>
        </p:nvCxnSpPr>
        <p:spPr>
          <a:xfrm>
            <a:off x="6950075" y="53594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20" name="Google Shape;1120;p62"/>
          <p:cNvCxnSpPr/>
          <p:nvPr/>
        </p:nvCxnSpPr>
        <p:spPr>
          <a:xfrm>
            <a:off x="5435600" y="1981200"/>
            <a:ext cx="787400" cy="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21" name="Google Shape;1121;p62"/>
          <p:cNvSpPr txBox="1"/>
          <p:nvPr/>
        </p:nvSpPr>
        <p:spPr>
          <a:xfrm>
            <a:off x="5181601" y="838201"/>
            <a:ext cx="24161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peptide bond</a:t>
            </a:r>
            <a:endParaRPr/>
          </a:p>
        </p:txBody>
      </p:sp>
      <p:cxnSp>
        <p:nvCxnSpPr>
          <p:cNvPr id="1122" name="Google Shape;1122;p62"/>
          <p:cNvCxnSpPr/>
          <p:nvPr/>
        </p:nvCxnSpPr>
        <p:spPr>
          <a:xfrm rot="10800000" flipH="1">
            <a:off x="5867400" y="1295400"/>
            <a:ext cx="76200" cy="7112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grpSp>
        <p:nvGrpSpPr>
          <p:cNvPr id="1123" name="Google Shape;1123;p62"/>
          <p:cNvGrpSpPr/>
          <p:nvPr/>
        </p:nvGrpSpPr>
        <p:grpSpPr>
          <a:xfrm>
            <a:off x="8702676" y="635000"/>
            <a:ext cx="1711325" cy="4087812"/>
            <a:chOff x="4522" y="400"/>
            <a:chExt cx="1078" cy="2575"/>
          </a:xfrm>
        </p:grpSpPr>
        <p:sp>
          <p:nvSpPr>
            <p:cNvPr id="1124" name="Google Shape;1124;p62"/>
            <p:cNvSpPr txBox="1"/>
            <p:nvPr/>
          </p:nvSpPr>
          <p:spPr>
            <a:xfrm>
              <a:off x="4657" y="2295"/>
              <a:ext cx="766" cy="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3-tRNA</a:t>
              </a:r>
              <a:endParaRPr/>
            </a:p>
          </p:txBody>
        </p:sp>
        <p:cxnSp>
          <p:nvCxnSpPr>
            <p:cNvPr id="1125" name="Google Shape;1125;p62"/>
            <p:cNvCxnSpPr/>
            <p:nvPr/>
          </p:nvCxnSpPr>
          <p:spPr>
            <a:xfrm>
              <a:off x="4714" y="2608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6" name="Google Shape;1126;p62"/>
            <p:cNvCxnSpPr/>
            <p:nvPr/>
          </p:nvCxnSpPr>
          <p:spPr>
            <a:xfrm>
              <a:off x="5050" y="2608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7" name="Google Shape;1127;p62"/>
            <p:cNvCxnSpPr/>
            <p:nvPr/>
          </p:nvCxnSpPr>
          <p:spPr>
            <a:xfrm>
              <a:off x="5386" y="2608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128" name="Google Shape;1128;p62"/>
            <p:cNvSpPr txBox="1"/>
            <p:nvPr/>
          </p:nvSpPr>
          <p:spPr>
            <a:xfrm>
              <a:off x="4561" y="2650"/>
              <a:ext cx="288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1129" name="Google Shape;1129;p62"/>
            <p:cNvSpPr txBox="1"/>
            <p:nvPr/>
          </p:nvSpPr>
          <p:spPr>
            <a:xfrm>
              <a:off x="4897" y="2650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30" name="Google Shape;1130;p62"/>
            <p:cNvSpPr txBox="1"/>
            <p:nvPr/>
          </p:nvSpPr>
          <p:spPr>
            <a:xfrm>
              <a:off x="5233" y="2650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31" name="Google Shape;1131;p62"/>
            <p:cNvSpPr/>
            <p:nvPr/>
          </p:nvSpPr>
          <p:spPr>
            <a:xfrm>
              <a:off x="4522" y="864"/>
              <a:ext cx="1021" cy="1729"/>
            </a:xfrm>
            <a:custGeom>
              <a:avLst/>
              <a:gdLst/>
              <a:ahLst/>
              <a:cxnLst/>
              <a:rect l="l" t="t" r="r" b="b"/>
              <a:pathLst>
                <a:path w="1021" h="1729" extrusionOk="0">
                  <a:moveTo>
                    <a:pt x="624" y="0"/>
                  </a:moveTo>
                  <a:lnTo>
                    <a:pt x="624" y="35"/>
                  </a:lnTo>
                  <a:lnTo>
                    <a:pt x="600" y="82"/>
                  </a:lnTo>
                  <a:lnTo>
                    <a:pt x="600" y="129"/>
                  </a:lnTo>
                  <a:lnTo>
                    <a:pt x="600" y="165"/>
                  </a:lnTo>
                  <a:lnTo>
                    <a:pt x="600" y="200"/>
                  </a:lnTo>
                  <a:lnTo>
                    <a:pt x="600" y="235"/>
                  </a:lnTo>
                  <a:lnTo>
                    <a:pt x="588" y="270"/>
                  </a:lnTo>
                  <a:lnTo>
                    <a:pt x="588" y="317"/>
                  </a:lnTo>
                  <a:lnTo>
                    <a:pt x="588" y="353"/>
                  </a:lnTo>
                  <a:lnTo>
                    <a:pt x="588" y="388"/>
                  </a:lnTo>
                  <a:lnTo>
                    <a:pt x="588" y="423"/>
                  </a:lnTo>
                  <a:lnTo>
                    <a:pt x="588" y="458"/>
                  </a:lnTo>
                  <a:lnTo>
                    <a:pt x="588" y="494"/>
                  </a:lnTo>
                  <a:lnTo>
                    <a:pt x="588" y="529"/>
                  </a:lnTo>
                  <a:lnTo>
                    <a:pt x="588" y="564"/>
                  </a:lnTo>
                  <a:lnTo>
                    <a:pt x="588" y="600"/>
                  </a:lnTo>
                  <a:lnTo>
                    <a:pt x="588" y="647"/>
                  </a:lnTo>
                  <a:lnTo>
                    <a:pt x="588" y="682"/>
                  </a:lnTo>
                  <a:lnTo>
                    <a:pt x="624" y="682"/>
                  </a:lnTo>
                  <a:lnTo>
                    <a:pt x="660" y="694"/>
                  </a:lnTo>
                  <a:lnTo>
                    <a:pt x="672" y="658"/>
                  </a:lnTo>
                  <a:lnTo>
                    <a:pt x="672" y="623"/>
                  </a:lnTo>
                  <a:lnTo>
                    <a:pt x="684" y="588"/>
                  </a:lnTo>
                  <a:lnTo>
                    <a:pt x="720" y="564"/>
                  </a:lnTo>
                  <a:lnTo>
                    <a:pt x="756" y="541"/>
                  </a:lnTo>
                  <a:lnTo>
                    <a:pt x="792" y="541"/>
                  </a:lnTo>
                  <a:lnTo>
                    <a:pt x="828" y="529"/>
                  </a:lnTo>
                  <a:lnTo>
                    <a:pt x="876" y="541"/>
                  </a:lnTo>
                  <a:lnTo>
                    <a:pt x="912" y="552"/>
                  </a:lnTo>
                  <a:lnTo>
                    <a:pt x="948" y="576"/>
                  </a:lnTo>
                  <a:lnTo>
                    <a:pt x="972" y="611"/>
                  </a:lnTo>
                  <a:lnTo>
                    <a:pt x="996" y="647"/>
                  </a:lnTo>
                  <a:lnTo>
                    <a:pt x="1008" y="682"/>
                  </a:lnTo>
                  <a:lnTo>
                    <a:pt x="1020" y="717"/>
                  </a:lnTo>
                  <a:lnTo>
                    <a:pt x="1020" y="752"/>
                  </a:lnTo>
                  <a:lnTo>
                    <a:pt x="1020" y="788"/>
                  </a:lnTo>
                  <a:lnTo>
                    <a:pt x="1008" y="835"/>
                  </a:lnTo>
                  <a:lnTo>
                    <a:pt x="996" y="870"/>
                  </a:lnTo>
                  <a:lnTo>
                    <a:pt x="960" y="905"/>
                  </a:lnTo>
                  <a:lnTo>
                    <a:pt x="924" y="929"/>
                  </a:lnTo>
                  <a:lnTo>
                    <a:pt x="888" y="952"/>
                  </a:lnTo>
                  <a:lnTo>
                    <a:pt x="852" y="952"/>
                  </a:lnTo>
                  <a:lnTo>
                    <a:pt x="816" y="952"/>
                  </a:lnTo>
                  <a:lnTo>
                    <a:pt x="780" y="940"/>
                  </a:lnTo>
                  <a:lnTo>
                    <a:pt x="732" y="917"/>
                  </a:lnTo>
                  <a:lnTo>
                    <a:pt x="708" y="882"/>
                  </a:lnTo>
                  <a:lnTo>
                    <a:pt x="696" y="846"/>
                  </a:lnTo>
                  <a:lnTo>
                    <a:pt x="660" y="823"/>
                  </a:lnTo>
                  <a:lnTo>
                    <a:pt x="624" y="823"/>
                  </a:lnTo>
                  <a:lnTo>
                    <a:pt x="588" y="823"/>
                  </a:lnTo>
                  <a:lnTo>
                    <a:pt x="588" y="858"/>
                  </a:lnTo>
                  <a:lnTo>
                    <a:pt x="588" y="893"/>
                  </a:lnTo>
                  <a:lnTo>
                    <a:pt x="600" y="929"/>
                  </a:lnTo>
                  <a:lnTo>
                    <a:pt x="612" y="964"/>
                  </a:lnTo>
                  <a:lnTo>
                    <a:pt x="612" y="999"/>
                  </a:lnTo>
                  <a:lnTo>
                    <a:pt x="624" y="1034"/>
                  </a:lnTo>
                  <a:lnTo>
                    <a:pt x="624" y="1070"/>
                  </a:lnTo>
                  <a:lnTo>
                    <a:pt x="624" y="1105"/>
                  </a:lnTo>
                  <a:lnTo>
                    <a:pt x="624" y="1199"/>
                  </a:lnTo>
                  <a:lnTo>
                    <a:pt x="624" y="1270"/>
                  </a:lnTo>
                  <a:lnTo>
                    <a:pt x="624" y="1340"/>
                  </a:lnTo>
                  <a:lnTo>
                    <a:pt x="624" y="1387"/>
                  </a:lnTo>
                  <a:lnTo>
                    <a:pt x="660" y="1375"/>
                  </a:lnTo>
                  <a:lnTo>
                    <a:pt x="696" y="1375"/>
                  </a:lnTo>
                  <a:lnTo>
                    <a:pt x="732" y="1375"/>
                  </a:lnTo>
                  <a:lnTo>
                    <a:pt x="780" y="1375"/>
                  </a:lnTo>
                  <a:lnTo>
                    <a:pt x="816" y="1387"/>
                  </a:lnTo>
                  <a:lnTo>
                    <a:pt x="852" y="1399"/>
                  </a:lnTo>
                  <a:lnTo>
                    <a:pt x="888" y="1411"/>
                  </a:lnTo>
                  <a:lnTo>
                    <a:pt x="924" y="1422"/>
                  </a:lnTo>
                  <a:lnTo>
                    <a:pt x="960" y="1458"/>
                  </a:lnTo>
                  <a:lnTo>
                    <a:pt x="972" y="1493"/>
                  </a:lnTo>
                  <a:lnTo>
                    <a:pt x="996" y="1528"/>
                  </a:lnTo>
                  <a:lnTo>
                    <a:pt x="996" y="1563"/>
                  </a:lnTo>
                  <a:lnTo>
                    <a:pt x="996" y="1599"/>
                  </a:lnTo>
                  <a:lnTo>
                    <a:pt x="984" y="1634"/>
                  </a:lnTo>
                  <a:lnTo>
                    <a:pt x="960" y="1669"/>
                  </a:lnTo>
                  <a:lnTo>
                    <a:pt x="924" y="1693"/>
                  </a:lnTo>
                  <a:lnTo>
                    <a:pt x="888" y="1704"/>
                  </a:lnTo>
                  <a:lnTo>
                    <a:pt x="852" y="1704"/>
                  </a:lnTo>
                  <a:lnTo>
                    <a:pt x="804" y="1704"/>
                  </a:lnTo>
                  <a:lnTo>
                    <a:pt x="768" y="1716"/>
                  </a:lnTo>
                  <a:lnTo>
                    <a:pt x="732" y="1716"/>
                  </a:lnTo>
                  <a:lnTo>
                    <a:pt x="696" y="1716"/>
                  </a:lnTo>
                  <a:lnTo>
                    <a:pt x="660" y="1728"/>
                  </a:lnTo>
                  <a:lnTo>
                    <a:pt x="624" y="1728"/>
                  </a:lnTo>
                  <a:lnTo>
                    <a:pt x="588" y="1728"/>
                  </a:lnTo>
                  <a:lnTo>
                    <a:pt x="552" y="1728"/>
                  </a:lnTo>
                  <a:lnTo>
                    <a:pt x="516" y="1728"/>
                  </a:lnTo>
                  <a:lnTo>
                    <a:pt x="480" y="1728"/>
                  </a:lnTo>
                  <a:lnTo>
                    <a:pt x="444" y="1728"/>
                  </a:lnTo>
                  <a:lnTo>
                    <a:pt x="408" y="1728"/>
                  </a:lnTo>
                  <a:lnTo>
                    <a:pt x="372" y="1728"/>
                  </a:lnTo>
                  <a:lnTo>
                    <a:pt x="336" y="1716"/>
                  </a:lnTo>
                  <a:lnTo>
                    <a:pt x="300" y="1716"/>
                  </a:lnTo>
                  <a:lnTo>
                    <a:pt x="264" y="1716"/>
                  </a:lnTo>
                  <a:lnTo>
                    <a:pt x="228" y="1704"/>
                  </a:lnTo>
                  <a:lnTo>
                    <a:pt x="192" y="1693"/>
                  </a:lnTo>
                  <a:lnTo>
                    <a:pt x="156" y="1681"/>
                  </a:lnTo>
                  <a:lnTo>
                    <a:pt x="120" y="1669"/>
                  </a:lnTo>
                  <a:lnTo>
                    <a:pt x="96" y="1634"/>
                  </a:lnTo>
                  <a:lnTo>
                    <a:pt x="72" y="1599"/>
                  </a:lnTo>
                  <a:lnTo>
                    <a:pt x="48" y="1563"/>
                  </a:lnTo>
                  <a:lnTo>
                    <a:pt x="48" y="1528"/>
                  </a:lnTo>
                  <a:lnTo>
                    <a:pt x="60" y="1493"/>
                  </a:lnTo>
                  <a:lnTo>
                    <a:pt x="84" y="1458"/>
                  </a:lnTo>
                  <a:lnTo>
                    <a:pt x="132" y="1434"/>
                  </a:lnTo>
                  <a:lnTo>
                    <a:pt x="168" y="1411"/>
                  </a:lnTo>
                  <a:lnTo>
                    <a:pt x="204" y="1399"/>
                  </a:lnTo>
                  <a:lnTo>
                    <a:pt x="252" y="1387"/>
                  </a:lnTo>
                  <a:lnTo>
                    <a:pt x="288" y="1387"/>
                  </a:lnTo>
                  <a:lnTo>
                    <a:pt x="336" y="1387"/>
                  </a:lnTo>
                  <a:lnTo>
                    <a:pt x="372" y="1387"/>
                  </a:lnTo>
                  <a:lnTo>
                    <a:pt x="408" y="1387"/>
                  </a:lnTo>
                  <a:lnTo>
                    <a:pt x="444" y="1387"/>
                  </a:lnTo>
                  <a:lnTo>
                    <a:pt x="456" y="1352"/>
                  </a:lnTo>
                  <a:lnTo>
                    <a:pt x="456" y="1317"/>
                  </a:lnTo>
                  <a:lnTo>
                    <a:pt x="456" y="1281"/>
                  </a:lnTo>
                  <a:lnTo>
                    <a:pt x="456" y="1246"/>
                  </a:lnTo>
                  <a:lnTo>
                    <a:pt x="456" y="1211"/>
                  </a:lnTo>
                  <a:lnTo>
                    <a:pt x="456" y="1176"/>
                  </a:lnTo>
                  <a:lnTo>
                    <a:pt x="444" y="1140"/>
                  </a:lnTo>
                  <a:lnTo>
                    <a:pt x="444" y="1105"/>
                  </a:lnTo>
                  <a:lnTo>
                    <a:pt x="444" y="1070"/>
                  </a:lnTo>
                  <a:lnTo>
                    <a:pt x="444" y="1034"/>
                  </a:lnTo>
                  <a:lnTo>
                    <a:pt x="444" y="999"/>
                  </a:lnTo>
                  <a:lnTo>
                    <a:pt x="444" y="964"/>
                  </a:lnTo>
                  <a:lnTo>
                    <a:pt x="444" y="929"/>
                  </a:lnTo>
                  <a:lnTo>
                    <a:pt x="444" y="893"/>
                  </a:lnTo>
                  <a:lnTo>
                    <a:pt x="408" y="870"/>
                  </a:lnTo>
                  <a:lnTo>
                    <a:pt x="372" y="870"/>
                  </a:lnTo>
                  <a:lnTo>
                    <a:pt x="336" y="870"/>
                  </a:lnTo>
                  <a:lnTo>
                    <a:pt x="336" y="905"/>
                  </a:lnTo>
                  <a:lnTo>
                    <a:pt x="336" y="940"/>
                  </a:lnTo>
                  <a:lnTo>
                    <a:pt x="300" y="964"/>
                  </a:lnTo>
                  <a:lnTo>
                    <a:pt x="264" y="987"/>
                  </a:lnTo>
                  <a:lnTo>
                    <a:pt x="228" y="987"/>
                  </a:lnTo>
                  <a:lnTo>
                    <a:pt x="192" y="987"/>
                  </a:lnTo>
                  <a:lnTo>
                    <a:pt x="156" y="987"/>
                  </a:lnTo>
                  <a:lnTo>
                    <a:pt x="120" y="976"/>
                  </a:lnTo>
                  <a:lnTo>
                    <a:pt x="84" y="964"/>
                  </a:lnTo>
                  <a:lnTo>
                    <a:pt x="60" y="929"/>
                  </a:lnTo>
                  <a:lnTo>
                    <a:pt x="36" y="893"/>
                  </a:lnTo>
                  <a:lnTo>
                    <a:pt x="12" y="858"/>
                  </a:lnTo>
                  <a:lnTo>
                    <a:pt x="0" y="823"/>
                  </a:lnTo>
                  <a:lnTo>
                    <a:pt x="0" y="788"/>
                  </a:lnTo>
                  <a:lnTo>
                    <a:pt x="0" y="752"/>
                  </a:lnTo>
                  <a:lnTo>
                    <a:pt x="24" y="717"/>
                  </a:lnTo>
                  <a:lnTo>
                    <a:pt x="60" y="694"/>
                  </a:lnTo>
                  <a:lnTo>
                    <a:pt x="96" y="670"/>
                  </a:lnTo>
                  <a:lnTo>
                    <a:pt x="132" y="658"/>
                  </a:lnTo>
                  <a:lnTo>
                    <a:pt x="180" y="658"/>
                  </a:lnTo>
                  <a:lnTo>
                    <a:pt x="216" y="658"/>
                  </a:lnTo>
                  <a:lnTo>
                    <a:pt x="252" y="670"/>
                  </a:lnTo>
                  <a:lnTo>
                    <a:pt x="288" y="682"/>
                  </a:lnTo>
                  <a:lnTo>
                    <a:pt x="312" y="717"/>
                  </a:lnTo>
                  <a:lnTo>
                    <a:pt x="324" y="752"/>
                  </a:lnTo>
                  <a:lnTo>
                    <a:pt x="360" y="752"/>
                  </a:lnTo>
                  <a:lnTo>
                    <a:pt x="396" y="752"/>
                  </a:lnTo>
                  <a:lnTo>
                    <a:pt x="432" y="752"/>
                  </a:lnTo>
                  <a:lnTo>
                    <a:pt x="432" y="717"/>
                  </a:lnTo>
                  <a:lnTo>
                    <a:pt x="444" y="682"/>
                  </a:lnTo>
                  <a:lnTo>
                    <a:pt x="444" y="647"/>
                  </a:lnTo>
                  <a:lnTo>
                    <a:pt x="444" y="600"/>
                  </a:lnTo>
                  <a:lnTo>
                    <a:pt x="444" y="564"/>
                  </a:lnTo>
                  <a:lnTo>
                    <a:pt x="444" y="529"/>
                  </a:lnTo>
                  <a:lnTo>
                    <a:pt x="444" y="494"/>
                  </a:lnTo>
                  <a:lnTo>
                    <a:pt x="444" y="458"/>
                  </a:lnTo>
                  <a:lnTo>
                    <a:pt x="444" y="423"/>
                  </a:lnTo>
                  <a:lnTo>
                    <a:pt x="444" y="376"/>
                  </a:lnTo>
                  <a:lnTo>
                    <a:pt x="444" y="341"/>
                  </a:lnTo>
                  <a:lnTo>
                    <a:pt x="444" y="306"/>
                  </a:lnTo>
                  <a:lnTo>
                    <a:pt x="432" y="259"/>
                  </a:lnTo>
                  <a:lnTo>
                    <a:pt x="432" y="223"/>
                  </a:lnTo>
                  <a:lnTo>
                    <a:pt x="432" y="188"/>
                  </a:lnTo>
                  <a:lnTo>
                    <a:pt x="432" y="153"/>
                  </a:lnTo>
                  <a:lnTo>
                    <a:pt x="432" y="118"/>
                  </a:lnTo>
                  <a:lnTo>
                    <a:pt x="432" y="82"/>
                  </a:lnTo>
                  <a:lnTo>
                    <a:pt x="432" y="47"/>
                  </a:lnTo>
                  <a:lnTo>
                    <a:pt x="432" y="12"/>
                  </a:lnTo>
                </a:path>
              </a:pathLst>
            </a:custGeom>
            <a:noFill/>
            <a:ln w="50800" cap="rnd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62"/>
            <p:cNvSpPr/>
            <p:nvPr/>
          </p:nvSpPr>
          <p:spPr>
            <a:xfrm>
              <a:off x="5008" y="400"/>
              <a:ext cx="592" cy="544"/>
            </a:xfrm>
            <a:prstGeom prst="triangle">
              <a:avLst>
                <a:gd name="adj" fmla="val 10799"/>
              </a:avLst>
            </a:prstGeom>
            <a:solidFill>
              <a:srgbClr val="FFCC66"/>
            </a:solidFill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62"/>
            <p:cNvSpPr txBox="1"/>
            <p:nvPr/>
          </p:nvSpPr>
          <p:spPr>
            <a:xfrm>
              <a:off x="5088" y="672"/>
              <a:ext cx="489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aa3</a:t>
              </a:r>
              <a:endParaRPr/>
            </a:p>
          </p:txBody>
        </p:sp>
      </p:grpSp>
      <p:sp>
        <p:nvSpPr>
          <p:cNvPr id="1134" name="Google Shape;1134;p62"/>
          <p:cNvSpPr txBox="1"/>
          <p:nvPr/>
        </p:nvSpPr>
        <p:spPr>
          <a:xfrm>
            <a:off x="4191000" y="228601"/>
            <a:ext cx="3962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3200"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Elongation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502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63"/>
          <p:cNvSpPr txBox="1">
            <a:spLocks noGrp="1"/>
          </p:cNvSpPr>
          <p:nvPr>
            <p:ph type="body" idx="4294967295"/>
          </p:nvPr>
        </p:nvSpPr>
        <p:spPr>
          <a:xfrm>
            <a:off x="1692275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40" name="Google Shape;1140;p63"/>
          <p:cNvSpPr txBox="1"/>
          <p:nvPr/>
        </p:nvSpPr>
        <p:spPr>
          <a:xfrm>
            <a:off x="1692275" y="2362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3200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41" name="Google Shape;1141;p63"/>
          <p:cNvSpPr/>
          <p:nvPr/>
        </p:nvSpPr>
        <p:spPr>
          <a:xfrm>
            <a:off x="3044826" y="1600201"/>
            <a:ext cx="5583237" cy="3563937"/>
          </a:xfrm>
          <a:custGeom>
            <a:avLst/>
            <a:gdLst/>
            <a:ahLst/>
            <a:cxnLst/>
            <a:rect l="l" t="t" r="r" b="b"/>
            <a:pathLst>
              <a:path w="3517" h="2245" extrusionOk="0">
                <a:moveTo>
                  <a:pt x="348" y="2208"/>
                </a:moveTo>
                <a:lnTo>
                  <a:pt x="324" y="2172"/>
                </a:lnTo>
                <a:lnTo>
                  <a:pt x="288" y="2136"/>
                </a:lnTo>
                <a:lnTo>
                  <a:pt x="252" y="2100"/>
                </a:lnTo>
                <a:lnTo>
                  <a:pt x="216" y="2052"/>
                </a:lnTo>
                <a:lnTo>
                  <a:pt x="192" y="2016"/>
                </a:lnTo>
                <a:lnTo>
                  <a:pt x="168" y="1980"/>
                </a:lnTo>
                <a:lnTo>
                  <a:pt x="144" y="1944"/>
                </a:lnTo>
                <a:lnTo>
                  <a:pt x="132" y="1908"/>
                </a:lnTo>
                <a:lnTo>
                  <a:pt x="108" y="1872"/>
                </a:lnTo>
                <a:lnTo>
                  <a:pt x="96" y="1836"/>
                </a:lnTo>
                <a:lnTo>
                  <a:pt x="72" y="1800"/>
                </a:lnTo>
                <a:lnTo>
                  <a:pt x="60" y="1764"/>
                </a:lnTo>
                <a:lnTo>
                  <a:pt x="48" y="1716"/>
                </a:lnTo>
                <a:lnTo>
                  <a:pt x="36" y="1680"/>
                </a:lnTo>
                <a:lnTo>
                  <a:pt x="24" y="1644"/>
                </a:lnTo>
                <a:lnTo>
                  <a:pt x="12" y="1608"/>
                </a:lnTo>
                <a:lnTo>
                  <a:pt x="12" y="1560"/>
                </a:lnTo>
                <a:lnTo>
                  <a:pt x="0" y="1464"/>
                </a:lnTo>
                <a:lnTo>
                  <a:pt x="0" y="1392"/>
                </a:lnTo>
                <a:lnTo>
                  <a:pt x="0" y="1320"/>
                </a:lnTo>
                <a:lnTo>
                  <a:pt x="0" y="1224"/>
                </a:lnTo>
                <a:lnTo>
                  <a:pt x="0" y="1152"/>
                </a:lnTo>
                <a:lnTo>
                  <a:pt x="0" y="1080"/>
                </a:lnTo>
                <a:lnTo>
                  <a:pt x="0" y="984"/>
                </a:lnTo>
                <a:lnTo>
                  <a:pt x="0" y="912"/>
                </a:lnTo>
                <a:lnTo>
                  <a:pt x="0" y="840"/>
                </a:lnTo>
                <a:lnTo>
                  <a:pt x="0" y="768"/>
                </a:lnTo>
                <a:lnTo>
                  <a:pt x="0" y="696"/>
                </a:lnTo>
                <a:lnTo>
                  <a:pt x="12" y="600"/>
                </a:lnTo>
                <a:lnTo>
                  <a:pt x="12" y="528"/>
                </a:lnTo>
                <a:lnTo>
                  <a:pt x="24" y="480"/>
                </a:lnTo>
                <a:lnTo>
                  <a:pt x="48" y="444"/>
                </a:lnTo>
                <a:lnTo>
                  <a:pt x="60" y="408"/>
                </a:lnTo>
                <a:lnTo>
                  <a:pt x="84" y="372"/>
                </a:lnTo>
                <a:lnTo>
                  <a:pt x="120" y="336"/>
                </a:lnTo>
                <a:lnTo>
                  <a:pt x="156" y="312"/>
                </a:lnTo>
                <a:lnTo>
                  <a:pt x="192" y="276"/>
                </a:lnTo>
                <a:lnTo>
                  <a:pt x="228" y="252"/>
                </a:lnTo>
                <a:lnTo>
                  <a:pt x="264" y="228"/>
                </a:lnTo>
                <a:lnTo>
                  <a:pt x="312" y="192"/>
                </a:lnTo>
                <a:lnTo>
                  <a:pt x="360" y="168"/>
                </a:lnTo>
                <a:lnTo>
                  <a:pt x="456" y="144"/>
                </a:lnTo>
                <a:lnTo>
                  <a:pt x="504" y="120"/>
                </a:lnTo>
                <a:lnTo>
                  <a:pt x="552" y="108"/>
                </a:lnTo>
                <a:lnTo>
                  <a:pt x="624" y="96"/>
                </a:lnTo>
                <a:lnTo>
                  <a:pt x="672" y="84"/>
                </a:lnTo>
                <a:lnTo>
                  <a:pt x="768" y="72"/>
                </a:lnTo>
                <a:lnTo>
                  <a:pt x="804" y="60"/>
                </a:lnTo>
                <a:lnTo>
                  <a:pt x="852" y="48"/>
                </a:lnTo>
                <a:lnTo>
                  <a:pt x="948" y="36"/>
                </a:lnTo>
                <a:lnTo>
                  <a:pt x="1044" y="24"/>
                </a:lnTo>
                <a:lnTo>
                  <a:pt x="1116" y="24"/>
                </a:lnTo>
                <a:lnTo>
                  <a:pt x="1164" y="12"/>
                </a:lnTo>
                <a:lnTo>
                  <a:pt x="1212" y="0"/>
                </a:lnTo>
                <a:lnTo>
                  <a:pt x="1308" y="0"/>
                </a:lnTo>
                <a:lnTo>
                  <a:pt x="1380" y="0"/>
                </a:lnTo>
                <a:lnTo>
                  <a:pt x="1476" y="0"/>
                </a:lnTo>
                <a:lnTo>
                  <a:pt x="1548" y="0"/>
                </a:lnTo>
                <a:lnTo>
                  <a:pt x="1668" y="0"/>
                </a:lnTo>
                <a:lnTo>
                  <a:pt x="1740" y="0"/>
                </a:lnTo>
                <a:lnTo>
                  <a:pt x="1836" y="0"/>
                </a:lnTo>
                <a:lnTo>
                  <a:pt x="1932" y="0"/>
                </a:lnTo>
                <a:lnTo>
                  <a:pt x="2028" y="12"/>
                </a:lnTo>
                <a:lnTo>
                  <a:pt x="2124" y="24"/>
                </a:lnTo>
                <a:lnTo>
                  <a:pt x="2196" y="24"/>
                </a:lnTo>
                <a:lnTo>
                  <a:pt x="2268" y="24"/>
                </a:lnTo>
                <a:lnTo>
                  <a:pt x="2340" y="24"/>
                </a:lnTo>
                <a:lnTo>
                  <a:pt x="2412" y="36"/>
                </a:lnTo>
                <a:lnTo>
                  <a:pt x="2484" y="36"/>
                </a:lnTo>
                <a:lnTo>
                  <a:pt x="2556" y="48"/>
                </a:lnTo>
                <a:lnTo>
                  <a:pt x="2628" y="48"/>
                </a:lnTo>
                <a:lnTo>
                  <a:pt x="2676" y="72"/>
                </a:lnTo>
                <a:lnTo>
                  <a:pt x="2748" y="84"/>
                </a:lnTo>
                <a:lnTo>
                  <a:pt x="2820" y="96"/>
                </a:lnTo>
                <a:lnTo>
                  <a:pt x="2868" y="120"/>
                </a:lnTo>
                <a:lnTo>
                  <a:pt x="2964" y="156"/>
                </a:lnTo>
                <a:lnTo>
                  <a:pt x="3060" y="180"/>
                </a:lnTo>
                <a:lnTo>
                  <a:pt x="3144" y="216"/>
                </a:lnTo>
                <a:lnTo>
                  <a:pt x="3180" y="252"/>
                </a:lnTo>
                <a:lnTo>
                  <a:pt x="3252" y="324"/>
                </a:lnTo>
                <a:lnTo>
                  <a:pt x="3288" y="360"/>
                </a:lnTo>
                <a:lnTo>
                  <a:pt x="3324" y="456"/>
                </a:lnTo>
                <a:lnTo>
                  <a:pt x="3372" y="504"/>
                </a:lnTo>
                <a:lnTo>
                  <a:pt x="3396" y="540"/>
                </a:lnTo>
                <a:lnTo>
                  <a:pt x="3420" y="576"/>
                </a:lnTo>
                <a:lnTo>
                  <a:pt x="3444" y="624"/>
                </a:lnTo>
                <a:lnTo>
                  <a:pt x="3468" y="672"/>
                </a:lnTo>
                <a:lnTo>
                  <a:pt x="3480" y="720"/>
                </a:lnTo>
                <a:lnTo>
                  <a:pt x="3492" y="816"/>
                </a:lnTo>
                <a:lnTo>
                  <a:pt x="3492" y="888"/>
                </a:lnTo>
                <a:lnTo>
                  <a:pt x="3504" y="960"/>
                </a:lnTo>
                <a:lnTo>
                  <a:pt x="3516" y="1032"/>
                </a:lnTo>
                <a:lnTo>
                  <a:pt x="3516" y="1104"/>
                </a:lnTo>
                <a:lnTo>
                  <a:pt x="3516" y="1176"/>
                </a:lnTo>
                <a:lnTo>
                  <a:pt x="3516" y="1248"/>
                </a:lnTo>
                <a:lnTo>
                  <a:pt x="3516" y="1320"/>
                </a:lnTo>
                <a:lnTo>
                  <a:pt x="3516" y="1416"/>
                </a:lnTo>
                <a:lnTo>
                  <a:pt x="3516" y="1488"/>
                </a:lnTo>
                <a:lnTo>
                  <a:pt x="3516" y="1524"/>
                </a:lnTo>
                <a:lnTo>
                  <a:pt x="3516" y="1572"/>
                </a:lnTo>
                <a:lnTo>
                  <a:pt x="3516" y="1608"/>
                </a:lnTo>
                <a:lnTo>
                  <a:pt x="3504" y="1704"/>
                </a:lnTo>
                <a:lnTo>
                  <a:pt x="3492" y="1752"/>
                </a:lnTo>
                <a:lnTo>
                  <a:pt x="3468" y="1800"/>
                </a:lnTo>
                <a:lnTo>
                  <a:pt x="3456" y="1836"/>
                </a:lnTo>
                <a:lnTo>
                  <a:pt x="3432" y="1884"/>
                </a:lnTo>
                <a:lnTo>
                  <a:pt x="3408" y="1932"/>
                </a:lnTo>
                <a:lnTo>
                  <a:pt x="3384" y="1980"/>
                </a:lnTo>
                <a:lnTo>
                  <a:pt x="3348" y="2016"/>
                </a:lnTo>
                <a:lnTo>
                  <a:pt x="3324" y="2052"/>
                </a:lnTo>
                <a:lnTo>
                  <a:pt x="3276" y="2100"/>
                </a:lnTo>
                <a:lnTo>
                  <a:pt x="3240" y="2124"/>
                </a:lnTo>
                <a:lnTo>
                  <a:pt x="3204" y="2160"/>
                </a:lnTo>
                <a:lnTo>
                  <a:pt x="3168" y="2184"/>
                </a:lnTo>
                <a:lnTo>
                  <a:pt x="3132" y="2208"/>
                </a:lnTo>
                <a:lnTo>
                  <a:pt x="3096" y="2208"/>
                </a:lnTo>
                <a:lnTo>
                  <a:pt x="3024" y="2208"/>
                </a:lnTo>
                <a:lnTo>
                  <a:pt x="2988" y="2208"/>
                </a:lnTo>
                <a:lnTo>
                  <a:pt x="2952" y="2208"/>
                </a:lnTo>
                <a:lnTo>
                  <a:pt x="2916" y="2208"/>
                </a:lnTo>
                <a:lnTo>
                  <a:pt x="2868" y="2208"/>
                </a:lnTo>
                <a:lnTo>
                  <a:pt x="2796" y="2208"/>
                </a:lnTo>
                <a:lnTo>
                  <a:pt x="2676" y="2208"/>
                </a:lnTo>
                <a:lnTo>
                  <a:pt x="2640" y="2208"/>
                </a:lnTo>
                <a:lnTo>
                  <a:pt x="2592" y="2208"/>
                </a:lnTo>
                <a:lnTo>
                  <a:pt x="2496" y="2208"/>
                </a:lnTo>
                <a:lnTo>
                  <a:pt x="2460" y="2208"/>
                </a:lnTo>
                <a:lnTo>
                  <a:pt x="2364" y="2208"/>
                </a:lnTo>
                <a:lnTo>
                  <a:pt x="2316" y="2196"/>
                </a:lnTo>
                <a:lnTo>
                  <a:pt x="2268" y="2196"/>
                </a:lnTo>
                <a:lnTo>
                  <a:pt x="2220" y="2196"/>
                </a:lnTo>
                <a:lnTo>
                  <a:pt x="2184" y="2196"/>
                </a:lnTo>
                <a:lnTo>
                  <a:pt x="2136" y="2196"/>
                </a:lnTo>
                <a:lnTo>
                  <a:pt x="2088" y="2196"/>
                </a:lnTo>
                <a:lnTo>
                  <a:pt x="2040" y="2196"/>
                </a:lnTo>
                <a:lnTo>
                  <a:pt x="2004" y="2196"/>
                </a:lnTo>
                <a:lnTo>
                  <a:pt x="1968" y="2196"/>
                </a:lnTo>
                <a:lnTo>
                  <a:pt x="1920" y="2208"/>
                </a:lnTo>
                <a:lnTo>
                  <a:pt x="1884" y="2208"/>
                </a:lnTo>
                <a:lnTo>
                  <a:pt x="1848" y="2208"/>
                </a:lnTo>
                <a:lnTo>
                  <a:pt x="1812" y="2220"/>
                </a:lnTo>
                <a:lnTo>
                  <a:pt x="1776" y="2220"/>
                </a:lnTo>
                <a:lnTo>
                  <a:pt x="1740" y="2220"/>
                </a:lnTo>
                <a:lnTo>
                  <a:pt x="1704" y="2220"/>
                </a:lnTo>
                <a:lnTo>
                  <a:pt x="1668" y="2220"/>
                </a:lnTo>
                <a:lnTo>
                  <a:pt x="1632" y="2220"/>
                </a:lnTo>
                <a:lnTo>
                  <a:pt x="1596" y="2220"/>
                </a:lnTo>
                <a:lnTo>
                  <a:pt x="1560" y="2220"/>
                </a:lnTo>
                <a:lnTo>
                  <a:pt x="1524" y="2220"/>
                </a:lnTo>
                <a:lnTo>
                  <a:pt x="1452" y="2220"/>
                </a:lnTo>
                <a:lnTo>
                  <a:pt x="1380" y="2232"/>
                </a:lnTo>
                <a:lnTo>
                  <a:pt x="1284" y="2232"/>
                </a:lnTo>
                <a:lnTo>
                  <a:pt x="1188" y="2244"/>
                </a:lnTo>
                <a:lnTo>
                  <a:pt x="1140" y="2244"/>
                </a:lnTo>
                <a:lnTo>
                  <a:pt x="1092" y="2244"/>
                </a:lnTo>
                <a:lnTo>
                  <a:pt x="1056" y="2244"/>
                </a:lnTo>
                <a:lnTo>
                  <a:pt x="1020" y="2244"/>
                </a:lnTo>
                <a:lnTo>
                  <a:pt x="984" y="2244"/>
                </a:lnTo>
                <a:lnTo>
                  <a:pt x="948" y="2244"/>
                </a:lnTo>
                <a:lnTo>
                  <a:pt x="912" y="2244"/>
                </a:lnTo>
                <a:lnTo>
                  <a:pt x="876" y="2244"/>
                </a:lnTo>
                <a:lnTo>
                  <a:pt x="828" y="2244"/>
                </a:lnTo>
                <a:lnTo>
                  <a:pt x="792" y="2244"/>
                </a:lnTo>
                <a:lnTo>
                  <a:pt x="756" y="2244"/>
                </a:lnTo>
                <a:lnTo>
                  <a:pt x="708" y="2244"/>
                </a:lnTo>
                <a:lnTo>
                  <a:pt x="672" y="2244"/>
                </a:lnTo>
                <a:lnTo>
                  <a:pt x="636" y="2244"/>
                </a:lnTo>
                <a:lnTo>
                  <a:pt x="600" y="2244"/>
                </a:lnTo>
                <a:lnTo>
                  <a:pt x="564" y="2232"/>
                </a:lnTo>
                <a:lnTo>
                  <a:pt x="528" y="2232"/>
                </a:lnTo>
                <a:lnTo>
                  <a:pt x="492" y="2232"/>
                </a:lnTo>
                <a:lnTo>
                  <a:pt x="456" y="2220"/>
                </a:lnTo>
                <a:lnTo>
                  <a:pt x="420" y="2220"/>
                </a:lnTo>
                <a:lnTo>
                  <a:pt x="384" y="2220"/>
                </a:lnTo>
                <a:lnTo>
                  <a:pt x="348" y="2208"/>
                </a:lnTo>
              </a:path>
            </a:pathLst>
          </a:custGeom>
          <a:solidFill>
            <a:srgbClr val="A2C1FE"/>
          </a:solidFill>
          <a:ln w="508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63"/>
          <p:cNvSpPr/>
          <p:nvPr/>
        </p:nvSpPr>
        <p:spPr>
          <a:xfrm>
            <a:off x="3140076" y="5067301"/>
            <a:ext cx="5449887" cy="1201737"/>
          </a:xfrm>
          <a:custGeom>
            <a:avLst/>
            <a:gdLst/>
            <a:ahLst/>
            <a:cxnLst/>
            <a:rect l="l" t="t" r="r" b="b"/>
            <a:pathLst>
              <a:path w="3433" h="757" extrusionOk="0">
                <a:moveTo>
                  <a:pt x="3408" y="264"/>
                </a:moveTo>
                <a:lnTo>
                  <a:pt x="3372" y="252"/>
                </a:lnTo>
                <a:lnTo>
                  <a:pt x="3336" y="240"/>
                </a:lnTo>
                <a:lnTo>
                  <a:pt x="3300" y="216"/>
                </a:lnTo>
                <a:lnTo>
                  <a:pt x="3264" y="192"/>
                </a:lnTo>
                <a:lnTo>
                  <a:pt x="3228" y="180"/>
                </a:lnTo>
                <a:lnTo>
                  <a:pt x="3192" y="156"/>
                </a:lnTo>
                <a:lnTo>
                  <a:pt x="3156" y="132"/>
                </a:lnTo>
                <a:lnTo>
                  <a:pt x="3120" y="108"/>
                </a:lnTo>
                <a:lnTo>
                  <a:pt x="3084" y="84"/>
                </a:lnTo>
                <a:lnTo>
                  <a:pt x="3048" y="72"/>
                </a:lnTo>
                <a:lnTo>
                  <a:pt x="3012" y="48"/>
                </a:lnTo>
                <a:lnTo>
                  <a:pt x="2976" y="48"/>
                </a:lnTo>
                <a:lnTo>
                  <a:pt x="2940" y="36"/>
                </a:lnTo>
                <a:lnTo>
                  <a:pt x="2904" y="24"/>
                </a:lnTo>
                <a:lnTo>
                  <a:pt x="2868" y="12"/>
                </a:lnTo>
                <a:lnTo>
                  <a:pt x="2832" y="0"/>
                </a:lnTo>
                <a:lnTo>
                  <a:pt x="2796" y="0"/>
                </a:lnTo>
                <a:lnTo>
                  <a:pt x="2760" y="0"/>
                </a:lnTo>
                <a:lnTo>
                  <a:pt x="2724" y="12"/>
                </a:lnTo>
                <a:lnTo>
                  <a:pt x="2688" y="24"/>
                </a:lnTo>
                <a:lnTo>
                  <a:pt x="2640" y="24"/>
                </a:lnTo>
                <a:lnTo>
                  <a:pt x="2604" y="24"/>
                </a:lnTo>
                <a:lnTo>
                  <a:pt x="2568" y="24"/>
                </a:lnTo>
                <a:lnTo>
                  <a:pt x="2532" y="24"/>
                </a:lnTo>
                <a:lnTo>
                  <a:pt x="2496" y="24"/>
                </a:lnTo>
                <a:lnTo>
                  <a:pt x="2460" y="24"/>
                </a:lnTo>
                <a:lnTo>
                  <a:pt x="2424" y="24"/>
                </a:lnTo>
                <a:lnTo>
                  <a:pt x="2388" y="24"/>
                </a:lnTo>
                <a:lnTo>
                  <a:pt x="2352" y="24"/>
                </a:lnTo>
                <a:lnTo>
                  <a:pt x="2316" y="24"/>
                </a:lnTo>
                <a:lnTo>
                  <a:pt x="2280" y="24"/>
                </a:lnTo>
                <a:lnTo>
                  <a:pt x="2244" y="24"/>
                </a:lnTo>
                <a:lnTo>
                  <a:pt x="2208" y="24"/>
                </a:lnTo>
                <a:lnTo>
                  <a:pt x="2172" y="24"/>
                </a:lnTo>
                <a:lnTo>
                  <a:pt x="2136" y="24"/>
                </a:lnTo>
                <a:lnTo>
                  <a:pt x="2100" y="24"/>
                </a:lnTo>
                <a:lnTo>
                  <a:pt x="2064" y="24"/>
                </a:lnTo>
                <a:lnTo>
                  <a:pt x="2028" y="24"/>
                </a:lnTo>
                <a:lnTo>
                  <a:pt x="1992" y="24"/>
                </a:lnTo>
                <a:lnTo>
                  <a:pt x="1956" y="24"/>
                </a:lnTo>
                <a:lnTo>
                  <a:pt x="1920" y="24"/>
                </a:lnTo>
                <a:lnTo>
                  <a:pt x="1884" y="24"/>
                </a:lnTo>
                <a:lnTo>
                  <a:pt x="1848" y="24"/>
                </a:lnTo>
                <a:lnTo>
                  <a:pt x="1812" y="24"/>
                </a:lnTo>
                <a:lnTo>
                  <a:pt x="1776" y="24"/>
                </a:lnTo>
                <a:lnTo>
                  <a:pt x="1740" y="24"/>
                </a:lnTo>
                <a:lnTo>
                  <a:pt x="1704" y="24"/>
                </a:lnTo>
                <a:lnTo>
                  <a:pt x="1668" y="24"/>
                </a:lnTo>
                <a:lnTo>
                  <a:pt x="1632" y="24"/>
                </a:lnTo>
                <a:lnTo>
                  <a:pt x="1584" y="24"/>
                </a:lnTo>
                <a:lnTo>
                  <a:pt x="1536" y="24"/>
                </a:lnTo>
                <a:lnTo>
                  <a:pt x="1488" y="24"/>
                </a:lnTo>
                <a:lnTo>
                  <a:pt x="1452" y="24"/>
                </a:lnTo>
                <a:lnTo>
                  <a:pt x="1416" y="24"/>
                </a:lnTo>
                <a:lnTo>
                  <a:pt x="1380" y="24"/>
                </a:lnTo>
                <a:lnTo>
                  <a:pt x="1344" y="24"/>
                </a:lnTo>
                <a:lnTo>
                  <a:pt x="1308" y="24"/>
                </a:lnTo>
                <a:lnTo>
                  <a:pt x="1272" y="24"/>
                </a:lnTo>
                <a:lnTo>
                  <a:pt x="1236" y="24"/>
                </a:lnTo>
                <a:lnTo>
                  <a:pt x="1200" y="24"/>
                </a:lnTo>
                <a:lnTo>
                  <a:pt x="1164" y="24"/>
                </a:lnTo>
                <a:lnTo>
                  <a:pt x="1128" y="24"/>
                </a:lnTo>
                <a:lnTo>
                  <a:pt x="1092" y="24"/>
                </a:lnTo>
                <a:lnTo>
                  <a:pt x="1056" y="24"/>
                </a:lnTo>
                <a:lnTo>
                  <a:pt x="1020" y="24"/>
                </a:lnTo>
                <a:lnTo>
                  <a:pt x="984" y="24"/>
                </a:lnTo>
                <a:lnTo>
                  <a:pt x="888" y="24"/>
                </a:lnTo>
                <a:lnTo>
                  <a:pt x="816" y="24"/>
                </a:lnTo>
                <a:lnTo>
                  <a:pt x="768" y="24"/>
                </a:lnTo>
                <a:lnTo>
                  <a:pt x="732" y="24"/>
                </a:lnTo>
                <a:lnTo>
                  <a:pt x="696" y="24"/>
                </a:lnTo>
                <a:lnTo>
                  <a:pt x="660" y="24"/>
                </a:lnTo>
                <a:lnTo>
                  <a:pt x="624" y="24"/>
                </a:lnTo>
                <a:lnTo>
                  <a:pt x="588" y="24"/>
                </a:lnTo>
                <a:lnTo>
                  <a:pt x="552" y="24"/>
                </a:lnTo>
                <a:lnTo>
                  <a:pt x="516" y="24"/>
                </a:lnTo>
                <a:lnTo>
                  <a:pt x="480" y="24"/>
                </a:lnTo>
                <a:lnTo>
                  <a:pt x="444" y="24"/>
                </a:lnTo>
                <a:lnTo>
                  <a:pt x="408" y="24"/>
                </a:lnTo>
                <a:lnTo>
                  <a:pt x="372" y="24"/>
                </a:lnTo>
                <a:lnTo>
                  <a:pt x="336" y="24"/>
                </a:lnTo>
                <a:lnTo>
                  <a:pt x="300" y="24"/>
                </a:lnTo>
                <a:lnTo>
                  <a:pt x="264" y="24"/>
                </a:lnTo>
                <a:lnTo>
                  <a:pt x="228" y="36"/>
                </a:lnTo>
                <a:lnTo>
                  <a:pt x="192" y="48"/>
                </a:lnTo>
                <a:lnTo>
                  <a:pt x="156" y="72"/>
                </a:lnTo>
                <a:lnTo>
                  <a:pt x="144" y="108"/>
                </a:lnTo>
                <a:lnTo>
                  <a:pt x="120" y="144"/>
                </a:lnTo>
                <a:lnTo>
                  <a:pt x="96" y="180"/>
                </a:lnTo>
                <a:lnTo>
                  <a:pt x="84" y="216"/>
                </a:lnTo>
                <a:lnTo>
                  <a:pt x="60" y="252"/>
                </a:lnTo>
                <a:lnTo>
                  <a:pt x="48" y="288"/>
                </a:lnTo>
                <a:lnTo>
                  <a:pt x="36" y="324"/>
                </a:lnTo>
                <a:lnTo>
                  <a:pt x="24" y="360"/>
                </a:lnTo>
                <a:lnTo>
                  <a:pt x="12" y="396"/>
                </a:lnTo>
                <a:lnTo>
                  <a:pt x="0" y="432"/>
                </a:lnTo>
                <a:lnTo>
                  <a:pt x="0" y="468"/>
                </a:lnTo>
                <a:lnTo>
                  <a:pt x="0" y="504"/>
                </a:lnTo>
                <a:lnTo>
                  <a:pt x="0" y="540"/>
                </a:lnTo>
                <a:lnTo>
                  <a:pt x="36" y="564"/>
                </a:lnTo>
                <a:lnTo>
                  <a:pt x="72" y="576"/>
                </a:lnTo>
                <a:lnTo>
                  <a:pt x="108" y="588"/>
                </a:lnTo>
                <a:lnTo>
                  <a:pt x="144" y="600"/>
                </a:lnTo>
                <a:lnTo>
                  <a:pt x="180" y="612"/>
                </a:lnTo>
                <a:lnTo>
                  <a:pt x="216" y="624"/>
                </a:lnTo>
                <a:lnTo>
                  <a:pt x="252" y="636"/>
                </a:lnTo>
                <a:lnTo>
                  <a:pt x="288" y="648"/>
                </a:lnTo>
                <a:lnTo>
                  <a:pt x="336" y="660"/>
                </a:lnTo>
                <a:lnTo>
                  <a:pt x="372" y="672"/>
                </a:lnTo>
                <a:lnTo>
                  <a:pt x="468" y="672"/>
                </a:lnTo>
                <a:lnTo>
                  <a:pt x="516" y="696"/>
                </a:lnTo>
                <a:lnTo>
                  <a:pt x="588" y="696"/>
                </a:lnTo>
                <a:lnTo>
                  <a:pt x="660" y="696"/>
                </a:lnTo>
                <a:lnTo>
                  <a:pt x="708" y="708"/>
                </a:lnTo>
                <a:lnTo>
                  <a:pt x="756" y="720"/>
                </a:lnTo>
                <a:lnTo>
                  <a:pt x="792" y="720"/>
                </a:lnTo>
                <a:lnTo>
                  <a:pt x="828" y="732"/>
                </a:lnTo>
                <a:lnTo>
                  <a:pt x="876" y="732"/>
                </a:lnTo>
                <a:lnTo>
                  <a:pt x="924" y="732"/>
                </a:lnTo>
                <a:lnTo>
                  <a:pt x="960" y="732"/>
                </a:lnTo>
                <a:lnTo>
                  <a:pt x="1008" y="732"/>
                </a:lnTo>
                <a:lnTo>
                  <a:pt x="1104" y="732"/>
                </a:lnTo>
                <a:lnTo>
                  <a:pt x="1152" y="744"/>
                </a:lnTo>
                <a:lnTo>
                  <a:pt x="1224" y="744"/>
                </a:lnTo>
                <a:lnTo>
                  <a:pt x="1320" y="744"/>
                </a:lnTo>
                <a:lnTo>
                  <a:pt x="1368" y="744"/>
                </a:lnTo>
                <a:lnTo>
                  <a:pt x="1416" y="744"/>
                </a:lnTo>
                <a:lnTo>
                  <a:pt x="1464" y="744"/>
                </a:lnTo>
                <a:lnTo>
                  <a:pt x="1512" y="744"/>
                </a:lnTo>
                <a:lnTo>
                  <a:pt x="1596" y="744"/>
                </a:lnTo>
                <a:lnTo>
                  <a:pt x="1632" y="744"/>
                </a:lnTo>
                <a:lnTo>
                  <a:pt x="1728" y="744"/>
                </a:lnTo>
                <a:lnTo>
                  <a:pt x="1776" y="744"/>
                </a:lnTo>
                <a:lnTo>
                  <a:pt x="1812" y="744"/>
                </a:lnTo>
                <a:lnTo>
                  <a:pt x="1848" y="744"/>
                </a:lnTo>
                <a:lnTo>
                  <a:pt x="1884" y="744"/>
                </a:lnTo>
                <a:lnTo>
                  <a:pt x="1920" y="744"/>
                </a:lnTo>
                <a:lnTo>
                  <a:pt x="1956" y="756"/>
                </a:lnTo>
                <a:lnTo>
                  <a:pt x="1992" y="756"/>
                </a:lnTo>
                <a:lnTo>
                  <a:pt x="2028" y="756"/>
                </a:lnTo>
                <a:lnTo>
                  <a:pt x="2064" y="756"/>
                </a:lnTo>
                <a:lnTo>
                  <a:pt x="2100" y="756"/>
                </a:lnTo>
                <a:lnTo>
                  <a:pt x="2136" y="756"/>
                </a:lnTo>
                <a:lnTo>
                  <a:pt x="2172" y="756"/>
                </a:lnTo>
                <a:lnTo>
                  <a:pt x="2208" y="756"/>
                </a:lnTo>
                <a:lnTo>
                  <a:pt x="2256" y="756"/>
                </a:lnTo>
                <a:lnTo>
                  <a:pt x="2292" y="756"/>
                </a:lnTo>
                <a:lnTo>
                  <a:pt x="2328" y="756"/>
                </a:lnTo>
                <a:lnTo>
                  <a:pt x="2364" y="756"/>
                </a:lnTo>
                <a:lnTo>
                  <a:pt x="2400" y="756"/>
                </a:lnTo>
                <a:lnTo>
                  <a:pt x="2436" y="756"/>
                </a:lnTo>
                <a:lnTo>
                  <a:pt x="2472" y="756"/>
                </a:lnTo>
                <a:lnTo>
                  <a:pt x="2508" y="756"/>
                </a:lnTo>
                <a:lnTo>
                  <a:pt x="2544" y="756"/>
                </a:lnTo>
                <a:lnTo>
                  <a:pt x="2580" y="756"/>
                </a:lnTo>
                <a:lnTo>
                  <a:pt x="2616" y="756"/>
                </a:lnTo>
                <a:lnTo>
                  <a:pt x="2652" y="756"/>
                </a:lnTo>
                <a:lnTo>
                  <a:pt x="2688" y="756"/>
                </a:lnTo>
                <a:lnTo>
                  <a:pt x="2736" y="744"/>
                </a:lnTo>
                <a:lnTo>
                  <a:pt x="2784" y="732"/>
                </a:lnTo>
                <a:lnTo>
                  <a:pt x="2832" y="732"/>
                </a:lnTo>
                <a:lnTo>
                  <a:pt x="2868" y="720"/>
                </a:lnTo>
                <a:lnTo>
                  <a:pt x="2904" y="720"/>
                </a:lnTo>
                <a:lnTo>
                  <a:pt x="2952" y="708"/>
                </a:lnTo>
                <a:lnTo>
                  <a:pt x="2988" y="696"/>
                </a:lnTo>
                <a:lnTo>
                  <a:pt x="3024" y="696"/>
                </a:lnTo>
                <a:lnTo>
                  <a:pt x="3060" y="684"/>
                </a:lnTo>
                <a:lnTo>
                  <a:pt x="3096" y="672"/>
                </a:lnTo>
                <a:lnTo>
                  <a:pt x="3144" y="648"/>
                </a:lnTo>
                <a:lnTo>
                  <a:pt x="3180" y="636"/>
                </a:lnTo>
                <a:lnTo>
                  <a:pt x="3216" y="624"/>
                </a:lnTo>
                <a:lnTo>
                  <a:pt x="3252" y="612"/>
                </a:lnTo>
                <a:lnTo>
                  <a:pt x="3288" y="588"/>
                </a:lnTo>
                <a:lnTo>
                  <a:pt x="3324" y="564"/>
                </a:lnTo>
                <a:lnTo>
                  <a:pt x="3360" y="540"/>
                </a:lnTo>
                <a:lnTo>
                  <a:pt x="3384" y="504"/>
                </a:lnTo>
                <a:lnTo>
                  <a:pt x="3408" y="468"/>
                </a:lnTo>
                <a:lnTo>
                  <a:pt x="3420" y="432"/>
                </a:lnTo>
                <a:lnTo>
                  <a:pt x="3432" y="396"/>
                </a:lnTo>
                <a:lnTo>
                  <a:pt x="3432" y="360"/>
                </a:lnTo>
                <a:lnTo>
                  <a:pt x="3432" y="324"/>
                </a:lnTo>
                <a:lnTo>
                  <a:pt x="3420" y="288"/>
                </a:lnTo>
                <a:lnTo>
                  <a:pt x="3384" y="264"/>
                </a:lnTo>
                <a:lnTo>
                  <a:pt x="3408" y="264"/>
                </a:lnTo>
              </a:path>
            </a:pathLst>
          </a:custGeom>
          <a:solidFill>
            <a:srgbClr val="A2C1FE"/>
          </a:solidFill>
          <a:ln w="508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63"/>
          <p:cNvSpPr/>
          <p:nvPr/>
        </p:nvSpPr>
        <p:spPr>
          <a:xfrm>
            <a:off x="3851275" y="2082800"/>
            <a:ext cx="1701800" cy="3225800"/>
          </a:xfrm>
          <a:prstGeom prst="roundRect">
            <a:avLst>
              <a:gd name="adj" fmla="val 2699"/>
            </a:avLst>
          </a:prstGeom>
          <a:solidFill>
            <a:srgbClr val="F39FD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63"/>
          <p:cNvSpPr/>
          <p:nvPr/>
        </p:nvSpPr>
        <p:spPr>
          <a:xfrm>
            <a:off x="5680075" y="2082800"/>
            <a:ext cx="1701800" cy="3225800"/>
          </a:xfrm>
          <a:prstGeom prst="roundRect">
            <a:avLst>
              <a:gd name="adj" fmla="val 2699"/>
            </a:avLst>
          </a:prstGeom>
          <a:solidFill>
            <a:srgbClr val="F39FD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63"/>
          <p:cNvSpPr txBox="1"/>
          <p:nvPr/>
        </p:nvSpPr>
        <p:spPr>
          <a:xfrm>
            <a:off x="1981200" y="1141413"/>
            <a:ext cx="102235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63"/>
          <p:cNvSpPr txBox="1"/>
          <p:nvPr/>
        </p:nvSpPr>
        <p:spPr>
          <a:xfrm>
            <a:off x="8856663" y="5700712"/>
            <a:ext cx="11144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rgbClr val="9234DB"/>
              </a:buClr>
              <a:buSzPts val="2400"/>
            </a:pPr>
            <a:r>
              <a:rPr lang="en-US" sz="2400" b="1">
                <a:solidFill>
                  <a:srgbClr val="9234DB"/>
                </a:solidFill>
                <a:latin typeface="Arial"/>
                <a:ea typeface="Arial"/>
                <a:cs typeface="Arial"/>
                <a:sym typeface="Arial"/>
              </a:rPr>
              <a:t>mRNA</a:t>
            </a:r>
            <a:endParaRPr/>
          </a:p>
        </p:txBody>
      </p:sp>
      <p:sp>
        <p:nvSpPr>
          <p:cNvPr id="1147" name="Google Shape;1147;p63"/>
          <p:cNvSpPr txBox="1"/>
          <p:nvPr/>
        </p:nvSpPr>
        <p:spPr>
          <a:xfrm>
            <a:off x="3851276" y="5207000"/>
            <a:ext cx="6715125" cy="406400"/>
          </a:xfrm>
          <a:prstGeom prst="rect">
            <a:avLst/>
          </a:prstGeom>
          <a:solidFill>
            <a:schemeClr val="lt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8" name="Google Shape;1148;p63"/>
          <p:cNvCxnSpPr/>
          <p:nvPr/>
        </p:nvCxnSpPr>
        <p:spPr>
          <a:xfrm>
            <a:off x="38258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49" name="Google Shape;1149;p63"/>
          <p:cNvCxnSpPr/>
          <p:nvPr/>
        </p:nvCxnSpPr>
        <p:spPr>
          <a:xfrm>
            <a:off x="43592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50" name="Google Shape;1150;p63"/>
          <p:cNvCxnSpPr/>
          <p:nvPr/>
        </p:nvCxnSpPr>
        <p:spPr>
          <a:xfrm>
            <a:off x="49688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51" name="Google Shape;1151;p63"/>
          <p:cNvCxnSpPr/>
          <p:nvPr/>
        </p:nvCxnSpPr>
        <p:spPr>
          <a:xfrm>
            <a:off x="55784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52" name="Google Shape;1152;p63"/>
          <p:cNvSpPr txBox="1"/>
          <p:nvPr/>
        </p:nvSpPr>
        <p:spPr>
          <a:xfrm>
            <a:off x="3887788" y="51974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53" name="Google Shape;1153;p63"/>
          <p:cNvSpPr txBox="1"/>
          <p:nvPr/>
        </p:nvSpPr>
        <p:spPr>
          <a:xfrm>
            <a:off x="4421188" y="51974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154" name="Google Shape;1154;p63"/>
          <p:cNvSpPr txBox="1"/>
          <p:nvPr/>
        </p:nvSpPr>
        <p:spPr>
          <a:xfrm>
            <a:off x="4954587" y="5197476"/>
            <a:ext cx="506412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155" name="Google Shape;1155;p63"/>
          <p:cNvCxnSpPr/>
          <p:nvPr/>
        </p:nvCxnSpPr>
        <p:spPr>
          <a:xfrm>
            <a:off x="61880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56" name="Google Shape;1156;p63"/>
          <p:cNvCxnSpPr/>
          <p:nvPr/>
        </p:nvCxnSpPr>
        <p:spPr>
          <a:xfrm>
            <a:off x="73310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57" name="Google Shape;1157;p63"/>
          <p:cNvCxnSpPr/>
          <p:nvPr/>
        </p:nvCxnSpPr>
        <p:spPr>
          <a:xfrm>
            <a:off x="67976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58" name="Google Shape;1158;p63"/>
          <p:cNvSpPr txBox="1"/>
          <p:nvPr/>
        </p:nvSpPr>
        <p:spPr>
          <a:xfrm>
            <a:off x="5640388" y="51974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159" name="Google Shape;1159;p63"/>
          <p:cNvSpPr txBox="1"/>
          <p:nvPr/>
        </p:nvSpPr>
        <p:spPr>
          <a:xfrm>
            <a:off x="6249988" y="51974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160" name="Google Shape;1160;p63"/>
          <p:cNvSpPr txBox="1"/>
          <p:nvPr/>
        </p:nvSpPr>
        <p:spPr>
          <a:xfrm>
            <a:off x="6859588" y="51974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161" name="Google Shape;1161;p63"/>
          <p:cNvCxnSpPr/>
          <p:nvPr/>
        </p:nvCxnSpPr>
        <p:spPr>
          <a:xfrm>
            <a:off x="89312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62" name="Google Shape;1162;p63"/>
          <p:cNvCxnSpPr/>
          <p:nvPr/>
        </p:nvCxnSpPr>
        <p:spPr>
          <a:xfrm>
            <a:off x="83978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63" name="Google Shape;1163;p63"/>
          <p:cNvCxnSpPr/>
          <p:nvPr/>
        </p:nvCxnSpPr>
        <p:spPr>
          <a:xfrm>
            <a:off x="78644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64" name="Google Shape;1164;p63"/>
          <p:cNvCxnSpPr/>
          <p:nvPr/>
        </p:nvCxnSpPr>
        <p:spPr>
          <a:xfrm>
            <a:off x="94646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65" name="Google Shape;1165;p63"/>
          <p:cNvSpPr txBox="1"/>
          <p:nvPr/>
        </p:nvSpPr>
        <p:spPr>
          <a:xfrm>
            <a:off x="7392988" y="51974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166" name="Google Shape;1166;p63"/>
          <p:cNvSpPr txBox="1"/>
          <p:nvPr/>
        </p:nvSpPr>
        <p:spPr>
          <a:xfrm>
            <a:off x="7926388" y="51974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167" name="Google Shape;1167;p63"/>
          <p:cNvSpPr txBox="1"/>
          <p:nvPr/>
        </p:nvSpPr>
        <p:spPr>
          <a:xfrm>
            <a:off x="8459788" y="51974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168" name="Google Shape;1168;p63"/>
          <p:cNvSpPr txBox="1"/>
          <p:nvPr/>
        </p:nvSpPr>
        <p:spPr>
          <a:xfrm>
            <a:off x="8993188" y="5197476"/>
            <a:ext cx="485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169" name="Google Shape;1169;p63"/>
          <p:cNvSpPr txBox="1"/>
          <p:nvPr/>
        </p:nvSpPr>
        <p:spPr>
          <a:xfrm>
            <a:off x="9526587" y="5197476"/>
            <a:ext cx="506412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170" name="Google Shape;1170;p63"/>
          <p:cNvSpPr/>
          <p:nvPr/>
        </p:nvSpPr>
        <p:spPr>
          <a:xfrm>
            <a:off x="1539876" y="685801"/>
            <a:ext cx="1620837" cy="2668587"/>
          </a:xfrm>
          <a:custGeom>
            <a:avLst/>
            <a:gdLst/>
            <a:ahLst/>
            <a:cxnLst/>
            <a:rect l="l" t="t" r="r" b="b"/>
            <a:pathLst>
              <a:path w="1021" h="1681" extrusionOk="0">
                <a:moveTo>
                  <a:pt x="624" y="0"/>
                </a:moveTo>
                <a:lnTo>
                  <a:pt x="624" y="34"/>
                </a:lnTo>
                <a:lnTo>
                  <a:pt x="600" y="80"/>
                </a:lnTo>
                <a:lnTo>
                  <a:pt x="600" y="126"/>
                </a:lnTo>
                <a:lnTo>
                  <a:pt x="600" y="160"/>
                </a:lnTo>
                <a:lnTo>
                  <a:pt x="600" y="194"/>
                </a:lnTo>
                <a:lnTo>
                  <a:pt x="600" y="229"/>
                </a:lnTo>
                <a:lnTo>
                  <a:pt x="588" y="263"/>
                </a:lnTo>
                <a:lnTo>
                  <a:pt x="588" y="309"/>
                </a:lnTo>
                <a:lnTo>
                  <a:pt x="588" y="343"/>
                </a:lnTo>
                <a:lnTo>
                  <a:pt x="588" y="377"/>
                </a:lnTo>
                <a:lnTo>
                  <a:pt x="588" y="411"/>
                </a:lnTo>
                <a:lnTo>
                  <a:pt x="588" y="446"/>
                </a:lnTo>
                <a:lnTo>
                  <a:pt x="588" y="480"/>
                </a:lnTo>
                <a:lnTo>
                  <a:pt x="588" y="514"/>
                </a:lnTo>
                <a:lnTo>
                  <a:pt x="588" y="549"/>
                </a:lnTo>
                <a:lnTo>
                  <a:pt x="588" y="583"/>
                </a:lnTo>
                <a:lnTo>
                  <a:pt x="588" y="629"/>
                </a:lnTo>
                <a:lnTo>
                  <a:pt x="588" y="663"/>
                </a:lnTo>
                <a:lnTo>
                  <a:pt x="624" y="663"/>
                </a:lnTo>
                <a:lnTo>
                  <a:pt x="660" y="674"/>
                </a:lnTo>
                <a:lnTo>
                  <a:pt x="672" y="640"/>
                </a:lnTo>
                <a:lnTo>
                  <a:pt x="672" y="606"/>
                </a:lnTo>
                <a:lnTo>
                  <a:pt x="684" y="571"/>
                </a:lnTo>
                <a:lnTo>
                  <a:pt x="720" y="549"/>
                </a:lnTo>
                <a:lnTo>
                  <a:pt x="756" y="526"/>
                </a:lnTo>
                <a:lnTo>
                  <a:pt x="792" y="526"/>
                </a:lnTo>
                <a:lnTo>
                  <a:pt x="828" y="514"/>
                </a:lnTo>
                <a:lnTo>
                  <a:pt x="876" y="526"/>
                </a:lnTo>
                <a:lnTo>
                  <a:pt x="912" y="537"/>
                </a:lnTo>
                <a:lnTo>
                  <a:pt x="948" y="560"/>
                </a:lnTo>
                <a:lnTo>
                  <a:pt x="972" y="594"/>
                </a:lnTo>
                <a:lnTo>
                  <a:pt x="996" y="629"/>
                </a:lnTo>
                <a:lnTo>
                  <a:pt x="1008" y="663"/>
                </a:lnTo>
                <a:lnTo>
                  <a:pt x="1020" y="697"/>
                </a:lnTo>
                <a:lnTo>
                  <a:pt x="1020" y="731"/>
                </a:lnTo>
                <a:lnTo>
                  <a:pt x="1020" y="766"/>
                </a:lnTo>
                <a:lnTo>
                  <a:pt x="1008" y="811"/>
                </a:lnTo>
                <a:lnTo>
                  <a:pt x="996" y="846"/>
                </a:lnTo>
                <a:lnTo>
                  <a:pt x="960" y="880"/>
                </a:lnTo>
                <a:lnTo>
                  <a:pt x="924" y="903"/>
                </a:lnTo>
                <a:lnTo>
                  <a:pt x="888" y="926"/>
                </a:lnTo>
                <a:lnTo>
                  <a:pt x="852" y="926"/>
                </a:lnTo>
                <a:lnTo>
                  <a:pt x="816" y="926"/>
                </a:lnTo>
                <a:lnTo>
                  <a:pt x="780" y="914"/>
                </a:lnTo>
                <a:lnTo>
                  <a:pt x="732" y="891"/>
                </a:lnTo>
                <a:lnTo>
                  <a:pt x="708" y="857"/>
                </a:lnTo>
                <a:lnTo>
                  <a:pt x="696" y="823"/>
                </a:lnTo>
                <a:lnTo>
                  <a:pt x="660" y="800"/>
                </a:lnTo>
                <a:lnTo>
                  <a:pt x="624" y="800"/>
                </a:lnTo>
                <a:lnTo>
                  <a:pt x="588" y="800"/>
                </a:lnTo>
                <a:lnTo>
                  <a:pt x="588" y="834"/>
                </a:lnTo>
                <a:lnTo>
                  <a:pt x="588" y="869"/>
                </a:lnTo>
                <a:lnTo>
                  <a:pt x="600" y="903"/>
                </a:lnTo>
                <a:lnTo>
                  <a:pt x="612" y="937"/>
                </a:lnTo>
                <a:lnTo>
                  <a:pt x="612" y="971"/>
                </a:lnTo>
                <a:lnTo>
                  <a:pt x="624" y="1006"/>
                </a:lnTo>
                <a:lnTo>
                  <a:pt x="624" y="1040"/>
                </a:lnTo>
                <a:lnTo>
                  <a:pt x="624" y="1074"/>
                </a:lnTo>
                <a:lnTo>
                  <a:pt x="624" y="1166"/>
                </a:lnTo>
                <a:lnTo>
                  <a:pt x="624" y="1234"/>
                </a:lnTo>
                <a:lnTo>
                  <a:pt x="624" y="1303"/>
                </a:lnTo>
                <a:lnTo>
                  <a:pt x="624" y="1349"/>
                </a:lnTo>
                <a:lnTo>
                  <a:pt x="660" y="1337"/>
                </a:lnTo>
                <a:lnTo>
                  <a:pt x="696" y="1337"/>
                </a:lnTo>
                <a:lnTo>
                  <a:pt x="732" y="1337"/>
                </a:lnTo>
                <a:lnTo>
                  <a:pt x="780" y="1337"/>
                </a:lnTo>
                <a:lnTo>
                  <a:pt x="816" y="1349"/>
                </a:lnTo>
                <a:lnTo>
                  <a:pt x="852" y="1360"/>
                </a:lnTo>
                <a:lnTo>
                  <a:pt x="888" y="1371"/>
                </a:lnTo>
                <a:lnTo>
                  <a:pt x="924" y="1383"/>
                </a:lnTo>
                <a:lnTo>
                  <a:pt x="960" y="1417"/>
                </a:lnTo>
                <a:lnTo>
                  <a:pt x="972" y="1451"/>
                </a:lnTo>
                <a:lnTo>
                  <a:pt x="996" y="1486"/>
                </a:lnTo>
                <a:lnTo>
                  <a:pt x="996" y="1520"/>
                </a:lnTo>
                <a:lnTo>
                  <a:pt x="996" y="1554"/>
                </a:lnTo>
                <a:lnTo>
                  <a:pt x="984" y="1589"/>
                </a:lnTo>
                <a:lnTo>
                  <a:pt x="960" y="1623"/>
                </a:lnTo>
                <a:lnTo>
                  <a:pt x="924" y="1646"/>
                </a:lnTo>
                <a:lnTo>
                  <a:pt x="888" y="1657"/>
                </a:lnTo>
                <a:lnTo>
                  <a:pt x="852" y="1657"/>
                </a:lnTo>
                <a:lnTo>
                  <a:pt x="804" y="1657"/>
                </a:lnTo>
                <a:lnTo>
                  <a:pt x="768" y="1669"/>
                </a:lnTo>
                <a:lnTo>
                  <a:pt x="732" y="1669"/>
                </a:lnTo>
                <a:lnTo>
                  <a:pt x="696" y="1669"/>
                </a:lnTo>
                <a:lnTo>
                  <a:pt x="660" y="1680"/>
                </a:lnTo>
                <a:lnTo>
                  <a:pt x="624" y="1680"/>
                </a:lnTo>
                <a:lnTo>
                  <a:pt x="588" y="1680"/>
                </a:lnTo>
                <a:lnTo>
                  <a:pt x="552" y="1680"/>
                </a:lnTo>
                <a:lnTo>
                  <a:pt x="516" y="1680"/>
                </a:lnTo>
                <a:lnTo>
                  <a:pt x="480" y="1680"/>
                </a:lnTo>
                <a:lnTo>
                  <a:pt x="444" y="1680"/>
                </a:lnTo>
                <a:lnTo>
                  <a:pt x="408" y="1680"/>
                </a:lnTo>
                <a:lnTo>
                  <a:pt x="372" y="1680"/>
                </a:lnTo>
                <a:lnTo>
                  <a:pt x="336" y="1669"/>
                </a:lnTo>
                <a:lnTo>
                  <a:pt x="300" y="1669"/>
                </a:lnTo>
                <a:lnTo>
                  <a:pt x="264" y="1669"/>
                </a:lnTo>
                <a:lnTo>
                  <a:pt x="228" y="1657"/>
                </a:lnTo>
                <a:lnTo>
                  <a:pt x="192" y="1646"/>
                </a:lnTo>
                <a:lnTo>
                  <a:pt x="156" y="1634"/>
                </a:lnTo>
                <a:lnTo>
                  <a:pt x="120" y="1623"/>
                </a:lnTo>
                <a:lnTo>
                  <a:pt x="96" y="1589"/>
                </a:lnTo>
                <a:lnTo>
                  <a:pt x="72" y="1554"/>
                </a:lnTo>
                <a:lnTo>
                  <a:pt x="48" y="1520"/>
                </a:lnTo>
                <a:lnTo>
                  <a:pt x="48" y="1486"/>
                </a:lnTo>
                <a:lnTo>
                  <a:pt x="60" y="1451"/>
                </a:lnTo>
                <a:lnTo>
                  <a:pt x="84" y="1417"/>
                </a:lnTo>
                <a:lnTo>
                  <a:pt x="132" y="1394"/>
                </a:lnTo>
                <a:lnTo>
                  <a:pt x="168" y="1371"/>
                </a:lnTo>
                <a:lnTo>
                  <a:pt x="204" y="1360"/>
                </a:lnTo>
                <a:lnTo>
                  <a:pt x="252" y="1349"/>
                </a:lnTo>
                <a:lnTo>
                  <a:pt x="288" y="1349"/>
                </a:lnTo>
                <a:lnTo>
                  <a:pt x="336" y="1349"/>
                </a:lnTo>
                <a:lnTo>
                  <a:pt x="372" y="1349"/>
                </a:lnTo>
                <a:lnTo>
                  <a:pt x="408" y="1349"/>
                </a:lnTo>
                <a:lnTo>
                  <a:pt x="444" y="1349"/>
                </a:lnTo>
                <a:lnTo>
                  <a:pt x="456" y="1314"/>
                </a:lnTo>
                <a:lnTo>
                  <a:pt x="456" y="1280"/>
                </a:lnTo>
                <a:lnTo>
                  <a:pt x="456" y="1246"/>
                </a:lnTo>
                <a:lnTo>
                  <a:pt x="456" y="1211"/>
                </a:lnTo>
                <a:lnTo>
                  <a:pt x="456" y="1177"/>
                </a:lnTo>
                <a:lnTo>
                  <a:pt x="456" y="1143"/>
                </a:lnTo>
                <a:lnTo>
                  <a:pt x="444" y="1109"/>
                </a:lnTo>
                <a:lnTo>
                  <a:pt x="444" y="1074"/>
                </a:lnTo>
                <a:lnTo>
                  <a:pt x="444" y="1040"/>
                </a:lnTo>
                <a:lnTo>
                  <a:pt x="444" y="1006"/>
                </a:lnTo>
                <a:lnTo>
                  <a:pt x="444" y="971"/>
                </a:lnTo>
                <a:lnTo>
                  <a:pt x="444" y="937"/>
                </a:lnTo>
                <a:lnTo>
                  <a:pt x="444" y="903"/>
                </a:lnTo>
                <a:lnTo>
                  <a:pt x="444" y="869"/>
                </a:lnTo>
                <a:lnTo>
                  <a:pt x="408" y="846"/>
                </a:lnTo>
                <a:lnTo>
                  <a:pt x="372" y="846"/>
                </a:lnTo>
                <a:lnTo>
                  <a:pt x="336" y="846"/>
                </a:lnTo>
                <a:lnTo>
                  <a:pt x="336" y="880"/>
                </a:lnTo>
                <a:lnTo>
                  <a:pt x="336" y="914"/>
                </a:lnTo>
                <a:lnTo>
                  <a:pt x="300" y="937"/>
                </a:lnTo>
                <a:lnTo>
                  <a:pt x="264" y="960"/>
                </a:lnTo>
                <a:lnTo>
                  <a:pt x="228" y="960"/>
                </a:lnTo>
                <a:lnTo>
                  <a:pt x="192" y="960"/>
                </a:lnTo>
                <a:lnTo>
                  <a:pt x="156" y="960"/>
                </a:lnTo>
                <a:lnTo>
                  <a:pt x="120" y="949"/>
                </a:lnTo>
                <a:lnTo>
                  <a:pt x="84" y="937"/>
                </a:lnTo>
                <a:lnTo>
                  <a:pt x="60" y="903"/>
                </a:lnTo>
                <a:lnTo>
                  <a:pt x="36" y="869"/>
                </a:lnTo>
                <a:lnTo>
                  <a:pt x="12" y="834"/>
                </a:lnTo>
                <a:lnTo>
                  <a:pt x="0" y="800"/>
                </a:lnTo>
                <a:lnTo>
                  <a:pt x="0" y="766"/>
                </a:lnTo>
                <a:lnTo>
                  <a:pt x="0" y="731"/>
                </a:lnTo>
                <a:lnTo>
                  <a:pt x="24" y="697"/>
                </a:lnTo>
                <a:lnTo>
                  <a:pt x="60" y="674"/>
                </a:lnTo>
                <a:lnTo>
                  <a:pt x="96" y="651"/>
                </a:lnTo>
                <a:lnTo>
                  <a:pt x="132" y="640"/>
                </a:lnTo>
                <a:lnTo>
                  <a:pt x="180" y="640"/>
                </a:lnTo>
                <a:lnTo>
                  <a:pt x="216" y="640"/>
                </a:lnTo>
                <a:lnTo>
                  <a:pt x="252" y="651"/>
                </a:lnTo>
                <a:lnTo>
                  <a:pt x="288" y="663"/>
                </a:lnTo>
                <a:lnTo>
                  <a:pt x="312" y="697"/>
                </a:lnTo>
                <a:lnTo>
                  <a:pt x="324" y="731"/>
                </a:lnTo>
                <a:lnTo>
                  <a:pt x="360" y="731"/>
                </a:lnTo>
                <a:lnTo>
                  <a:pt x="396" y="731"/>
                </a:lnTo>
                <a:lnTo>
                  <a:pt x="432" y="731"/>
                </a:lnTo>
                <a:lnTo>
                  <a:pt x="432" y="697"/>
                </a:lnTo>
                <a:lnTo>
                  <a:pt x="444" y="663"/>
                </a:lnTo>
                <a:lnTo>
                  <a:pt x="444" y="629"/>
                </a:lnTo>
                <a:lnTo>
                  <a:pt x="444" y="583"/>
                </a:lnTo>
                <a:lnTo>
                  <a:pt x="444" y="549"/>
                </a:lnTo>
                <a:lnTo>
                  <a:pt x="444" y="514"/>
                </a:lnTo>
                <a:lnTo>
                  <a:pt x="444" y="480"/>
                </a:lnTo>
                <a:lnTo>
                  <a:pt x="444" y="446"/>
                </a:lnTo>
                <a:lnTo>
                  <a:pt x="444" y="411"/>
                </a:lnTo>
                <a:lnTo>
                  <a:pt x="444" y="366"/>
                </a:lnTo>
                <a:lnTo>
                  <a:pt x="444" y="331"/>
                </a:lnTo>
                <a:lnTo>
                  <a:pt x="444" y="297"/>
                </a:lnTo>
                <a:lnTo>
                  <a:pt x="432" y="251"/>
                </a:lnTo>
                <a:lnTo>
                  <a:pt x="432" y="217"/>
                </a:lnTo>
                <a:lnTo>
                  <a:pt x="432" y="183"/>
                </a:lnTo>
                <a:lnTo>
                  <a:pt x="432" y="149"/>
                </a:lnTo>
                <a:lnTo>
                  <a:pt x="432" y="114"/>
                </a:lnTo>
                <a:lnTo>
                  <a:pt x="432" y="80"/>
                </a:lnTo>
                <a:lnTo>
                  <a:pt x="432" y="46"/>
                </a:lnTo>
                <a:lnTo>
                  <a:pt x="432" y="11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63"/>
          <p:cNvSpPr txBox="1"/>
          <p:nvPr/>
        </p:nvSpPr>
        <p:spPr>
          <a:xfrm>
            <a:off x="1754188" y="2881312"/>
            <a:ext cx="12160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1-tRNA</a:t>
            </a:r>
            <a:endParaRPr/>
          </a:p>
        </p:txBody>
      </p:sp>
      <p:sp>
        <p:nvSpPr>
          <p:cNvPr id="1172" name="Google Shape;1172;p63"/>
          <p:cNvSpPr/>
          <p:nvPr/>
        </p:nvSpPr>
        <p:spPr>
          <a:xfrm>
            <a:off x="5654676" y="1905001"/>
            <a:ext cx="1620837" cy="2744787"/>
          </a:xfrm>
          <a:custGeom>
            <a:avLst/>
            <a:gdLst/>
            <a:ahLst/>
            <a:cxnLst/>
            <a:rect l="l" t="t" r="r" b="b"/>
            <a:pathLst>
              <a:path w="1021" h="1729" extrusionOk="0">
                <a:moveTo>
                  <a:pt x="624" y="0"/>
                </a:moveTo>
                <a:lnTo>
                  <a:pt x="624" y="35"/>
                </a:lnTo>
                <a:lnTo>
                  <a:pt x="600" y="82"/>
                </a:lnTo>
                <a:lnTo>
                  <a:pt x="600" y="129"/>
                </a:lnTo>
                <a:lnTo>
                  <a:pt x="600" y="165"/>
                </a:lnTo>
                <a:lnTo>
                  <a:pt x="600" y="200"/>
                </a:lnTo>
                <a:lnTo>
                  <a:pt x="600" y="235"/>
                </a:lnTo>
                <a:lnTo>
                  <a:pt x="588" y="270"/>
                </a:lnTo>
                <a:lnTo>
                  <a:pt x="588" y="317"/>
                </a:lnTo>
                <a:lnTo>
                  <a:pt x="588" y="353"/>
                </a:lnTo>
                <a:lnTo>
                  <a:pt x="588" y="388"/>
                </a:lnTo>
                <a:lnTo>
                  <a:pt x="588" y="423"/>
                </a:lnTo>
                <a:lnTo>
                  <a:pt x="588" y="458"/>
                </a:lnTo>
                <a:lnTo>
                  <a:pt x="588" y="494"/>
                </a:lnTo>
                <a:lnTo>
                  <a:pt x="588" y="529"/>
                </a:lnTo>
                <a:lnTo>
                  <a:pt x="588" y="564"/>
                </a:lnTo>
                <a:lnTo>
                  <a:pt x="588" y="600"/>
                </a:lnTo>
                <a:lnTo>
                  <a:pt x="588" y="647"/>
                </a:lnTo>
                <a:lnTo>
                  <a:pt x="588" y="682"/>
                </a:lnTo>
                <a:lnTo>
                  <a:pt x="624" y="682"/>
                </a:lnTo>
                <a:lnTo>
                  <a:pt x="660" y="694"/>
                </a:lnTo>
                <a:lnTo>
                  <a:pt x="672" y="658"/>
                </a:lnTo>
                <a:lnTo>
                  <a:pt x="672" y="623"/>
                </a:lnTo>
                <a:lnTo>
                  <a:pt x="684" y="588"/>
                </a:lnTo>
                <a:lnTo>
                  <a:pt x="720" y="564"/>
                </a:lnTo>
                <a:lnTo>
                  <a:pt x="756" y="541"/>
                </a:lnTo>
                <a:lnTo>
                  <a:pt x="792" y="541"/>
                </a:lnTo>
                <a:lnTo>
                  <a:pt x="828" y="529"/>
                </a:lnTo>
                <a:lnTo>
                  <a:pt x="876" y="541"/>
                </a:lnTo>
                <a:lnTo>
                  <a:pt x="912" y="552"/>
                </a:lnTo>
                <a:lnTo>
                  <a:pt x="948" y="576"/>
                </a:lnTo>
                <a:lnTo>
                  <a:pt x="972" y="611"/>
                </a:lnTo>
                <a:lnTo>
                  <a:pt x="996" y="647"/>
                </a:lnTo>
                <a:lnTo>
                  <a:pt x="1008" y="682"/>
                </a:lnTo>
                <a:lnTo>
                  <a:pt x="1020" y="717"/>
                </a:lnTo>
                <a:lnTo>
                  <a:pt x="1020" y="752"/>
                </a:lnTo>
                <a:lnTo>
                  <a:pt x="1020" y="788"/>
                </a:lnTo>
                <a:lnTo>
                  <a:pt x="1008" y="835"/>
                </a:lnTo>
                <a:lnTo>
                  <a:pt x="996" y="870"/>
                </a:lnTo>
                <a:lnTo>
                  <a:pt x="960" y="905"/>
                </a:lnTo>
                <a:lnTo>
                  <a:pt x="924" y="929"/>
                </a:lnTo>
                <a:lnTo>
                  <a:pt x="888" y="952"/>
                </a:lnTo>
                <a:lnTo>
                  <a:pt x="852" y="952"/>
                </a:lnTo>
                <a:lnTo>
                  <a:pt x="816" y="952"/>
                </a:lnTo>
                <a:lnTo>
                  <a:pt x="780" y="940"/>
                </a:lnTo>
                <a:lnTo>
                  <a:pt x="732" y="917"/>
                </a:lnTo>
                <a:lnTo>
                  <a:pt x="708" y="882"/>
                </a:lnTo>
                <a:lnTo>
                  <a:pt x="696" y="846"/>
                </a:lnTo>
                <a:lnTo>
                  <a:pt x="660" y="823"/>
                </a:lnTo>
                <a:lnTo>
                  <a:pt x="624" y="823"/>
                </a:lnTo>
                <a:lnTo>
                  <a:pt x="588" y="823"/>
                </a:lnTo>
                <a:lnTo>
                  <a:pt x="588" y="858"/>
                </a:lnTo>
                <a:lnTo>
                  <a:pt x="588" y="893"/>
                </a:lnTo>
                <a:lnTo>
                  <a:pt x="600" y="929"/>
                </a:lnTo>
                <a:lnTo>
                  <a:pt x="612" y="964"/>
                </a:lnTo>
                <a:lnTo>
                  <a:pt x="612" y="999"/>
                </a:lnTo>
                <a:lnTo>
                  <a:pt x="624" y="1034"/>
                </a:lnTo>
                <a:lnTo>
                  <a:pt x="624" y="1070"/>
                </a:lnTo>
                <a:lnTo>
                  <a:pt x="624" y="1105"/>
                </a:lnTo>
                <a:lnTo>
                  <a:pt x="624" y="1199"/>
                </a:lnTo>
                <a:lnTo>
                  <a:pt x="624" y="1270"/>
                </a:lnTo>
                <a:lnTo>
                  <a:pt x="624" y="1340"/>
                </a:lnTo>
                <a:lnTo>
                  <a:pt x="624" y="1387"/>
                </a:lnTo>
                <a:lnTo>
                  <a:pt x="660" y="1375"/>
                </a:lnTo>
                <a:lnTo>
                  <a:pt x="696" y="1375"/>
                </a:lnTo>
                <a:lnTo>
                  <a:pt x="732" y="1375"/>
                </a:lnTo>
                <a:lnTo>
                  <a:pt x="780" y="1375"/>
                </a:lnTo>
                <a:lnTo>
                  <a:pt x="816" y="1387"/>
                </a:lnTo>
                <a:lnTo>
                  <a:pt x="852" y="1399"/>
                </a:lnTo>
                <a:lnTo>
                  <a:pt x="888" y="1411"/>
                </a:lnTo>
                <a:lnTo>
                  <a:pt x="924" y="1422"/>
                </a:lnTo>
                <a:lnTo>
                  <a:pt x="960" y="1458"/>
                </a:lnTo>
                <a:lnTo>
                  <a:pt x="972" y="1493"/>
                </a:lnTo>
                <a:lnTo>
                  <a:pt x="996" y="1528"/>
                </a:lnTo>
                <a:lnTo>
                  <a:pt x="996" y="1563"/>
                </a:lnTo>
                <a:lnTo>
                  <a:pt x="996" y="1599"/>
                </a:lnTo>
                <a:lnTo>
                  <a:pt x="984" y="1634"/>
                </a:lnTo>
                <a:lnTo>
                  <a:pt x="960" y="1669"/>
                </a:lnTo>
                <a:lnTo>
                  <a:pt x="924" y="1693"/>
                </a:lnTo>
                <a:lnTo>
                  <a:pt x="888" y="1704"/>
                </a:lnTo>
                <a:lnTo>
                  <a:pt x="852" y="1704"/>
                </a:lnTo>
                <a:lnTo>
                  <a:pt x="804" y="1704"/>
                </a:lnTo>
                <a:lnTo>
                  <a:pt x="768" y="1716"/>
                </a:lnTo>
                <a:lnTo>
                  <a:pt x="732" y="1716"/>
                </a:lnTo>
                <a:lnTo>
                  <a:pt x="696" y="1716"/>
                </a:lnTo>
                <a:lnTo>
                  <a:pt x="660" y="1728"/>
                </a:lnTo>
                <a:lnTo>
                  <a:pt x="624" y="1728"/>
                </a:lnTo>
                <a:lnTo>
                  <a:pt x="588" y="1728"/>
                </a:lnTo>
                <a:lnTo>
                  <a:pt x="552" y="1728"/>
                </a:lnTo>
                <a:lnTo>
                  <a:pt x="516" y="1728"/>
                </a:lnTo>
                <a:lnTo>
                  <a:pt x="480" y="1728"/>
                </a:lnTo>
                <a:lnTo>
                  <a:pt x="444" y="1728"/>
                </a:lnTo>
                <a:lnTo>
                  <a:pt x="408" y="1728"/>
                </a:lnTo>
                <a:lnTo>
                  <a:pt x="372" y="1728"/>
                </a:lnTo>
                <a:lnTo>
                  <a:pt x="336" y="1716"/>
                </a:lnTo>
                <a:lnTo>
                  <a:pt x="300" y="1716"/>
                </a:lnTo>
                <a:lnTo>
                  <a:pt x="264" y="1716"/>
                </a:lnTo>
                <a:lnTo>
                  <a:pt x="228" y="1704"/>
                </a:lnTo>
                <a:lnTo>
                  <a:pt x="192" y="1693"/>
                </a:lnTo>
                <a:lnTo>
                  <a:pt x="156" y="1681"/>
                </a:lnTo>
                <a:lnTo>
                  <a:pt x="120" y="1669"/>
                </a:lnTo>
                <a:lnTo>
                  <a:pt x="96" y="1634"/>
                </a:lnTo>
                <a:lnTo>
                  <a:pt x="72" y="1599"/>
                </a:lnTo>
                <a:lnTo>
                  <a:pt x="48" y="1563"/>
                </a:lnTo>
                <a:lnTo>
                  <a:pt x="48" y="1528"/>
                </a:lnTo>
                <a:lnTo>
                  <a:pt x="60" y="1493"/>
                </a:lnTo>
                <a:lnTo>
                  <a:pt x="84" y="1458"/>
                </a:lnTo>
                <a:lnTo>
                  <a:pt x="132" y="1434"/>
                </a:lnTo>
                <a:lnTo>
                  <a:pt x="168" y="1411"/>
                </a:lnTo>
                <a:lnTo>
                  <a:pt x="204" y="1399"/>
                </a:lnTo>
                <a:lnTo>
                  <a:pt x="252" y="1387"/>
                </a:lnTo>
                <a:lnTo>
                  <a:pt x="288" y="1387"/>
                </a:lnTo>
                <a:lnTo>
                  <a:pt x="336" y="1387"/>
                </a:lnTo>
                <a:lnTo>
                  <a:pt x="372" y="1387"/>
                </a:lnTo>
                <a:lnTo>
                  <a:pt x="408" y="1387"/>
                </a:lnTo>
                <a:lnTo>
                  <a:pt x="444" y="1387"/>
                </a:lnTo>
                <a:lnTo>
                  <a:pt x="456" y="1352"/>
                </a:lnTo>
                <a:lnTo>
                  <a:pt x="456" y="1317"/>
                </a:lnTo>
                <a:lnTo>
                  <a:pt x="456" y="1281"/>
                </a:lnTo>
                <a:lnTo>
                  <a:pt x="456" y="1246"/>
                </a:lnTo>
                <a:lnTo>
                  <a:pt x="456" y="1211"/>
                </a:lnTo>
                <a:lnTo>
                  <a:pt x="456" y="1176"/>
                </a:lnTo>
                <a:lnTo>
                  <a:pt x="444" y="1140"/>
                </a:lnTo>
                <a:lnTo>
                  <a:pt x="444" y="1105"/>
                </a:lnTo>
                <a:lnTo>
                  <a:pt x="444" y="1070"/>
                </a:lnTo>
                <a:lnTo>
                  <a:pt x="444" y="1034"/>
                </a:lnTo>
                <a:lnTo>
                  <a:pt x="444" y="999"/>
                </a:lnTo>
                <a:lnTo>
                  <a:pt x="444" y="964"/>
                </a:lnTo>
                <a:lnTo>
                  <a:pt x="444" y="929"/>
                </a:lnTo>
                <a:lnTo>
                  <a:pt x="444" y="893"/>
                </a:lnTo>
                <a:lnTo>
                  <a:pt x="408" y="870"/>
                </a:lnTo>
                <a:lnTo>
                  <a:pt x="372" y="870"/>
                </a:lnTo>
                <a:lnTo>
                  <a:pt x="336" y="870"/>
                </a:lnTo>
                <a:lnTo>
                  <a:pt x="336" y="905"/>
                </a:lnTo>
                <a:lnTo>
                  <a:pt x="336" y="940"/>
                </a:lnTo>
                <a:lnTo>
                  <a:pt x="300" y="964"/>
                </a:lnTo>
                <a:lnTo>
                  <a:pt x="264" y="987"/>
                </a:lnTo>
                <a:lnTo>
                  <a:pt x="228" y="987"/>
                </a:lnTo>
                <a:lnTo>
                  <a:pt x="192" y="987"/>
                </a:lnTo>
                <a:lnTo>
                  <a:pt x="156" y="987"/>
                </a:lnTo>
                <a:lnTo>
                  <a:pt x="120" y="976"/>
                </a:lnTo>
                <a:lnTo>
                  <a:pt x="84" y="964"/>
                </a:lnTo>
                <a:lnTo>
                  <a:pt x="60" y="929"/>
                </a:lnTo>
                <a:lnTo>
                  <a:pt x="36" y="893"/>
                </a:lnTo>
                <a:lnTo>
                  <a:pt x="12" y="858"/>
                </a:lnTo>
                <a:lnTo>
                  <a:pt x="0" y="823"/>
                </a:lnTo>
                <a:lnTo>
                  <a:pt x="0" y="788"/>
                </a:lnTo>
                <a:lnTo>
                  <a:pt x="0" y="752"/>
                </a:lnTo>
                <a:lnTo>
                  <a:pt x="24" y="717"/>
                </a:lnTo>
                <a:lnTo>
                  <a:pt x="60" y="694"/>
                </a:lnTo>
                <a:lnTo>
                  <a:pt x="96" y="670"/>
                </a:lnTo>
                <a:lnTo>
                  <a:pt x="132" y="658"/>
                </a:lnTo>
                <a:lnTo>
                  <a:pt x="180" y="658"/>
                </a:lnTo>
                <a:lnTo>
                  <a:pt x="216" y="658"/>
                </a:lnTo>
                <a:lnTo>
                  <a:pt x="252" y="670"/>
                </a:lnTo>
                <a:lnTo>
                  <a:pt x="288" y="682"/>
                </a:lnTo>
                <a:lnTo>
                  <a:pt x="312" y="717"/>
                </a:lnTo>
                <a:lnTo>
                  <a:pt x="324" y="752"/>
                </a:lnTo>
                <a:lnTo>
                  <a:pt x="360" y="752"/>
                </a:lnTo>
                <a:lnTo>
                  <a:pt x="396" y="752"/>
                </a:lnTo>
                <a:lnTo>
                  <a:pt x="432" y="752"/>
                </a:lnTo>
                <a:lnTo>
                  <a:pt x="432" y="717"/>
                </a:lnTo>
                <a:lnTo>
                  <a:pt x="444" y="682"/>
                </a:lnTo>
                <a:lnTo>
                  <a:pt x="444" y="647"/>
                </a:lnTo>
                <a:lnTo>
                  <a:pt x="444" y="600"/>
                </a:lnTo>
                <a:lnTo>
                  <a:pt x="444" y="564"/>
                </a:lnTo>
                <a:lnTo>
                  <a:pt x="444" y="529"/>
                </a:lnTo>
                <a:lnTo>
                  <a:pt x="444" y="494"/>
                </a:lnTo>
                <a:lnTo>
                  <a:pt x="444" y="458"/>
                </a:lnTo>
                <a:lnTo>
                  <a:pt x="444" y="423"/>
                </a:lnTo>
                <a:lnTo>
                  <a:pt x="444" y="376"/>
                </a:lnTo>
                <a:lnTo>
                  <a:pt x="444" y="341"/>
                </a:lnTo>
                <a:lnTo>
                  <a:pt x="444" y="306"/>
                </a:lnTo>
                <a:lnTo>
                  <a:pt x="432" y="259"/>
                </a:lnTo>
                <a:lnTo>
                  <a:pt x="432" y="223"/>
                </a:lnTo>
                <a:lnTo>
                  <a:pt x="432" y="188"/>
                </a:lnTo>
                <a:lnTo>
                  <a:pt x="432" y="153"/>
                </a:lnTo>
                <a:lnTo>
                  <a:pt x="432" y="118"/>
                </a:lnTo>
                <a:lnTo>
                  <a:pt x="432" y="82"/>
                </a:lnTo>
                <a:lnTo>
                  <a:pt x="432" y="47"/>
                </a:lnTo>
                <a:lnTo>
                  <a:pt x="432" y="12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63"/>
          <p:cNvSpPr txBox="1"/>
          <p:nvPr/>
        </p:nvSpPr>
        <p:spPr>
          <a:xfrm>
            <a:off x="5868988" y="4176712"/>
            <a:ext cx="12160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2-tRNA</a:t>
            </a:r>
            <a:endParaRPr/>
          </a:p>
        </p:txBody>
      </p:sp>
      <p:sp>
        <p:nvSpPr>
          <p:cNvPr id="1174" name="Google Shape;1174;p63"/>
          <p:cNvSpPr txBox="1"/>
          <p:nvPr/>
        </p:nvSpPr>
        <p:spPr>
          <a:xfrm>
            <a:off x="1601787" y="34448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175" name="Google Shape;1175;p63"/>
          <p:cNvSpPr txBox="1"/>
          <p:nvPr/>
        </p:nvSpPr>
        <p:spPr>
          <a:xfrm>
            <a:off x="2135187" y="34448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76" name="Google Shape;1176;p63"/>
          <p:cNvSpPr txBox="1"/>
          <p:nvPr/>
        </p:nvSpPr>
        <p:spPr>
          <a:xfrm>
            <a:off x="2668587" y="34448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177" name="Google Shape;1177;p63"/>
          <p:cNvCxnSpPr/>
          <p:nvPr/>
        </p:nvCxnSpPr>
        <p:spPr>
          <a:xfrm>
            <a:off x="2378075" y="33782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78" name="Google Shape;1178;p63"/>
          <p:cNvCxnSpPr/>
          <p:nvPr/>
        </p:nvCxnSpPr>
        <p:spPr>
          <a:xfrm>
            <a:off x="2911475" y="33782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79" name="Google Shape;1179;p63"/>
          <p:cNvCxnSpPr/>
          <p:nvPr/>
        </p:nvCxnSpPr>
        <p:spPr>
          <a:xfrm>
            <a:off x="1844675" y="33782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80" name="Google Shape;1180;p63"/>
          <p:cNvCxnSpPr/>
          <p:nvPr/>
        </p:nvCxnSpPr>
        <p:spPr>
          <a:xfrm>
            <a:off x="59594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81" name="Google Shape;1181;p63"/>
          <p:cNvCxnSpPr/>
          <p:nvPr/>
        </p:nvCxnSpPr>
        <p:spPr>
          <a:xfrm>
            <a:off x="64928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82" name="Google Shape;1182;p63"/>
          <p:cNvCxnSpPr/>
          <p:nvPr/>
        </p:nvCxnSpPr>
        <p:spPr>
          <a:xfrm>
            <a:off x="70262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83" name="Google Shape;1183;p63"/>
          <p:cNvSpPr txBox="1"/>
          <p:nvPr/>
        </p:nvSpPr>
        <p:spPr>
          <a:xfrm>
            <a:off x="5716587" y="4740276"/>
            <a:ext cx="4572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184" name="Google Shape;1184;p63"/>
          <p:cNvSpPr txBox="1"/>
          <p:nvPr/>
        </p:nvSpPr>
        <p:spPr>
          <a:xfrm>
            <a:off x="5181600" y="304800"/>
            <a:ext cx="863600" cy="711200"/>
          </a:xfrm>
          <a:prstGeom prst="rect">
            <a:avLst/>
          </a:prstGeom>
          <a:solidFill>
            <a:srgbClr val="99FF33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63"/>
          <p:cNvSpPr txBox="1"/>
          <p:nvPr/>
        </p:nvSpPr>
        <p:spPr>
          <a:xfrm>
            <a:off x="5183188" y="3968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aa1</a:t>
            </a:r>
            <a:endParaRPr/>
          </a:p>
        </p:txBody>
      </p:sp>
      <p:sp>
        <p:nvSpPr>
          <p:cNvPr id="1186" name="Google Shape;1186;p63"/>
          <p:cNvSpPr/>
          <p:nvPr/>
        </p:nvSpPr>
        <p:spPr>
          <a:xfrm>
            <a:off x="6365875" y="1320800"/>
            <a:ext cx="863600" cy="787400"/>
          </a:xfrm>
          <a:prstGeom prst="ellipse">
            <a:avLst/>
          </a:prstGeom>
          <a:solidFill>
            <a:srgbClr val="CC66FF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63"/>
          <p:cNvSpPr txBox="1"/>
          <p:nvPr/>
        </p:nvSpPr>
        <p:spPr>
          <a:xfrm>
            <a:off x="6402388" y="14636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aa2</a:t>
            </a:r>
            <a:endParaRPr/>
          </a:p>
        </p:txBody>
      </p:sp>
      <p:sp>
        <p:nvSpPr>
          <p:cNvPr id="1188" name="Google Shape;1188;p63"/>
          <p:cNvSpPr txBox="1"/>
          <p:nvPr/>
        </p:nvSpPr>
        <p:spPr>
          <a:xfrm>
            <a:off x="6249987" y="47402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89" name="Google Shape;1189;p63"/>
          <p:cNvSpPr txBox="1"/>
          <p:nvPr/>
        </p:nvSpPr>
        <p:spPr>
          <a:xfrm>
            <a:off x="6783387" y="47402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190" name="Google Shape;1190;p63"/>
          <p:cNvCxnSpPr/>
          <p:nvPr/>
        </p:nvCxnSpPr>
        <p:spPr>
          <a:xfrm>
            <a:off x="99980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91" name="Google Shape;1191;p63"/>
          <p:cNvSpPr txBox="1"/>
          <p:nvPr/>
        </p:nvSpPr>
        <p:spPr>
          <a:xfrm>
            <a:off x="10059987" y="51974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192" name="Google Shape;1192;p63"/>
          <p:cNvCxnSpPr/>
          <p:nvPr/>
        </p:nvCxnSpPr>
        <p:spPr>
          <a:xfrm>
            <a:off x="105314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93" name="Google Shape;1193;p63"/>
          <p:cNvCxnSpPr/>
          <p:nvPr/>
        </p:nvCxnSpPr>
        <p:spPr>
          <a:xfrm>
            <a:off x="58832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94" name="Google Shape;1194;p63"/>
          <p:cNvCxnSpPr/>
          <p:nvPr/>
        </p:nvCxnSpPr>
        <p:spPr>
          <a:xfrm>
            <a:off x="64928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95" name="Google Shape;1195;p63"/>
          <p:cNvCxnSpPr/>
          <p:nvPr/>
        </p:nvCxnSpPr>
        <p:spPr>
          <a:xfrm>
            <a:off x="70262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96" name="Google Shape;1196;p63"/>
          <p:cNvSpPr txBox="1"/>
          <p:nvPr/>
        </p:nvSpPr>
        <p:spPr>
          <a:xfrm>
            <a:off x="6767513" y="396876"/>
            <a:ext cx="24161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peptide bond</a:t>
            </a:r>
            <a:endParaRPr/>
          </a:p>
        </p:txBody>
      </p:sp>
      <p:grpSp>
        <p:nvGrpSpPr>
          <p:cNvPr id="1197" name="Google Shape;1197;p63"/>
          <p:cNvGrpSpPr/>
          <p:nvPr/>
        </p:nvGrpSpPr>
        <p:grpSpPr>
          <a:xfrm>
            <a:off x="8778876" y="406400"/>
            <a:ext cx="1711325" cy="4087812"/>
            <a:chOff x="4570" y="256"/>
            <a:chExt cx="1078" cy="2575"/>
          </a:xfrm>
        </p:grpSpPr>
        <p:sp>
          <p:nvSpPr>
            <p:cNvPr id="1198" name="Google Shape;1198;p63"/>
            <p:cNvSpPr txBox="1"/>
            <p:nvPr/>
          </p:nvSpPr>
          <p:spPr>
            <a:xfrm>
              <a:off x="4705" y="2151"/>
              <a:ext cx="766" cy="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3-tRNA</a:t>
              </a:r>
              <a:endParaRPr/>
            </a:p>
          </p:txBody>
        </p:sp>
        <p:cxnSp>
          <p:nvCxnSpPr>
            <p:cNvPr id="1199" name="Google Shape;1199;p63"/>
            <p:cNvCxnSpPr/>
            <p:nvPr/>
          </p:nvCxnSpPr>
          <p:spPr>
            <a:xfrm>
              <a:off x="4762" y="2464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0" name="Google Shape;1200;p63"/>
            <p:cNvCxnSpPr/>
            <p:nvPr/>
          </p:nvCxnSpPr>
          <p:spPr>
            <a:xfrm>
              <a:off x="5098" y="2464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1" name="Google Shape;1201;p63"/>
            <p:cNvCxnSpPr/>
            <p:nvPr/>
          </p:nvCxnSpPr>
          <p:spPr>
            <a:xfrm>
              <a:off x="5434" y="2464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202" name="Google Shape;1202;p63"/>
            <p:cNvSpPr txBox="1"/>
            <p:nvPr/>
          </p:nvSpPr>
          <p:spPr>
            <a:xfrm>
              <a:off x="4609" y="2506"/>
              <a:ext cx="288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1203" name="Google Shape;1203;p63"/>
            <p:cNvSpPr txBox="1"/>
            <p:nvPr/>
          </p:nvSpPr>
          <p:spPr>
            <a:xfrm>
              <a:off x="4945" y="2506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204" name="Google Shape;1204;p63"/>
            <p:cNvSpPr txBox="1"/>
            <p:nvPr/>
          </p:nvSpPr>
          <p:spPr>
            <a:xfrm>
              <a:off x="5281" y="2506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205" name="Google Shape;1205;p63"/>
            <p:cNvSpPr/>
            <p:nvPr/>
          </p:nvSpPr>
          <p:spPr>
            <a:xfrm>
              <a:off x="4570" y="720"/>
              <a:ext cx="1021" cy="1729"/>
            </a:xfrm>
            <a:custGeom>
              <a:avLst/>
              <a:gdLst/>
              <a:ahLst/>
              <a:cxnLst/>
              <a:rect l="l" t="t" r="r" b="b"/>
              <a:pathLst>
                <a:path w="1021" h="1729" extrusionOk="0">
                  <a:moveTo>
                    <a:pt x="624" y="0"/>
                  </a:moveTo>
                  <a:lnTo>
                    <a:pt x="624" y="35"/>
                  </a:lnTo>
                  <a:lnTo>
                    <a:pt x="600" y="82"/>
                  </a:lnTo>
                  <a:lnTo>
                    <a:pt x="600" y="129"/>
                  </a:lnTo>
                  <a:lnTo>
                    <a:pt x="600" y="165"/>
                  </a:lnTo>
                  <a:lnTo>
                    <a:pt x="600" y="200"/>
                  </a:lnTo>
                  <a:lnTo>
                    <a:pt x="600" y="235"/>
                  </a:lnTo>
                  <a:lnTo>
                    <a:pt x="588" y="270"/>
                  </a:lnTo>
                  <a:lnTo>
                    <a:pt x="588" y="317"/>
                  </a:lnTo>
                  <a:lnTo>
                    <a:pt x="588" y="353"/>
                  </a:lnTo>
                  <a:lnTo>
                    <a:pt x="588" y="388"/>
                  </a:lnTo>
                  <a:lnTo>
                    <a:pt x="588" y="423"/>
                  </a:lnTo>
                  <a:lnTo>
                    <a:pt x="588" y="458"/>
                  </a:lnTo>
                  <a:lnTo>
                    <a:pt x="588" y="494"/>
                  </a:lnTo>
                  <a:lnTo>
                    <a:pt x="588" y="529"/>
                  </a:lnTo>
                  <a:lnTo>
                    <a:pt x="588" y="564"/>
                  </a:lnTo>
                  <a:lnTo>
                    <a:pt x="588" y="600"/>
                  </a:lnTo>
                  <a:lnTo>
                    <a:pt x="588" y="647"/>
                  </a:lnTo>
                  <a:lnTo>
                    <a:pt x="588" y="682"/>
                  </a:lnTo>
                  <a:lnTo>
                    <a:pt x="624" y="682"/>
                  </a:lnTo>
                  <a:lnTo>
                    <a:pt x="660" y="694"/>
                  </a:lnTo>
                  <a:lnTo>
                    <a:pt x="672" y="658"/>
                  </a:lnTo>
                  <a:lnTo>
                    <a:pt x="672" y="623"/>
                  </a:lnTo>
                  <a:lnTo>
                    <a:pt x="684" y="588"/>
                  </a:lnTo>
                  <a:lnTo>
                    <a:pt x="720" y="564"/>
                  </a:lnTo>
                  <a:lnTo>
                    <a:pt x="756" y="541"/>
                  </a:lnTo>
                  <a:lnTo>
                    <a:pt x="792" y="541"/>
                  </a:lnTo>
                  <a:lnTo>
                    <a:pt x="828" y="529"/>
                  </a:lnTo>
                  <a:lnTo>
                    <a:pt x="876" y="541"/>
                  </a:lnTo>
                  <a:lnTo>
                    <a:pt x="912" y="552"/>
                  </a:lnTo>
                  <a:lnTo>
                    <a:pt x="948" y="576"/>
                  </a:lnTo>
                  <a:lnTo>
                    <a:pt x="972" y="611"/>
                  </a:lnTo>
                  <a:lnTo>
                    <a:pt x="996" y="647"/>
                  </a:lnTo>
                  <a:lnTo>
                    <a:pt x="1008" y="682"/>
                  </a:lnTo>
                  <a:lnTo>
                    <a:pt x="1020" y="717"/>
                  </a:lnTo>
                  <a:lnTo>
                    <a:pt x="1020" y="752"/>
                  </a:lnTo>
                  <a:lnTo>
                    <a:pt x="1020" y="788"/>
                  </a:lnTo>
                  <a:lnTo>
                    <a:pt x="1008" y="835"/>
                  </a:lnTo>
                  <a:lnTo>
                    <a:pt x="996" y="870"/>
                  </a:lnTo>
                  <a:lnTo>
                    <a:pt x="960" y="905"/>
                  </a:lnTo>
                  <a:lnTo>
                    <a:pt x="924" y="929"/>
                  </a:lnTo>
                  <a:lnTo>
                    <a:pt x="888" y="952"/>
                  </a:lnTo>
                  <a:lnTo>
                    <a:pt x="852" y="952"/>
                  </a:lnTo>
                  <a:lnTo>
                    <a:pt x="816" y="952"/>
                  </a:lnTo>
                  <a:lnTo>
                    <a:pt x="780" y="940"/>
                  </a:lnTo>
                  <a:lnTo>
                    <a:pt x="732" y="917"/>
                  </a:lnTo>
                  <a:lnTo>
                    <a:pt x="708" y="882"/>
                  </a:lnTo>
                  <a:lnTo>
                    <a:pt x="696" y="846"/>
                  </a:lnTo>
                  <a:lnTo>
                    <a:pt x="660" y="823"/>
                  </a:lnTo>
                  <a:lnTo>
                    <a:pt x="624" y="823"/>
                  </a:lnTo>
                  <a:lnTo>
                    <a:pt x="588" y="823"/>
                  </a:lnTo>
                  <a:lnTo>
                    <a:pt x="588" y="858"/>
                  </a:lnTo>
                  <a:lnTo>
                    <a:pt x="588" y="893"/>
                  </a:lnTo>
                  <a:lnTo>
                    <a:pt x="600" y="929"/>
                  </a:lnTo>
                  <a:lnTo>
                    <a:pt x="612" y="964"/>
                  </a:lnTo>
                  <a:lnTo>
                    <a:pt x="612" y="999"/>
                  </a:lnTo>
                  <a:lnTo>
                    <a:pt x="624" y="1034"/>
                  </a:lnTo>
                  <a:lnTo>
                    <a:pt x="624" y="1070"/>
                  </a:lnTo>
                  <a:lnTo>
                    <a:pt x="624" y="1105"/>
                  </a:lnTo>
                  <a:lnTo>
                    <a:pt x="624" y="1199"/>
                  </a:lnTo>
                  <a:lnTo>
                    <a:pt x="624" y="1270"/>
                  </a:lnTo>
                  <a:lnTo>
                    <a:pt x="624" y="1340"/>
                  </a:lnTo>
                  <a:lnTo>
                    <a:pt x="624" y="1387"/>
                  </a:lnTo>
                  <a:lnTo>
                    <a:pt x="660" y="1375"/>
                  </a:lnTo>
                  <a:lnTo>
                    <a:pt x="696" y="1375"/>
                  </a:lnTo>
                  <a:lnTo>
                    <a:pt x="732" y="1375"/>
                  </a:lnTo>
                  <a:lnTo>
                    <a:pt x="780" y="1375"/>
                  </a:lnTo>
                  <a:lnTo>
                    <a:pt x="816" y="1387"/>
                  </a:lnTo>
                  <a:lnTo>
                    <a:pt x="852" y="1399"/>
                  </a:lnTo>
                  <a:lnTo>
                    <a:pt x="888" y="1411"/>
                  </a:lnTo>
                  <a:lnTo>
                    <a:pt x="924" y="1422"/>
                  </a:lnTo>
                  <a:lnTo>
                    <a:pt x="960" y="1458"/>
                  </a:lnTo>
                  <a:lnTo>
                    <a:pt x="972" y="1493"/>
                  </a:lnTo>
                  <a:lnTo>
                    <a:pt x="996" y="1528"/>
                  </a:lnTo>
                  <a:lnTo>
                    <a:pt x="996" y="1563"/>
                  </a:lnTo>
                  <a:lnTo>
                    <a:pt x="996" y="1599"/>
                  </a:lnTo>
                  <a:lnTo>
                    <a:pt x="984" y="1634"/>
                  </a:lnTo>
                  <a:lnTo>
                    <a:pt x="960" y="1669"/>
                  </a:lnTo>
                  <a:lnTo>
                    <a:pt x="924" y="1693"/>
                  </a:lnTo>
                  <a:lnTo>
                    <a:pt x="888" y="1704"/>
                  </a:lnTo>
                  <a:lnTo>
                    <a:pt x="852" y="1704"/>
                  </a:lnTo>
                  <a:lnTo>
                    <a:pt x="804" y="1704"/>
                  </a:lnTo>
                  <a:lnTo>
                    <a:pt x="768" y="1716"/>
                  </a:lnTo>
                  <a:lnTo>
                    <a:pt x="732" y="1716"/>
                  </a:lnTo>
                  <a:lnTo>
                    <a:pt x="696" y="1716"/>
                  </a:lnTo>
                  <a:lnTo>
                    <a:pt x="660" y="1728"/>
                  </a:lnTo>
                  <a:lnTo>
                    <a:pt x="624" y="1728"/>
                  </a:lnTo>
                  <a:lnTo>
                    <a:pt x="588" y="1728"/>
                  </a:lnTo>
                  <a:lnTo>
                    <a:pt x="552" y="1728"/>
                  </a:lnTo>
                  <a:lnTo>
                    <a:pt x="516" y="1728"/>
                  </a:lnTo>
                  <a:lnTo>
                    <a:pt x="480" y="1728"/>
                  </a:lnTo>
                  <a:lnTo>
                    <a:pt x="444" y="1728"/>
                  </a:lnTo>
                  <a:lnTo>
                    <a:pt x="408" y="1728"/>
                  </a:lnTo>
                  <a:lnTo>
                    <a:pt x="372" y="1728"/>
                  </a:lnTo>
                  <a:lnTo>
                    <a:pt x="336" y="1716"/>
                  </a:lnTo>
                  <a:lnTo>
                    <a:pt x="300" y="1716"/>
                  </a:lnTo>
                  <a:lnTo>
                    <a:pt x="264" y="1716"/>
                  </a:lnTo>
                  <a:lnTo>
                    <a:pt x="228" y="1704"/>
                  </a:lnTo>
                  <a:lnTo>
                    <a:pt x="192" y="1693"/>
                  </a:lnTo>
                  <a:lnTo>
                    <a:pt x="156" y="1681"/>
                  </a:lnTo>
                  <a:lnTo>
                    <a:pt x="120" y="1669"/>
                  </a:lnTo>
                  <a:lnTo>
                    <a:pt x="96" y="1634"/>
                  </a:lnTo>
                  <a:lnTo>
                    <a:pt x="72" y="1599"/>
                  </a:lnTo>
                  <a:lnTo>
                    <a:pt x="48" y="1563"/>
                  </a:lnTo>
                  <a:lnTo>
                    <a:pt x="48" y="1528"/>
                  </a:lnTo>
                  <a:lnTo>
                    <a:pt x="60" y="1493"/>
                  </a:lnTo>
                  <a:lnTo>
                    <a:pt x="84" y="1458"/>
                  </a:lnTo>
                  <a:lnTo>
                    <a:pt x="132" y="1434"/>
                  </a:lnTo>
                  <a:lnTo>
                    <a:pt x="168" y="1411"/>
                  </a:lnTo>
                  <a:lnTo>
                    <a:pt x="204" y="1399"/>
                  </a:lnTo>
                  <a:lnTo>
                    <a:pt x="252" y="1387"/>
                  </a:lnTo>
                  <a:lnTo>
                    <a:pt x="288" y="1387"/>
                  </a:lnTo>
                  <a:lnTo>
                    <a:pt x="336" y="1387"/>
                  </a:lnTo>
                  <a:lnTo>
                    <a:pt x="372" y="1387"/>
                  </a:lnTo>
                  <a:lnTo>
                    <a:pt x="408" y="1387"/>
                  </a:lnTo>
                  <a:lnTo>
                    <a:pt x="444" y="1387"/>
                  </a:lnTo>
                  <a:lnTo>
                    <a:pt x="456" y="1352"/>
                  </a:lnTo>
                  <a:lnTo>
                    <a:pt x="456" y="1317"/>
                  </a:lnTo>
                  <a:lnTo>
                    <a:pt x="456" y="1281"/>
                  </a:lnTo>
                  <a:lnTo>
                    <a:pt x="456" y="1246"/>
                  </a:lnTo>
                  <a:lnTo>
                    <a:pt x="456" y="1211"/>
                  </a:lnTo>
                  <a:lnTo>
                    <a:pt x="456" y="1176"/>
                  </a:lnTo>
                  <a:lnTo>
                    <a:pt x="444" y="1140"/>
                  </a:lnTo>
                  <a:lnTo>
                    <a:pt x="444" y="1105"/>
                  </a:lnTo>
                  <a:lnTo>
                    <a:pt x="444" y="1070"/>
                  </a:lnTo>
                  <a:lnTo>
                    <a:pt x="444" y="1034"/>
                  </a:lnTo>
                  <a:lnTo>
                    <a:pt x="444" y="999"/>
                  </a:lnTo>
                  <a:lnTo>
                    <a:pt x="444" y="964"/>
                  </a:lnTo>
                  <a:lnTo>
                    <a:pt x="444" y="929"/>
                  </a:lnTo>
                  <a:lnTo>
                    <a:pt x="444" y="893"/>
                  </a:lnTo>
                  <a:lnTo>
                    <a:pt x="408" y="870"/>
                  </a:lnTo>
                  <a:lnTo>
                    <a:pt x="372" y="870"/>
                  </a:lnTo>
                  <a:lnTo>
                    <a:pt x="336" y="870"/>
                  </a:lnTo>
                  <a:lnTo>
                    <a:pt x="336" y="905"/>
                  </a:lnTo>
                  <a:lnTo>
                    <a:pt x="336" y="940"/>
                  </a:lnTo>
                  <a:lnTo>
                    <a:pt x="300" y="964"/>
                  </a:lnTo>
                  <a:lnTo>
                    <a:pt x="264" y="987"/>
                  </a:lnTo>
                  <a:lnTo>
                    <a:pt x="228" y="987"/>
                  </a:lnTo>
                  <a:lnTo>
                    <a:pt x="192" y="987"/>
                  </a:lnTo>
                  <a:lnTo>
                    <a:pt x="156" y="987"/>
                  </a:lnTo>
                  <a:lnTo>
                    <a:pt x="120" y="976"/>
                  </a:lnTo>
                  <a:lnTo>
                    <a:pt x="84" y="964"/>
                  </a:lnTo>
                  <a:lnTo>
                    <a:pt x="60" y="929"/>
                  </a:lnTo>
                  <a:lnTo>
                    <a:pt x="36" y="893"/>
                  </a:lnTo>
                  <a:lnTo>
                    <a:pt x="12" y="858"/>
                  </a:lnTo>
                  <a:lnTo>
                    <a:pt x="0" y="823"/>
                  </a:lnTo>
                  <a:lnTo>
                    <a:pt x="0" y="788"/>
                  </a:lnTo>
                  <a:lnTo>
                    <a:pt x="0" y="752"/>
                  </a:lnTo>
                  <a:lnTo>
                    <a:pt x="24" y="717"/>
                  </a:lnTo>
                  <a:lnTo>
                    <a:pt x="60" y="694"/>
                  </a:lnTo>
                  <a:lnTo>
                    <a:pt x="96" y="670"/>
                  </a:lnTo>
                  <a:lnTo>
                    <a:pt x="132" y="658"/>
                  </a:lnTo>
                  <a:lnTo>
                    <a:pt x="180" y="658"/>
                  </a:lnTo>
                  <a:lnTo>
                    <a:pt x="216" y="658"/>
                  </a:lnTo>
                  <a:lnTo>
                    <a:pt x="252" y="670"/>
                  </a:lnTo>
                  <a:lnTo>
                    <a:pt x="288" y="682"/>
                  </a:lnTo>
                  <a:lnTo>
                    <a:pt x="312" y="717"/>
                  </a:lnTo>
                  <a:lnTo>
                    <a:pt x="324" y="752"/>
                  </a:lnTo>
                  <a:lnTo>
                    <a:pt x="360" y="752"/>
                  </a:lnTo>
                  <a:lnTo>
                    <a:pt x="396" y="752"/>
                  </a:lnTo>
                  <a:lnTo>
                    <a:pt x="432" y="752"/>
                  </a:lnTo>
                  <a:lnTo>
                    <a:pt x="432" y="717"/>
                  </a:lnTo>
                  <a:lnTo>
                    <a:pt x="444" y="682"/>
                  </a:lnTo>
                  <a:lnTo>
                    <a:pt x="444" y="647"/>
                  </a:lnTo>
                  <a:lnTo>
                    <a:pt x="444" y="600"/>
                  </a:lnTo>
                  <a:lnTo>
                    <a:pt x="444" y="564"/>
                  </a:lnTo>
                  <a:lnTo>
                    <a:pt x="444" y="529"/>
                  </a:lnTo>
                  <a:lnTo>
                    <a:pt x="444" y="494"/>
                  </a:lnTo>
                  <a:lnTo>
                    <a:pt x="444" y="458"/>
                  </a:lnTo>
                  <a:lnTo>
                    <a:pt x="444" y="423"/>
                  </a:lnTo>
                  <a:lnTo>
                    <a:pt x="444" y="376"/>
                  </a:lnTo>
                  <a:lnTo>
                    <a:pt x="444" y="341"/>
                  </a:lnTo>
                  <a:lnTo>
                    <a:pt x="444" y="306"/>
                  </a:lnTo>
                  <a:lnTo>
                    <a:pt x="432" y="259"/>
                  </a:lnTo>
                  <a:lnTo>
                    <a:pt x="432" y="223"/>
                  </a:lnTo>
                  <a:lnTo>
                    <a:pt x="432" y="188"/>
                  </a:lnTo>
                  <a:lnTo>
                    <a:pt x="432" y="153"/>
                  </a:lnTo>
                  <a:lnTo>
                    <a:pt x="432" y="118"/>
                  </a:lnTo>
                  <a:lnTo>
                    <a:pt x="432" y="82"/>
                  </a:lnTo>
                  <a:lnTo>
                    <a:pt x="432" y="47"/>
                  </a:lnTo>
                  <a:lnTo>
                    <a:pt x="432" y="12"/>
                  </a:lnTo>
                </a:path>
              </a:pathLst>
            </a:custGeom>
            <a:noFill/>
            <a:ln w="50800" cap="rnd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3"/>
            <p:cNvSpPr/>
            <p:nvPr/>
          </p:nvSpPr>
          <p:spPr>
            <a:xfrm>
              <a:off x="5056" y="256"/>
              <a:ext cx="592" cy="544"/>
            </a:xfrm>
            <a:prstGeom prst="triangle">
              <a:avLst>
                <a:gd name="adj" fmla="val 10799"/>
              </a:avLst>
            </a:prstGeom>
            <a:solidFill>
              <a:srgbClr val="FFCC66"/>
            </a:solidFill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3"/>
            <p:cNvSpPr txBox="1"/>
            <p:nvPr/>
          </p:nvSpPr>
          <p:spPr>
            <a:xfrm>
              <a:off x="5088" y="480"/>
              <a:ext cx="489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aa3</a:t>
              </a:r>
              <a:endParaRPr/>
            </a:p>
          </p:txBody>
        </p:sp>
      </p:grpSp>
      <p:cxnSp>
        <p:nvCxnSpPr>
          <p:cNvPr id="1208" name="Google Shape;1208;p63"/>
          <p:cNvCxnSpPr/>
          <p:nvPr/>
        </p:nvCxnSpPr>
        <p:spPr>
          <a:xfrm>
            <a:off x="6045200" y="939800"/>
            <a:ext cx="482600" cy="4064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09" name="Google Shape;1209;p63"/>
          <p:cNvCxnSpPr/>
          <p:nvPr/>
        </p:nvCxnSpPr>
        <p:spPr>
          <a:xfrm>
            <a:off x="4064000" y="5867400"/>
            <a:ext cx="3530600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10" name="Google Shape;1210;p63"/>
          <p:cNvSpPr txBox="1"/>
          <p:nvPr/>
        </p:nvSpPr>
        <p:spPr>
          <a:xfrm>
            <a:off x="3033712" y="6264276"/>
            <a:ext cx="5878512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Ribosomes move over one codon</a:t>
            </a:r>
            <a:endParaRPr/>
          </a:p>
        </p:txBody>
      </p:sp>
      <p:cxnSp>
        <p:nvCxnSpPr>
          <p:cNvPr id="1211" name="Google Shape;1211;p63"/>
          <p:cNvCxnSpPr/>
          <p:nvPr/>
        </p:nvCxnSpPr>
        <p:spPr>
          <a:xfrm rot="10800000">
            <a:off x="2717800" y="2336800"/>
            <a:ext cx="2184400" cy="1498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12" name="Google Shape;1212;p63"/>
          <p:cNvSpPr txBox="1"/>
          <p:nvPr/>
        </p:nvSpPr>
        <p:spPr>
          <a:xfrm>
            <a:off x="1662113" y="3871912"/>
            <a:ext cx="13176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(leaves)</a:t>
            </a:r>
            <a:endParaRPr/>
          </a:p>
        </p:txBody>
      </p:sp>
      <p:cxnSp>
        <p:nvCxnSpPr>
          <p:cNvPr id="1213" name="Google Shape;1213;p63"/>
          <p:cNvCxnSpPr/>
          <p:nvPr/>
        </p:nvCxnSpPr>
        <p:spPr>
          <a:xfrm rot="10800000" flipH="1">
            <a:off x="6426200" y="889000"/>
            <a:ext cx="558800" cy="279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17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64"/>
          <p:cNvSpPr/>
          <p:nvPr/>
        </p:nvSpPr>
        <p:spPr>
          <a:xfrm>
            <a:off x="3044826" y="1600201"/>
            <a:ext cx="5583237" cy="3563937"/>
          </a:xfrm>
          <a:custGeom>
            <a:avLst/>
            <a:gdLst/>
            <a:ahLst/>
            <a:cxnLst/>
            <a:rect l="l" t="t" r="r" b="b"/>
            <a:pathLst>
              <a:path w="3517" h="2245" extrusionOk="0">
                <a:moveTo>
                  <a:pt x="348" y="2208"/>
                </a:moveTo>
                <a:lnTo>
                  <a:pt x="324" y="2172"/>
                </a:lnTo>
                <a:lnTo>
                  <a:pt x="288" y="2136"/>
                </a:lnTo>
                <a:lnTo>
                  <a:pt x="252" y="2100"/>
                </a:lnTo>
                <a:lnTo>
                  <a:pt x="216" y="2052"/>
                </a:lnTo>
                <a:lnTo>
                  <a:pt x="192" y="2016"/>
                </a:lnTo>
                <a:lnTo>
                  <a:pt x="168" y="1980"/>
                </a:lnTo>
                <a:lnTo>
                  <a:pt x="144" y="1944"/>
                </a:lnTo>
                <a:lnTo>
                  <a:pt x="132" y="1908"/>
                </a:lnTo>
                <a:lnTo>
                  <a:pt x="108" y="1872"/>
                </a:lnTo>
                <a:lnTo>
                  <a:pt x="96" y="1836"/>
                </a:lnTo>
                <a:lnTo>
                  <a:pt x="72" y="1800"/>
                </a:lnTo>
                <a:lnTo>
                  <a:pt x="60" y="1764"/>
                </a:lnTo>
                <a:lnTo>
                  <a:pt x="48" y="1716"/>
                </a:lnTo>
                <a:lnTo>
                  <a:pt x="36" y="1680"/>
                </a:lnTo>
                <a:lnTo>
                  <a:pt x="24" y="1644"/>
                </a:lnTo>
                <a:lnTo>
                  <a:pt x="12" y="1608"/>
                </a:lnTo>
                <a:lnTo>
                  <a:pt x="12" y="1560"/>
                </a:lnTo>
                <a:lnTo>
                  <a:pt x="0" y="1464"/>
                </a:lnTo>
                <a:lnTo>
                  <a:pt x="0" y="1392"/>
                </a:lnTo>
                <a:lnTo>
                  <a:pt x="0" y="1320"/>
                </a:lnTo>
                <a:lnTo>
                  <a:pt x="0" y="1224"/>
                </a:lnTo>
                <a:lnTo>
                  <a:pt x="0" y="1152"/>
                </a:lnTo>
                <a:lnTo>
                  <a:pt x="0" y="1080"/>
                </a:lnTo>
                <a:lnTo>
                  <a:pt x="0" y="984"/>
                </a:lnTo>
                <a:lnTo>
                  <a:pt x="0" y="912"/>
                </a:lnTo>
                <a:lnTo>
                  <a:pt x="0" y="840"/>
                </a:lnTo>
                <a:lnTo>
                  <a:pt x="0" y="768"/>
                </a:lnTo>
                <a:lnTo>
                  <a:pt x="0" y="696"/>
                </a:lnTo>
                <a:lnTo>
                  <a:pt x="12" y="600"/>
                </a:lnTo>
                <a:lnTo>
                  <a:pt x="12" y="528"/>
                </a:lnTo>
                <a:lnTo>
                  <a:pt x="24" y="480"/>
                </a:lnTo>
                <a:lnTo>
                  <a:pt x="48" y="444"/>
                </a:lnTo>
                <a:lnTo>
                  <a:pt x="60" y="408"/>
                </a:lnTo>
                <a:lnTo>
                  <a:pt x="84" y="372"/>
                </a:lnTo>
                <a:lnTo>
                  <a:pt x="120" y="336"/>
                </a:lnTo>
                <a:lnTo>
                  <a:pt x="156" y="312"/>
                </a:lnTo>
                <a:lnTo>
                  <a:pt x="192" y="276"/>
                </a:lnTo>
                <a:lnTo>
                  <a:pt x="228" y="252"/>
                </a:lnTo>
                <a:lnTo>
                  <a:pt x="264" y="228"/>
                </a:lnTo>
                <a:lnTo>
                  <a:pt x="312" y="192"/>
                </a:lnTo>
                <a:lnTo>
                  <a:pt x="360" y="168"/>
                </a:lnTo>
                <a:lnTo>
                  <a:pt x="456" y="144"/>
                </a:lnTo>
                <a:lnTo>
                  <a:pt x="504" y="120"/>
                </a:lnTo>
                <a:lnTo>
                  <a:pt x="552" y="108"/>
                </a:lnTo>
                <a:lnTo>
                  <a:pt x="624" y="96"/>
                </a:lnTo>
                <a:lnTo>
                  <a:pt x="672" y="84"/>
                </a:lnTo>
                <a:lnTo>
                  <a:pt x="768" y="72"/>
                </a:lnTo>
                <a:lnTo>
                  <a:pt x="804" y="60"/>
                </a:lnTo>
                <a:lnTo>
                  <a:pt x="852" y="48"/>
                </a:lnTo>
                <a:lnTo>
                  <a:pt x="948" y="36"/>
                </a:lnTo>
                <a:lnTo>
                  <a:pt x="1044" y="24"/>
                </a:lnTo>
                <a:lnTo>
                  <a:pt x="1116" y="24"/>
                </a:lnTo>
                <a:lnTo>
                  <a:pt x="1164" y="12"/>
                </a:lnTo>
                <a:lnTo>
                  <a:pt x="1212" y="0"/>
                </a:lnTo>
                <a:lnTo>
                  <a:pt x="1308" y="0"/>
                </a:lnTo>
                <a:lnTo>
                  <a:pt x="1380" y="0"/>
                </a:lnTo>
                <a:lnTo>
                  <a:pt x="1476" y="0"/>
                </a:lnTo>
                <a:lnTo>
                  <a:pt x="1548" y="0"/>
                </a:lnTo>
                <a:lnTo>
                  <a:pt x="1668" y="0"/>
                </a:lnTo>
                <a:lnTo>
                  <a:pt x="1740" y="0"/>
                </a:lnTo>
                <a:lnTo>
                  <a:pt x="1836" y="0"/>
                </a:lnTo>
                <a:lnTo>
                  <a:pt x="1932" y="0"/>
                </a:lnTo>
                <a:lnTo>
                  <a:pt x="2028" y="12"/>
                </a:lnTo>
                <a:lnTo>
                  <a:pt x="2124" y="24"/>
                </a:lnTo>
                <a:lnTo>
                  <a:pt x="2196" y="24"/>
                </a:lnTo>
                <a:lnTo>
                  <a:pt x="2268" y="24"/>
                </a:lnTo>
                <a:lnTo>
                  <a:pt x="2340" y="24"/>
                </a:lnTo>
                <a:lnTo>
                  <a:pt x="2412" y="36"/>
                </a:lnTo>
                <a:lnTo>
                  <a:pt x="2484" y="36"/>
                </a:lnTo>
                <a:lnTo>
                  <a:pt x="2556" y="48"/>
                </a:lnTo>
                <a:lnTo>
                  <a:pt x="2628" y="48"/>
                </a:lnTo>
                <a:lnTo>
                  <a:pt x="2676" y="72"/>
                </a:lnTo>
                <a:lnTo>
                  <a:pt x="2748" y="84"/>
                </a:lnTo>
                <a:lnTo>
                  <a:pt x="2820" y="96"/>
                </a:lnTo>
                <a:lnTo>
                  <a:pt x="2868" y="120"/>
                </a:lnTo>
                <a:lnTo>
                  <a:pt x="2964" y="156"/>
                </a:lnTo>
                <a:lnTo>
                  <a:pt x="3060" y="180"/>
                </a:lnTo>
                <a:lnTo>
                  <a:pt x="3144" y="216"/>
                </a:lnTo>
                <a:lnTo>
                  <a:pt x="3180" y="252"/>
                </a:lnTo>
                <a:lnTo>
                  <a:pt x="3252" y="324"/>
                </a:lnTo>
                <a:lnTo>
                  <a:pt x="3288" y="360"/>
                </a:lnTo>
                <a:lnTo>
                  <a:pt x="3324" y="456"/>
                </a:lnTo>
                <a:lnTo>
                  <a:pt x="3372" y="504"/>
                </a:lnTo>
                <a:lnTo>
                  <a:pt x="3396" y="540"/>
                </a:lnTo>
                <a:lnTo>
                  <a:pt x="3420" y="576"/>
                </a:lnTo>
                <a:lnTo>
                  <a:pt x="3444" y="624"/>
                </a:lnTo>
                <a:lnTo>
                  <a:pt x="3468" y="672"/>
                </a:lnTo>
                <a:lnTo>
                  <a:pt x="3480" y="720"/>
                </a:lnTo>
                <a:lnTo>
                  <a:pt x="3492" y="816"/>
                </a:lnTo>
                <a:lnTo>
                  <a:pt x="3492" y="888"/>
                </a:lnTo>
                <a:lnTo>
                  <a:pt x="3504" y="960"/>
                </a:lnTo>
                <a:lnTo>
                  <a:pt x="3516" y="1032"/>
                </a:lnTo>
                <a:lnTo>
                  <a:pt x="3516" y="1104"/>
                </a:lnTo>
                <a:lnTo>
                  <a:pt x="3516" y="1176"/>
                </a:lnTo>
                <a:lnTo>
                  <a:pt x="3516" y="1248"/>
                </a:lnTo>
                <a:lnTo>
                  <a:pt x="3516" y="1320"/>
                </a:lnTo>
                <a:lnTo>
                  <a:pt x="3516" y="1416"/>
                </a:lnTo>
                <a:lnTo>
                  <a:pt x="3516" y="1488"/>
                </a:lnTo>
                <a:lnTo>
                  <a:pt x="3516" y="1524"/>
                </a:lnTo>
                <a:lnTo>
                  <a:pt x="3516" y="1572"/>
                </a:lnTo>
                <a:lnTo>
                  <a:pt x="3516" y="1608"/>
                </a:lnTo>
                <a:lnTo>
                  <a:pt x="3504" y="1704"/>
                </a:lnTo>
                <a:lnTo>
                  <a:pt x="3492" y="1752"/>
                </a:lnTo>
                <a:lnTo>
                  <a:pt x="3468" y="1800"/>
                </a:lnTo>
                <a:lnTo>
                  <a:pt x="3456" y="1836"/>
                </a:lnTo>
                <a:lnTo>
                  <a:pt x="3432" y="1884"/>
                </a:lnTo>
                <a:lnTo>
                  <a:pt x="3408" y="1932"/>
                </a:lnTo>
                <a:lnTo>
                  <a:pt x="3384" y="1980"/>
                </a:lnTo>
                <a:lnTo>
                  <a:pt x="3348" y="2016"/>
                </a:lnTo>
                <a:lnTo>
                  <a:pt x="3324" y="2052"/>
                </a:lnTo>
                <a:lnTo>
                  <a:pt x="3276" y="2100"/>
                </a:lnTo>
                <a:lnTo>
                  <a:pt x="3240" y="2124"/>
                </a:lnTo>
                <a:lnTo>
                  <a:pt x="3204" y="2160"/>
                </a:lnTo>
                <a:lnTo>
                  <a:pt x="3168" y="2184"/>
                </a:lnTo>
                <a:lnTo>
                  <a:pt x="3132" y="2208"/>
                </a:lnTo>
                <a:lnTo>
                  <a:pt x="3096" y="2208"/>
                </a:lnTo>
                <a:lnTo>
                  <a:pt x="3024" y="2208"/>
                </a:lnTo>
                <a:lnTo>
                  <a:pt x="2988" y="2208"/>
                </a:lnTo>
                <a:lnTo>
                  <a:pt x="2952" y="2208"/>
                </a:lnTo>
                <a:lnTo>
                  <a:pt x="2916" y="2208"/>
                </a:lnTo>
                <a:lnTo>
                  <a:pt x="2868" y="2208"/>
                </a:lnTo>
                <a:lnTo>
                  <a:pt x="2796" y="2208"/>
                </a:lnTo>
                <a:lnTo>
                  <a:pt x="2676" y="2208"/>
                </a:lnTo>
                <a:lnTo>
                  <a:pt x="2640" y="2208"/>
                </a:lnTo>
                <a:lnTo>
                  <a:pt x="2592" y="2208"/>
                </a:lnTo>
                <a:lnTo>
                  <a:pt x="2496" y="2208"/>
                </a:lnTo>
                <a:lnTo>
                  <a:pt x="2460" y="2208"/>
                </a:lnTo>
                <a:lnTo>
                  <a:pt x="2364" y="2208"/>
                </a:lnTo>
                <a:lnTo>
                  <a:pt x="2316" y="2196"/>
                </a:lnTo>
                <a:lnTo>
                  <a:pt x="2268" y="2196"/>
                </a:lnTo>
                <a:lnTo>
                  <a:pt x="2220" y="2196"/>
                </a:lnTo>
                <a:lnTo>
                  <a:pt x="2184" y="2196"/>
                </a:lnTo>
                <a:lnTo>
                  <a:pt x="2136" y="2196"/>
                </a:lnTo>
                <a:lnTo>
                  <a:pt x="2088" y="2196"/>
                </a:lnTo>
                <a:lnTo>
                  <a:pt x="2040" y="2196"/>
                </a:lnTo>
                <a:lnTo>
                  <a:pt x="2004" y="2196"/>
                </a:lnTo>
                <a:lnTo>
                  <a:pt x="1968" y="2196"/>
                </a:lnTo>
                <a:lnTo>
                  <a:pt x="1920" y="2208"/>
                </a:lnTo>
                <a:lnTo>
                  <a:pt x="1884" y="2208"/>
                </a:lnTo>
                <a:lnTo>
                  <a:pt x="1848" y="2208"/>
                </a:lnTo>
                <a:lnTo>
                  <a:pt x="1812" y="2220"/>
                </a:lnTo>
                <a:lnTo>
                  <a:pt x="1776" y="2220"/>
                </a:lnTo>
                <a:lnTo>
                  <a:pt x="1740" y="2220"/>
                </a:lnTo>
                <a:lnTo>
                  <a:pt x="1704" y="2220"/>
                </a:lnTo>
                <a:lnTo>
                  <a:pt x="1668" y="2220"/>
                </a:lnTo>
                <a:lnTo>
                  <a:pt x="1632" y="2220"/>
                </a:lnTo>
                <a:lnTo>
                  <a:pt x="1596" y="2220"/>
                </a:lnTo>
                <a:lnTo>
                  <a:pt x="1560" y="2220"/>
                </a:lnTo>
                <a:lnTo>
                  <a:pt x="1524" y="2220"/>
                </a:lnTo>
                <a:lnTo>
                  <a:pt x="1452" y="2220"/>
                </a:lnTo>
                <a:lnTo>
                  <a:pt x="1380" y="2232"/>
                </a:lnTo>
                <a:lnTo>
                  <a:pt x="1284" y="2232"/>
                </a:lnTo>
                <a:lnTo>
                  <a:pt x="1188" y="2244"/>
                </a:lnTo>
                <a:lnTo>
                  <a:pt x="1140" y="2244"/>
                </a:lnTo>
                <a:lnTo>
                  <a:pt x="1092" y="2244"/>
                </a:lnTo>
                <a:lnTo>
                  <a:pt x="1056" y="2244"/>
                </a:lnTo>
                <a:lnTo>
                  <a:pt x="1020" y="2244"/>
                </a:lnTo>
                <a:lnTo>
                  <a:pt x="984" y="2244"/>
                </a:lnTo>
                <a:lnTo>
                  <a:pt x="948" y="2244"/>
                </a:lnTo>
                <a:lnTo>
                  <a:pt x="912" y="2244"/>
                </a:lnTo>
                <a:lnTo>
                  <a:pt x="876" y="2244"/>
                </a:lnTo>
                <a:lnTo>
                  <a:pt x="828" y="2244"/>
                </a:lnTo>
                <a:lnTo>
                  <a:pt x="792" y="2244"/>
                </a:lnTo>
                <a:lnTo>
                  <a:pt x="756" y="2244"/>
                </a:lnTo>
                <a:lnTo>
                  <a:pt x="708" y="2244"/>
                </a:lnTo>
                <a:lnTo>
                  <a:pt x="672" y="2244"/>
                </a:lnTo>
                <a:lnTo>
                  <a:pt x="636" y="2244"/>
                </a:lnTo>
                <a:lnTo>
                  <a:pt x="600" y="2244"/>
                </a:lnTo>
                <a:lnTo>
                  <a:pt x="564" y="2232"/>
                </a:lnTo>
                <a:lnTo>
                  <a:pt x="528" y="2232"/>
                </a:lnTo>
                <a:lnTo>
                  <a:pt x="492" y="2232"/>
                </a:lnTo>
                <a:lnTo>
                  <a:pt x="456" y="2220"/>
                </a:lnTo>
                <a:lnTo>
                  <a:pt x="420" y="2220"/>
                </a:lnTo>
                <a:lnTo>
                  <a:pt x="384" y="2220"/>
                </a:lnTo>
                <a:lnTo>
                  <a:pt x="348" y="2208"/>
                </a:lnTo>
              </a:path>
            </a:pathLst>
          </a:custGeom>
          <a:solidFill>
            <a:srgbClr val="A2C1FE"/>
          </a:solidFill>
          <a:ln w="508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64"/>
          <p:cNvSpPr/>
          <p:nvPr/>
        </p:nvSpPr>
        <p:spPr>
          <a:xfrm>
            <a:off x="3140076" y="5067301"/>
            <a:ext cx="5449887" cy="1201737"/>
          </a:xfrm>
          <a:custGeom>
            <a:avLst/>
            <a:gdLst/>
            <a:ahLst/>
            <a:cxnLst/>
            <a:rect l="l" t="t" r="r" b="b"/>
            <a:pathLst>
              <a:path w="3433" h="757" extrusionOk="0">
                <a:moveTo>
                  <a:pt x="3408" y="264"/>
                </a:moveTo>
                <a:lnTo>
                  <a:pt x="3372" y="252"/>
                </a:lnTo>
                <a:lnTo>
                  <a:pt x="3336" y="240"/>
                </a:lnTo>
                <a:lnTo>
                  <a:pt x="3300" y="216"/>
                </a:lnTo>
                <a:lnTo>
                  <a:pt x="3264" y="192"/>
                </a:lnTo>
                <a:lnTo>
                  <a:pt x="3228" y="180"/>
                </a:lnTo>
                <a:lnTo>
                  <a:pt x="3192" y="156"/>
                </a:lnTo>
                <a:lnTo>
                  <a:pt x="3156" y="132"/>
                </a:lnTo>
                <a:lnTo>
                  <a:pt x="3120" y="108"/>
                </a:lnTo>
                <a:lnTo>
                  <a:pt x="3084" y="84"/>
                </a:lnTo>
                <a:lnTo>
                  <a:pt x="3048" y="72"/>
                </a:lnTo>
                <a:lnTo>
                  <a:pt x="3012" y="48"/>
                </a:lnTo>
                <a:lnTo>
                  <a:pt x="2976" y="48"/>
                </a:lnTo>
                <a:lnTo>
                  <a:pt x="2940" y="36"/>
                </a:lnTo>
                <a:lnTo>
                  <a:pt x="2904" y="24"/>
                </a:lnTo>
                <a:lnTo>
                  <a:pt x="2868" y="12"/>
                </a:lnTo>
                <a:lnTo>
                  <a:pt x="2832" y="0"/>
                </a:lnTo>
                <a:lnTo>
                  <a:pt x="2796" y="0"/>
                </a:lnTo>
                <a:lnTo>
                  <a:pt x="2760" y="0"/>
                </a:lnTo>
                <a:lnTo>
                  <a:pt x="2724" y="12"/>
                </a:lnTo>
                <a:lnTo>
                  <a:pt x="2688" y="24"/>
                </a:lnTo>
                <a:lnTo>
                  <a:pt x="2640" y="24"/>
                </a:lnTo>
                <a:lnTo>
                  <a:pt x="2604" y="24"/>
                </a:lnTo>
                <a:lnTo>
                  <a:pt x="2568" y="24"/>
                </a:lnTo>
                <a:lnTo>
                  <a:pt x="2532" y="24"/>
                </a:lnTo>
                <a:lnTo>
                  <a:pt x="2496" y="24"/>
                </a:lnTo>
                <a:lnTo>
                  <a:pt x="2460" y="24"/>
                </a:lnTo>
                <a:lnTo>
                  <a:pt x="2424" y="24"/>
                </a:lnTo>
                <a:lnTo>
                  <a:pt x="2388" y="24"/>
                </a:lnTo>
                <a:lnTo>
                  <a:pt x="2352" y="24"/>
                </a:lnTo>
                <a:lnTo>
                  <a:pt x="2316" y="24"/>
                </a:lnTo>
                <a:lnTo>
                  <a:pt x="2280" y="24"/>
                </a:lnTo>
                <a:lnTo>
                  <a:pt x="2244" y="24"/>
                </a:lnTo>
                <a:lnTo>
                  <a:pt x="2208" y="24"/>
                </a:lnTo>
                <a:lnTo>
                  <a:pt x="2172" y="24"/>
                </a:lnTo>
                <a:lnTo>
                  <a:pt x="2136" y="24"/>
                </a:lnTo>
                <a:lnTo>
                  <a:pt x="2100" y="24"/>
                </a:lnTo>
                <a:lnTo>
                  <a:pt x="2064" y="24"/>
                </a:lnTo>
                <a:lnTo>
                  <a:pt x="2028" y="24"/>
                </a:lnTo>
                <a:lnTo>
                  <a:pt x="1992" y="24"/>
                </a:lnTo>
                <a:lnTo>
                  <a:pt x="1956" y="24"/>
                </a:lnTo>
                <a:lnTo>
                  <a:pt x="1920" y="24"/>
                </a:lnTo>
                <a:lnTo>
                  <a:pt x="1884" y="24"/>
                </a:lnTo>
                <a:lnTo>
                  <a:pt x="1848" y="24"/>
                </a:lnTo>
                <a:lnTo>
                  <a:pt x="1812" y="24"/>
                </a:lnTo>
                <a:lnTo>
                  <a:pt x="1776" y="24"/>
                </a:lnTo>
                <a:lnTo>
                  <a:pt x="1740" y="24"/>
                </a:lnTo>
                <a:lnTo>
                  <a:pt x="1704" y="24"/>
                </a:lnTo>
                <a:lnTo>
                  <a:pt x="1668" y="24"/>
                </a:lnTo>
                <a:lnTo>
                  <a:pt x="1632" y="24"/>
                </a:lnTo>
                <a:lnTo>
                  <a:pt x="1584" y="24"/>
                </a:lnTo>
                <a:lnTo>
                  <a:pt x="1536" y="24"/>
                </a:lnTo>
                <a:lnTo>
                  <a:pt x="1488" y="24"/>
                </a:lnTo>
                <a:lnTo>
                  <a:pt x="1452" y="24"/>
                </a:lnTo>
                <a:lnTo>
                  <a:pt x="1416" y="24"/>
                </a:lnTo>
                <a:lnTo>
                  <a:pt x="1380" y="24"/>
                </a:lnTo>
                <a:lnTo>
                  <a:pt x="1344" y="24"/>
                </a:lnTo>
                <a:lnTo>
                  <a:pt x="1308" y="24"/>
                </a:lnTo>
                <a:lnTo>
                  <a:pt x="1272" y="24"/>
                </a:lnTo>
                <a:lnTo>
                  <a:pt x="1236" y="24"/>
                </a:lnTo>
                <a:lnTo>
                  <a:pt x="1200" y="24"/>
                </a:lnTo>
                <a:lnTo>
                  <a:pt x="1164" y="24"/>
                </a:lnTo>
                <a:lnTo>
                  <a:pt x="1128" y="24"/>
                </a:lnTo>
                <a:lnTo>
                  <a:pt x="1092" y="24"/>
                </a:lnTo>
                <a:lnTo>
                  <a:pt x="1056" y="24"/>
                </a:lnTo>
                <a:lnTo>
                  <a:pt x="1020" y="24"/>
                </a:lnTo>
                <a:lnTo>
                  <a:pt x="984" y="24"/>
                </a:lnTo>
                <a:lnTo>
                  <a:pt x="888" y="24"/>
                </a:lnTo>
                <a:lnTo>
                  <a:pt x="816" y="24"/>
                </a:lnTo>
                <a:lnTo>
                  <a:pt x="768" y="24"/>
                </a:lnTo>
                <a:lnTo>
                  <a:pt x="732" y="24"/>
                </a:lnTo>
                <a:lnTo>
                  <a:pt x="696" y="24"/>
                </a:lnTo>
                <a:lnTo>
                  <a:pt x="660" y="24"/>
                </a:lnTo>
                <a:lnTo>
                  <a:pt x="624" y="24"/>
                </a:lnTo>
                <a:lnTo>
                  <a:pt x="588" y="24"/>
                </a:lnTo>
                <a:lnTo>
                  <a:pt x="552" y="24"/>
                </a:lnTo>
                <a:lnTo>
                  <a:pt x="516" y="24"/>
                </a:lnTo>
                <a:lnTo>
                  <a:pt x="480" y="24"/>
                </a:lnTo>
                <a:lnTo>
                  <a:pt x="444" y="24"/>
                </a:lnTo>
                <a:lnTo>
                  <a:pt x="408" y="24"/>
                </a:lnTo>
                <a:lnTo>
                  <a:pt x="372" y="24"/>
                </a:lnTo>
                <a:lnTo>
                  <a:pt x="336" y="24"/>
                </a:lnTo>
                <a:lnTo>
                  <a:pt x="300" y="24"/>
                </a:lnTo>
                <a:lnTo>
                  <a:pt x="264" y="24"/>
                </a:lnTo>
                <a:lnTo>
                  <a:pt x="228" y="36"/>
                </a:lnTo>
                <a:lnTo>
                  <a:pt x="192" y="48"/>
                </a:lnTo>
                <a:lnTo>
                  <a:pt x="156" y="72"/>
                </a:lnTo>
                <a:lnTo>
                  <a:pt x="144" y="108"/>
                </a:lnTo>
                <a:lnTo>
                  <a:pt x="120" y="144"/>
                </a:lnTo>
                <a:lnTo>
                  <a:pt x="96" y="180"/>
                </a:lnTo>
                <a:lnTo>
                  <a:pt x="84" y="216"/>
                </a:lnTo>
                <a:lnTo>
                  <a:pt x="60" y="252"/>
                </a:lnTo>
                <a:lnTo>
                  <a:pt x="48" y="288"/>
                </a:lnTo>
                <a:lnTo>
                  <a:pt x="36" y="324"/>
                </a:lnTo>
                <a:lnTo>
                  <a:pt x="24" y="360"/>
                </a:lnTo>
                <a:lnTo>
                  <a:pt x="12" y="396"/>
                </a:lnTo>
                <a:lnTo>
                  <a:pt x="0" y="432"/>
                </a:lnTo>
                <a:lnTo>
                  <a:pt x="0" y="468"/>
                </a:lnTo>
                <a:lnTo>
                  <a:pt x="0" y="504"/>
                </a:lnTo>
                <a:lnTo>
                  <a:pt x="0" y="540"/>
                </a:lnTo>
                <a:lnTo>
                  <a:pt x="36" y="564"/>
                </a:lnTo>
                <a:lnTo>
                  <a:pt x="72" y="576"/>
                </a:lnTo>
                <a:lnTo>
                  <a:pt x="108" y="588"/>
                </a:lnTo>
                <a:lnTo>
                  <a:pt x="144" y="600"/>
                </a:lnTo>
                <a:lnTo>
                  <a:pt x="180" y="612"/>
                </a:lnTo>
                <a:lnTo>
                  <a:pt x="216" y="624"/>
                </a:lnTo>
                <a:lnTo>
                  <a:pt x="252" y="636"/>
                </a:lnTo>
                <a:lnTo>
                  <a:pt x="288" y="648"/>
                </a:lnTo>
                <a:lnTo>
                  <a:pt x="336" y="660"/>
                </a:lnTo>
                <a:lnTo>
                  <a:pt x="372" y="672"/>
                </a:lnTo>
                <a:lnTo>
                  <a:pt x="468" y="672"/>
                </a:lnTo>
                <a:lnTo>
                  <a:pt x="516" y="696"/>
                </a:lnTo>
                <a:lnTo>
                  <a:pt x="588" y="696"/>
                </a:lnTo>
                <a:lnTo>
                  <a:pt x="660" y="696"/>
                </a:lnTo>
                <a:lnTo>
                  <a:pt x="708" y="708"/>
                </a:lnTo>
                <a:lnTo>
                  <a:pt x="756" y="720"/>
                </a:lnTo>
                <a:lnTo>
                  <a:pt x="792" y="720"/>
                </a:lnTo>
                <a:lnTo>
                  <a:pt x="828" y="732"/>
                </a:lnTo>
                <a:lnTo>
                  <a:pt x="876" y="732"/>
                </a:lnTo>
                <a:lnTo>
                  <a:pt x="924" y="732"/>
                </a:lnTo>
                <a:lnTo>
                  <a:pt x="960" y="732"/>
                </a:lnTo>
                <a:lnTo>
                  <a:pt x="1008" y="732"/>
                </a:lnTo>
                <a:lnTo>
                  <a:pt x="1104" y="732"/>
                </a:lnTo>
                <a:lnTo>
                  <a:pt x="1152" y="744"/>
                </a:lnTo>
                <a:lnTo>
                  <a:pt x="1224" y="744"/>
                </a:lnTo>
                <a:lnTo>
                  <a:pt x="1320" y="744"/>
                </a:lnTo>
                <a:lnTo>
                  <a:pt x="1368" y="744"/>
                </a:lnTo>
                <a:lnTo>
                  <a:pt x="1416" y="744"/>
                </a:lnTo>
                <a:lnTo>
                  <a:pt x="1464" y="744"/>
                </a:lnTo>
                <a:lnTo>
                  <a:pt x="1512" y="744"/>
                </a:lnTo>
                <a:lnTo>
                  <a:pt x="1596" y="744"/>
                </a:lnTo>
                <a:lnTo>
                  <a:pt x="1632" y="744"/>
                </a:lnTo>
                <a:lnTo>
                  <a:pt x="1728" y="744"/>
                </a:lnTo>
                <a:lnTo>
                  <a:pt x="1776" y="744"/>
                </a:lnTo>
                <a:lnTo>
                  <a:pt x="1812" y="744"/>
                </a:lnTo>
                <a:lnTo>
                  <a:pt x="1848" y="744"/>
                </a:lnTo>
                <a:lnTo>
                  <a:pt x="1884" y="744"/>
                </a:lnTo>
                <a:lnTo>
                  <a:pt x="1920" y="744"/>
                </a:lnTo>
                <a:lnTo>
                  <a:pt x="1956" y="756"/>
                </a:lnTo>
                <a:lnTo>
                  <a:pt x="1992" y="756"/>
                </a:lnTo>
                <a:lnTo>
                  <a:pt x="2028" y="756"/>
                </a:lnTo>
                <a:lnTo>
                  <a:pt x="2064" y="756"/>
                </a:lnTo>
                <a:lnTo>
                  <a:pt x="2100" y="756"/>
                </a:lnTo>
                <a:lnTo>
                  <a:pt x="2136" y="756"/>
                </a:lnTo>
                <a:lnTo>
                  <a:pt x="2172" y="756"/>
                </a:lnTo>
                <a:lnTo>
                  <a:pt x="2208" y="756"/>
                </a:lnTo>
                <a:lnTo>
                  <a:pt x="2256" y="756"/>
                </a:lnTo>
                <a:lnTo>
                  <a:pt x="2292" y="756"/>
                </a:lnTo>
                <a:lnTo>
                  <a:pt x="2328" y="756"/>
                </a:lnTo>
                <a:lnTo>
                  <a:pt x="2364" y="756"/>
                </a:lnTo>
                <a:lnTo>
                  <a:pt x="2400" y="756"/>
                </a:lnTo>
                <a:lnTo>
                  <a:pt x="2436" y="756"/>
                </a:lnTo>
                <a:lnTo>
                  <a:pt x="2472" y="756"/>
                </a:lnTo>
                <a:lnTo>
                  <a:pt x="2508" y="756"/>
                </a:lnTo>
                <a:lnTo>
                  <a:pt x="2544" y="756"/>
                </a:lnTo>
                <a:lnTo>
                  <a:pt x="2580" y="756"/>
                </a:lnTo>
                <a:lnTo>
                  <a:pt x="2616" y="756"/>
                </a:lnTo>
                <a:lnTo>
                  <a:pt x="2652" y="756"/>
                </a:lnTo>
                <a:lnTo>
                  <a:pt x="2688" y="756"/>
                </a:lnTo>
                <a:lnTo>
                  <a:pt x="2736" y="744"/>
                </a:lnTo>
                <a:lnTo>
                  <a:pt x="2784" y="732"/>
                </a:lnTo>
                <a:lnTo>
                  <a:pt x="2832" y="732"/>
                </a:lnTo>
                <a:lnTo>
                  <a:pt x="2868" y="720"/>
                </a:lnTo>
                <a:lnTo>
                  <a:pt x="2904" y="720"/>
                </a:lnTo>
                <a:lnTo>
                  <a:pt x="2952" y="708"/>
                </a:lnTo>
                <a:lnTo>
                  <a:pt x="2988" y="696"/>
                </a:lnTo>
                <a:lnTo>
                  <a:pt x="3024" y="696"/>
                </a:lnTo>
                <a:lnTo>
                  <a:pt x="3060" y="684"/>
                </a:lnTo>
                <a:lnTo>
                  <a:pt x="3096" y="672"/>
                </a:lnTo>
                <a:lnTo>
                  <a:pt x="3144" y="648"/>
                </a:lnTo>
                <a:lnTo>
                  <a:pt x="3180" y="636"/>
                </a:lnTo>
                <a:lnTo>
                  <a:pt x="3216" y="624"/>
                </a:lnTo>
                <a:lnTo>
                  <a:pt x="3252" y="612"/>
                </a:lnTo>
                <a:lnTo>
                  <a:pt x="3288" y="588"/>
                </a:lnTo>
                <a:lnTo>
                  <a:pt x="3324" y="564"/>
                </a:lnTo>
                <a:lnTo>
                  <a:pt x="3360" y="540"/>
                </a:lnTo>
                <a:lnTo>
                  <a:pt x="3384" y="504"/>
                </a:lnTo>
                <a:lnTo>
                  <a:pt x="3408" y="468"/>
                </a:lnTo>
                <a:lnTo>
                  <a:pt x="3420" y="432"/>
                </a:lnTo>
                <a:lnTo>
                  <a:pt x="3432" y="396"/>
                </a:lnTo>
                <a:lnTo>
                  <a:pt x="3432" y="360"/>
                </a:lnTo>
                <a:lnTo>
                  <a:pt x="3432" y="324"/>
                </a:lnTo>
                <a:lnTo>
                  <a:pt x="3420" y="288"/>
                </a:lnTo>
                <a:lnTo>
                  <a:pt x="3384" y="264"/>
                </a:lnTo>
                <a:lnTo>
                  <a:pt x="3408" y="264"/>
                </a:lnTo>
              </a:path>
            </a:pathLst>
          </a:custGeom>
          <a:solidFill>
            <a:srgbClr val="A2C1FE"/>
          </a:solidFill>
          <a:ln w="508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64"/>
          <p:cNvSpPr/>
          <p:nvPr/>
        </p:nvSpPr>
        <p:spPr>
          <a:xfrm>
            <a:off x="3851275" y="2082800"/>
            <a:ext cx="1701800" cy="3225800"/>
          </a:xfrm>
          <a:prstGeom prst="roundRect">
            <a:avLst>
              <a:gd name="adj" fmla="val 2699"/>
            </a:avLst>
          </a:prstGeom>
          <a:solidFill>
            <a:srgbClr val="F39FD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64"/>
          <p:cNvSpPr/>
          <p:nvPr/>
        </p:nvSpPr>
        <p:spPr>
          <a:xfrm>
            <a:off x="5680075" y="2082800"/>
            <a:ext cx="1701800" cy="3225800"/>
          </a:xfrm>
          <a:prstGeom prst="roundRect">
            <a:avLst>
              <a:gd name="adj" fmla="val 2699"/>
            </a:avLst>
          </a:prstGeom>
          <a:solidFill>
            <a:srgbClr val="F39FD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64"/>
          <p:cNvSpPr txBox="1"/>
          <p:nvPr/>
        </p:nvSpPr>
        <p:spPr>
          <a:xfrm>
            <a:off x="8856663" y="5700712"/>
            <a:ext cx="11144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rgbClr val="9234DB"/>
              </a:buClr>
              <a:buSzPts val="2400"/>
            </a:pPr>
            <a:r>
              <a:rPr lang="en-US" sz="2400" b="1">
                <a:solidFill>
                  <a:srgbClr val="9234DB"/>
                </a:solidFill>
                <a:latin typeface="Arial"/>
                <a:ea typeface="Arial"/>
                <a:cs typeface="Arial"/>
                <a:sym typeface="Arial"/>
              </a:rPr>
              <a:t>mRNA</a:t>
            </a:r>
            <a:endParaRPr/>
          </a:p>
        </p:txBody>
      </p:sp>
      <p:sp>
        <p:nvSpPr>
          <p:cNvPr id="1223" name="Google Shape;1223;p64"/>
          <p:cNvSpPr txBox="1"/>
          <p:nvPr/>
        </p:nvSpPr>
        <p:spPr>
          <a:xfrm>
            <a:off x="2098676" y="5207000"/>
            <a:ext cx="8467725" cy="406400"/>
          </a:xfrm>
          <a:prstGeom prst="rect">
            <a:avLst/>
          </a:prstGeom>
          <a:solidFill>
            <a:schemeClr val="lt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4" name="Google Shape;1224;p64"/>
          <p:cNvCxnSpPr/>
          <p:nvPr/>
        </p:nvCxnSpPr>
        <p:spPr>
          <a:xfrm>
            <a:off x="20732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25" name="Google Shape;1225;p64"/>
          <p:cNvCxnSpPr/>
          <p:nvPr/>
        </p:nvCxnSpPr>
        <p:spPr>
          <a:xfrm>
            <a:off x="26066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26" name="Google Shape;1226;p64"/>
          <p:cNvCxnSpPr/>
          <p:nvPr/>
        </p:nvCxnSpPr>
        <p:spPr>
          <a:xfrm>
            <a:off x="32162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27" name="Google Shape;1227;p64"/>
          <p:cNvCxnSpPr/>
          <p:nvPr/>
        </p:nvCxnSpPr>
        <p:spPr>
          <a:xfrm>
            <a:off x="38258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28" name="Google Shape;1228;p64"/>
          <p:cNvSpPr txBox="1"/>
          <p:nvPr/>
        </p:nvSpPr>
        <p:spPr>
          <a:xfrm>
            <a:off x="2135188" y="5197476"/>
            <a:ext cx="612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229" name="Google Shape;1229;p64"/>
          <p:cNvSpPr txBox="1"/>
          <p:nvPr/>
        </p:nvSpPr>
        <p:spPr>
          <a:xfrm>
            <a:off x="2668588" y="5197476"/>
            <a:ext cx="612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230" name="Google Shape;1230;p64"/>
          <p:cNvSpPr txBox="1"/>
          <p:nvPr/>
        </p:nvSpPr>
        <p:spPr>
          <a:xfrm>
            <a:off x="3201988" y="5197476"/>
            <a:ext cx="6381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231" name="Google Shape;1231;p64"/>
          <p:cNvCxnSpPr/>
          <p:nvPr/>
        </p:nvCxnSpPr>
        <p:spPr>
          <a:xfrm>
            <a:off x="44354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32" name="Google Shape;1232;p64"/>
          <p:cNvCxnSpPr/>
          <p:nvPr/>
        </p:nvCxnSpPr>
        <p:spPr>
          <a:xfrm>
            <a:off x="55784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33" name="Google Shape;1233;p64"/>
          <p:cNvCxnSpPr/>
          <p:nvPr/>
        </p:nvCxnSpPr>
        <p:spPr>
          <a:xfrm>
            <a:off x="50450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34" name="Google Shape;1234;p64"/>
          <p:cNvSpPr txBox="1"/>
          <p:nvPr/>
        </p:nvSpPr>
        <p:spPr>
          <a:xfrm>
            <a:off x="3887788" y="5197476"/>
            <a:ext cx="612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235" name="Google Shape;1235;p64"/>
          <p:cNvSpPr txBox="1"/>
          <p:nvPr/>
        </p:nvSpPr>
        <p:spPr>
          <a:xfrm>
            <a:off x="4497388" y="5197476"/>
            <a:ext cx="612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236" name="Google Shape;1236;p64"/>
          <p:cNvSpPr txBox="1"/>
          <p:nvPr/>
        </p:nvSpPr>
        <p:spPr>
          <a:xfrm>
            <a:off x="5106988" y="5197476"/>
            <a:ext cx="612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237" name="Google Shape;1237;p64"/>
          <p:cNvCxnSpPr/>
          <p:nvPr/>
        </p:nvCxnSpPr>
        <p:spPr>
          <a:xfrm>
            <a:off x="73310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38" name="Google Shape;1238;p64"/>
          <p:cNvCxnSpPr/>
          <p:nvPr/>
        </p:nvCxnSpPr>
        <p:spPr>
          <a:xfrm>
            <a:off x="67976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39" name="Google Shape;1239;p64"/>
          <p:cNvCxnSpPr/>
          <p:nvPr/>
        </p:nvCxnSpPr>
        <p:spPr>
          <a:xfrm>
            <a:off x="61880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40" name="Google Shape;1240;p64"/>
          <p:cNvCxnSpPr/>
          <p:nvPr/>
        </p:nvCxnSpPr>
        <p:spPr>
          <a:xfrm>
            <a:off x="77882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41" name="Google Shape;1241;p64"/>
          <p:cNvSpPr txBox="1"/>
          <p:nvPr/>
        </p:nvSpPr>
        <p:spPr>
          <a:xfrm>
            <a:off x="5716588" y="5197476"/>
            <a:ext cx="612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242" name="Google Shape;1242;p64"/>
          <p:cNvSpPr txBox="1"/>
          <p:nvPr/>
        </p:nvSpPr>
        <p:spPr>
          <a:xfrm>
            <a:off x="6249988" y="5197476"/>
            <a:ext cx="612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243" name="Google Shape;1243;p64"/>
          <p:cNvSpPr txBox="1"/>
          <p:nvPr/>
        </p:nvSpPr>
        <p:spPr>
          <a:xfrm>
            <a:off x="6859588" y="5197476"/>
            <a:ext cx="612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244" name="Google Shape;1244;p64"/>
          <p:cNvSpPr txBox="1"/>
          <p:nvPr/>
        </p:nvSpPr>
        <p:spPr>
          <a:xfrm>
            <a:off x="7316788" y="5197476"/>
            <a:ext cx="612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245" name="Google Shape;1245;p64"/>
          <p:cNvSpPr txBox="1"/>
          <p:nvPr/>
        </p:nvSpPr>
        <p:spPr>
          <a:xfrm>
            <a:off x="7850188" y="5197476"/>
            <a:ext cx="6381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246" name="Google Shape;1246;p64"/>
          <p:cNvSpPr/>
          <p:nvPr/>
        </p:nvSpPr>
        <p:spPr>
          <a:xfrm>
            <a:off x="3902076" y="1905001"/>
            <a:ext cx="1620837" cy="2744787"/>
          </a:xfrm>
          <a:custGeom>
            <a:avLst/>
            <a:gdLst/>
            <a:ahLst/>
            <a:cxnLst/>
            <a:rect l="l" t="t" r="r" b="b"/>
            <a:pathLst>
              <a:path w="1021" h="1729" extrusionOk="0">
                <a:moveTo>
                  <a:pt x="624" y="0"/>
                </a:moveTo>
                <a:lnTo>
                  <a:pt x="624" y="35"/>
                </a:lnTo>
                <a:lnTo>
                  <a:pt x="600" y="82"/>
                </a:lnTo>
                <a:lnTo>
                  <a:pt x="600" y="129"/>
                </a:lnTo>
                <a:lnTo>
                  <a:pt x="600" y="165"/>
                </a:lnTo>
                <a:lnTo>
                  <a:pt x="600" y="200"/>
                </a:lnTo>
                <a:lnTo>
                  <a:pt x="600" y="235"/>
                </a:lnTo>
                <a:lnTo>
                  <a:pt x="588" y="270"/>
                </a:lnTo>
                <a:lnTo>
                  <a:pt x="588" y="317"/>
                </a:lnTo>
                <a:lnTo>
                  <a:pt x="588" y="353"/>
                </a:lnTo>
                <a:lnTo>
                  <a:pt x="588" y="388"/>
                </a:lnTo>
                <a:lnTo>
                  <a:pt x="588" y="423"/>
                </a:lnTo>
                <a:lnTo>
                  <a:pt x="588" y="458"/>
                </a:lnTo>
                <a:lnTo>
                  <a:pt x="588" y="494"/>
                </a:lnTo>
                <a:lnTo>
                  <a:pt x="588" y="529"/>
                </a:lnTo>
                <a:lnTo>
                  <a:pt x="588" y="564"/>
                </a:lnTo>
                <a:lnTo>
                  <a:pt x="588" y="600"/>
                </a:lnTo>
                <a:lnTo>
                  <a:pt x="588" y="647"/>
                </a:lnTo>
                <a:lnTo>
                  <a:pt x="588" y="682"/>
                </a:lnTo>
                <a:lnTo>
                  <a:pt x="624" y="682"/>
                </a:lnTo>
                <a:lnTo>
                  <a:pt x="660" y="694"/>
                </a:lnTo>
                <a:lnTo>
                  <a:pt x="672" y="658"/>
                </a:lnTo>
                <a:lnTo>
                  <a:pt x="672" y="623"/>
                </a:lnTo>
                <a:lnTo>
                  <a:pt x="684" y="588"/>
                </a:lnTo>
                <a:lnTo>
                  <a:pt x="720" y="564"/>
                </a:lnTo>
                <a:lnTo>
                  <a:pt x="756" y="541"/>
                </a:lnTo>
                <a:lnTo>
                  <a:pt x="792" y="541"/>
                </a:lnTo>
                <a:lnTo>
                  <a:pt x="828" y="529"/>
                </a:lnTo>
                <a:lnTo>
                  <a:pt x="876" y="541"/>
                </a:lnTo>
                <a:lnTo>
                  <a:pt x="912" y="552"/>
                </a:lnTo>
                <a:lnTo>
                  <a:pt x="948" y="576"/>
                </a:lnTo>
                <a:lnTo>
                  <a:pt x="972" y="611"/>
                </a:lnTo>
                <a:lnTo>
                  <a:pt x="996" y="647"/>
                </a:lnTo>
                <a:lnTo>
                  <a:pt x="1008" y="682"/>
                </a:lnTo>
                <a:lnTo>
                  <a:pt x="1020" y="717"/>
                </a:lnTo>
                <a:lnTo>
                  <a:pt x="1020" y="752"/>
                </a:lnTo>
                <a:lnTo>
                  <a:pt x="1020" y="788"/>
                </a:lnTo>
                <a:lnTo>
                  <a:pt x="1008" y="835"/>
                </a:lnTo>
                <a:lnTo>
                  <a:pt x="996" y="870"/>
                </a:lnTo>
                <a:lnTo>
                  <a:pt x="960" y="905"/>
                </a:lnTo>
                <a:lnTo>
                  <a:pt x="924" y="929"/>
                </a:lnTo>
                <a:lnTo>
                  <a:pt x="888" y="952"/>
                </a:lnTo>
                <a:lnTo>
                  <a:pt x="852" y="952"/>
                </a:lnTo>
                <a:lnTo>
                  <a:pt x="816" y="952"/>
                </a:lnTo>
                <a:lnTo>
                  <a:pt x="780" y="940"/>
                </a:lnTo>
                <a:lnTo>
                  <a:pt x="732" y="917"/>
                </a:lnTo>
                <a:lnTo>
                  <a:pt x="708" y="882"/>
                </a:lnTo>
                <a:lnTo>
                  <a:pt x="696" y="846"/>
                </a:lnTo>
                <a:lnTo>
                  <a:pt x="660" y="823"/>
                </a:lnTo>
                <a:lnTo>
                  <a:pt x="624" y="823"/>
                </a:lnTo>
                <a:lnTo>
                  <a:pt x="588" y="823"/>
                </a:lnTo>
                <a:lnTo>
                  <a:pt x="588" y="858"/>
                </a:lnTo>
                <a:lnTo>
                  <a:pt x="588" y="893"/>
                </a:lnTo>
                <a:lnTo>
                  <a:pt x="600" y="929"/>
                </a:lnTo>
                <a:lnTo>
                  <a:pt x="612" y="964"/>
                </a:lnTo>
                <a:lnTo>
                  <a:pt x="612" y="999"/>
                </a:lnTo>
                <a:lnTo>
                  <a:pt x="624" y="1034"/>
                </a:lnTo>
                <a:lnTo>
                  <a:pt x="624" y="1070"/>
                </a:lnTo>
                <a:lnTo>
                  <a:pt x="624" y="1105"/>
                </a:lnTo>
                <a:lnTo>
                  <a:pt x="624" y="1199"/>
                </a:lnTo>
                <a:lnTo>
                  <a:pt x="624" y="1270"/>
                </a:lnTo>
                <a:lnTo>
                  <a:pt x="624" y="1340"/>
                </a:lnTo>
                <a:lnTo>
                  <a:pt x="624" y="1387"/>
                </a:lnTo>
                <a:lnTo>
                  <a:pt x="660" y="1375"/>
                </a:lnTo>
                <a:lnTo>
                  <a:pt x="696" y="1375"/>
                </a:lnTo>
                <a:lnTo>
                  <a:pt x="732" y="1375"/>
                </a:lnTo>
                <a:lnTo>
                  <a:pt x="780" y="1375"/>
                </a:lnTo>
                <a:lnTo>
                  <a:pt x="816" y="1387"/>
                </a:lnTo>
                <a:lnTo>
                  <a:pt x="852" y="1399"/>
                </a:lnTo>
                <a:lnTo>
                  <a:pt x="888" y="1411"/>
                </a:lnTo>
                <a:lnTo>
                  <a:pt x="924" y="1422"/>
                </a:lnTo>
                <a:lnTo>
                  <a:pt x="960" y="1458"/>
                </a:lnTo>
                <a:lnTo>
                  <a:pt x="972" y="1493"/>
                </a:lnTo>
                <a:lnTo>
                  <a:pt x="996" y="1528"/>
                </a:lnTo>
                <a:lnTo>
                  <a:pt x="996" y="1563"/>
                </a:lnTo>
                <a:lnTo>
                  <a:pt x="996" y="1599"/>
                </a:lnTo>
                <a:lnTo>
                  <a:pt x="984" y="1634"/>
                </a:lnTo>
                <a:lnTo>
                  <a:pt x="960" y="1669"/>
                </a:lnTo>
                <a:lnTo>
                  <a:pt x="924" y="1693"/>
                </a:lnTo>
                <a:lnTo>
                  <a:pt x="888" y="1704"/>
                </a:lnTo>
                <a:lnTo>
                  <a:pt x="852" y="1704"/>
                </a:lnTo>
                <a:lnTo>
                  <a:pt x="804" y="1704"/>
                </a:lnTo>
                <a:lnTo>
                  <a:pt x="768" y="1716"/>
                </a:lnTo>
                <a:lnTo>
                  <a:pt x="732" y="1716"/>
                </a:lnTo>
                <a:lnTo>
                  <a:pt x="696" y="1716"/>
                </a:lnTo>
                <a:lnTo>
                  <a:pt x="660" y="1728"/>
                </a:lnTo>
                <a:lnTo>
                  <a:pt x="624" y="1728"/>
                </a:lnTo>
                <a:lnTo>
                  <a:pt x="588" y="1728"/>
                </a:lnTo>
                <a:lnTo>
                  <a:pt x="552" y="1728"/>
                </a:lnTo>
                <a:lnTo>
                  <a:pt x="516" y="1728"/>
                </a:lnTo>
                <a:lnTo>
                  <a:pt x="480" y="1728"/>
                </a:lnTo>
                <a:lnTo>
                  <a:pt x="444" y="1728"/>
                </a:lnTo>
                <a:lnTo>
                  <a:pt x="408" y="1728"/>
                </a:lnTo>
                <a:lnTo>
                  <a:pt x="372" y="1728"/>
                </a:lnTo>
                <a:lnTo>
                  <a:pt x="336" y="1716"/>
                </a:lnTo>
                <a:lnTo>
                  <a:pt x="300" y="1716"/>
                </a:lnTo>
                <a:lnTo>
                  <a:pt x="264" y="1716"/>
                </a:lnTo>
                <a:lnTo>
                  <a:pt x="228" y="1704"/>
                </a:lnTo>
                <a:lnTo>
                  <a:pt x="192" y="1693"/>
                </a:lnTo>
                <a:lnTo>
                  <a:pt x="156" y="1681"/>
                </a:lnTo>
                <a:lnTo>
                  <a:pt x="120" y="1669"/>
                </a:lnTo>
                <a:lnTo>
                  <a:pt x="96" y="1634"/>
                </a:lnTo>
                <a:lnTo>
                  <a:pt x="72" y="1599"/>
                </a:lnTo>
                <a:lnTo>
                  <a:pt x="48" y="1563"/>
                </a:lnTo>
                <a:lnTo>
                  <a:pt x="48" y="1528"/>
                </a:lnTo>
                <a:lnTo>
                  <a:pt x="60" y="1493"/>
                </a:lnTo>
                <a:lnTo>
                  <a:pt x="84" y="1458"/>
                </a:lnTo>
                <a:lnTo>
                  <a:pt x="132" y="1434"/>
                </a:lnTo>
                <a:lnTo>
                  <a:pt x="168" y="1411"/>
                </a:lnTo>
                <a:lnTo>
                  <a:pt x="204" y="1399"/>
                </a:lnTo>
                <a:lnTo>
                  <a:pt x="252" y="1387"/>
                </a:lnTo>
                <a:lnTo>
                  <a:pt x="288" y="1387"/>
                </a:lnTo>
                <a:lnTo>
                  <a:pt x="336" y="1387"/>
                </a:lnTo>
                <a:lnTo>
                  <a:pt x="372" y="1387"/>
                </a:lnTo>
                <a:lnTo>
                  <a:pt x="408" y="1387"/>
                </a:lnTo>
                <a:lnTo>
                  <a:pt x="444" y="1387"/>
                </a:lnTo>
                <a:lnTo>
                  <a:pt x="456" y="1352"/>
                </a:lnTo>
                <a:lnTo>
                  <a:pt x="456" y="1317"/>
                </a:lnTo>
                <a:lnTo>
                  <a:pt x="456" y="1281"/>
                </a:lnTo>
                <a:lnTo>
                  <a:pt x="456" y="1246"/>
                </a:lnTo>
                <a:lnTo>
                  <a:pt x="456" y="1211"/>
                </a:lnTo>
                <a:lnTo>
                  <a:pt x="456" y="1176"/>
                </a:lnTo>
                <a:lnTo>
                  <a:pt x="444" y="1140"/>
                </a:lnTo>
                <a:lnTo>
                  <a:pt x="444" y="1105"/>
                </a:lnTo>
                <a:lnTo>
                  <a:pt x="444" y="1070"/>
                </a:lnTo>
                <a:lnTo>
                  <a:pt x="444" y="1034"/>
                </a:lnTo>
                <a:lnTo>
                  <a:pt x="444" y="999"/>
                </a:lnTo>
                <a:lnTo>
                  <a:pt x="444" y="964"/>
                </a:lnTo>
                <a:lnTo>
                  <a:pt x="444" y="929"/>
                </a:lnTo>
                <a:lnTo>
                  <a:pt x="444" y="893"/>
                </a:lnTo>
                <a:lnTo>
                  <a:pt x="408" y="870"/>
                </a:lnTo>
                <a:lnTo>
                  <a:pt x="372" y="870"/>
                </a:lnTo>
                <a:lnTo>
                  <a:pt x="336" y="870"/>
                </a:lnTo>
                <a:lnTo>
                  <a:pt x="336" y="905"/>
                </a:lnTo>
                <a:lnTo>
                  <a:pt x="336" y="940"/>
                </a:lnTo>
                <a:lnTo>
                  <a:pt x="300" y="964"/>
                </a:lnTo>
                <a:lnTo>
                  <a:pt x="264" y="987"/>
                </a:lnTo>
                <a:lnTo>
                  <a:pt x="228" y="987"/>
                </a:lnTo>
                <a:lnTo>
                  <a:pt x="192" y="987"/>
                </a:lnTo>
                <a:lnTo>
                  <a:pt x="156" y="987"/>
                </a:lnTo>
                <a:lnTo>
                  <a:pt x="120" y="976"/>
                </a:lnTo>
                <a:lnTo>
                  <a:pt x="84" y="964"/>
                </a:lnTo>
                <a:lnTo>
                  <a:pt x="60" y="929"/>
                </a:lnTo>
                <a:lnTo>
                  <a:pt x="36" y="893"/>
                </a:lnTo>
                <a:lnTo>
                  <a:pt x="12" y="858"/>
                </a:lnTo>
                <a:lnTo>
                  <a:pt x="0" y="823"/>
                </a:lnTo>
                <a:lnTo>
                  <a:pt x="0" y="788"/>
                </a:lnTo>
                <a:lnTo>
                  <a:pt x="0" y="752"/>
                </a:lnTo>
                <a:lnTo>
                  <a:pt x="24" y="717"/>
                </a:lnTo>
                <a:lnTo>
                  <a:pt x="60" y="694"/>
                </a:lnTo>
                <a:lnTo>
                  <a:pt x="96" y="670"/>
                </a:lnTo>
                <a:lnTo>
                  <a:pt x="132" y="658"/>
                </a:lnTo>
                <a:lnTo>
                  <a:pt x="180" y="658"/>
                </a:lnTo>
                <a:lnTo>
                  <a:pt x="216" y="658"/>
                </a:lnTo>
                <a:lnTo>
                  <a:pt x="252" y="670"/>
                </a:lnTo>
                <a:lnTo>
                  <a:pt x="288" y="682"/>
                </a:lnTo>
                <a:lnTo>
                  <a:pt x="312" y="717"/>
                </a:lnTo>
                <a:lnTo>
                  <a:pt x="324" y="752"/>
                </a:lnTo>
                <a:lnTo>
                  <a:pt x="360" y="752"/>
                </a:lnTo>
                <a:lnTo>
                  <a:pt x="396" y="752"/>
                </a:lnTo>
                <a:lnTo>
                  <a:pt x="432" y="752"/>
                </a:lnTo>
                <a:lnTo>
                  <a:pt x="432" y="717"/>
                </a:lnTo>
                <a:lnTo>
                  <a:pt x="444" y="682"/>
                </a:lnTo>
                <a:lnTo>
                  <a:pt x="444" y="647"/>
                </a:lnTo>
                <a:lnTo>
                  <a:pt x="444" y="600"/>
                </a:lnTo>
                <a:lnTo>
                  <a:pt x="444" y="564"/>
                </a:lnTo>
                <a:lnTo>
                  <a:pt x="444" y="529"/>
                </a:lnTo>
                <a:lnTo>
                  <a:pt x="444" y="494"/>
                </a:lnTo>
                <a:lnTo>
                  <a:pt x="444" y="458"/>
                </a:lnTo>
                <a:lnTo>
                  <a:pt x="444" y="423"/>
                </a:lnTo>
                <a:lnTo>
                  <a:pt x="444" y="376"/>
                </a:lnTo>
                <a:lnTo>
                  <a:pt x="444" y="341"/>
                </a:lnTo>
                <a:lnTo>
                  <a:pt x="444" y="306"/>
                </a:lnTo>
                <a:lnTo>
                  <a:pt x="432" y="259"/>
                </a:lnTo>
                <a:lnTo>
                  <a:pt x="432" y="223"/>
                </a:lnTo>
                <a:lnTo>
                  <a:pt x="432" y="188"/>
                </a:lnTo>
                <a:lnTo>
                  <a:pt x="432" y="153"/>
                </a:lnTo>
                <a:lnTo>
                  <a:pt x="432" y="118"/>
                </a:lnTo>
                <a:lnTo>
                  <a:pt x="432" y="82"/>
                </a:lnTo>
                <a:lnTo>
                  <a:pt x="432" y="47"/>
                </a:lnTo>
                <a:lnTo>
                  <a:pt x="432" y="12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64"/>
          <p:cNvSpPr txBox="1"/>
          <p:nvPr/>
        </p:nvSpPr>
        <p:spPr>
          <a:xfrm>
            <a:off x="4116388" y="4176712"/>
            <a:ext cx="12160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2-tRNA</a:t>
            </a:r>
            <a:endParaRPr/>
          </a:p>
        </p:txBody>
      </p:sp>
      <p:cxnSp>
        <p:nvCxnSpPr>
          <p:cNvPr id="1248" name="Google Shape;1248;p64"/>
          <p:cNvCxnSpPr/>
          <p:nvPr/>
        </p:nvCxnSpPr>
        <p:spPr>
          <a:xfrm>
            <a:off x="42068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49" name="Google Shape;1249;p64"/>
          <p:cNvCxnSpPr/>
          <p:nvPr/>
        </p:nvCxnSpPr>
        <p:spPr>
          <a:xfrm>
            <a:off x="47402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50" name="Google Shape;1250;p64"/>
          <p:cNvCxnSpPr/>
          <p:nvPr/>
        </p:nvCxnSpPr>
        <p:spPr>
          <a:xfrm>
            <a:off x="52736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51" name="Google Shape;1251;p64"/>
          <p:cNvSpPr txBox="1"/>
          <p:nvPr/>
        </p:nvSpPr>
        <p:spPr>
          <a:xfrm>
            <a:off x="3963987" y="4740276"/>
            <a:ext cx="4572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252" name="Google Shape;1252;p64"/>
          <p:cNvSpPr txBox="1"/>
          <p:nvPr/>
        </p:nvSpPr>
        <p:spPr>
          <a:xfrm>
            <a:off x="3394075" y="330200"/>
            <a:ext cx="863600" cy="711200"/>
          </a:xfrm>
          <a:prstGeom prst="rect">
            <a:avLst/>
          </a:prstGeom>
          <a:solidFill>
            <a:srgbClr val="99FF33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64"/>
          <p:cNvSpPr txBox="1"/>
          <p:nvPr/>
        </p:nvSpPr>
        <p:spPr>
          <a:xfrm>
            <a:off x="3430588" y="3968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aa1</a:t>
            </a:r>
            <a:endParaRPr/>
          </a:p>
        </p:txBody>
      </p:sp>
      <p:sp>
        <p:nvSpPr>
          <p:cNvPr id="1254" name="Google Shape;1254;p64"/>
          <p:cNvSpPr/>
          <p:nvPr/>
        </p:nvSpPr>
        <p:spPr>
          <a:xfrm>
            <a:off x="4613275" y="1320800"/>
            <a:ext cx="863600" cy="787400"/>
          </a:xfrm>
          <a:prstGeom prst="ellipse">
            <a:avLst/>
          </a:prstGeom>
          <a:solidFill>
            <a:srgbClr val="CC66FF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64"/>
          <p:cNvSpPr txBox="1"/>
          <p:nvPr/>
        </p:nvSpPr>
        <p:spPr>
          <a:xfrm>
            <a:off x="4649788" y="14636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aa2</a:t>
            </a:r>
            <a:endParaRPr/>
          </a:p>
        </p:txBody>
      </p:sp>
      <p:sp>
        <p:nvSpPr>
          <p:cNvPr id="1256" name="Google Shape;1256;p64"/>
          <p:cNvSpPr txBox="1"/>
          <p:nvPr/>
        </p:nvSpPr>
        <p:spPr>
          <a:xfrm>
            <a:off x="4497387" y="47402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257" name="Google Shape;1257;p64"/>
          <p:cNvSpPr txBox="1"/>
          <p:nvPr/>
        </p:nvSpPr>
        <p:spPr>
          <a:xfrm>
            <a:off x="5030787" y="47402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258" name="Google Shape;1258;p64"/>
          <p:cNvCxnSpPr/>
          <p:nvPr/>
        </p:nvCxnSpPr>
        <p:spPr>
          <a:xfrm>
            <a:off x="83216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59" name="Google Shape;1259;p64"/>
          <p:cNvSpPr txBox="1"/>
          <p:nvPr/>
        </p:nvSpPr>
        <p:spPr>
          <a:xfrm>
            <a:off x="8383587" y="5197476"/>
            <a:ext cx="5524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260" name="Google Shape;1260;p64"/>
          <p:cNvCxnSpPr/>
          <p:nvPr/>
        </p:nvCxnSpPr>
        <p:spPr>
          <a:xfrm>
            <a:off x="88550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61" name="Google Shape;1261;p64"/>
          <p:cNvCxnSpPr/>
          <p:nvPr/>
        </p:nvCxnSpPr>
        <p:spPr>
          <a:xfrm>
            <a:off x="41306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62" name="Google Shape;1262;p64"/>
          <p:cNvCxnSpPr/>
          <p:nvPr/>
        </p:nvCxnSpPr>
        <p:spPr>
          <a:xfrm>
            <a:off x="47402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63" name="Google Shape;1263;p64"/>
          <p:cNvCxnSpPr/>
          <p:nvPr/>
        </p:nvCxnSpPr>
        <p:spPr>
          <a:xfrm>
            <a:off x="52736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64" name="Google Shape;1264;p64"/>
          <p:cNvSpPr txBox="1"/>
          <p:nvPr/>
        </p:nvSpPr>
        <p:spPr>
          <a:xfrm>
            <a:off x="4710112" y="168276"/>
            <a:ext cx="2614612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peptide bonds</a:t>
            </a:r>
            <a:endParaRPr/>
          </a:p>
        </p:txBody>
      </p:sp>
      <p:sp>
        <p:nvSpPr>
          <p:cNvPr id="1265" name="Google Shape;1265;p64"/>
          <p:cNvSpPr txBox="1"/>
          <p:nvPr/>
        </p:nvSpPr>
        <p:spPr>
          <a:xfrm>
            <a:off x="5868988" y="4176712"/>
            <a:ext cx="12160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3-tRNA</a:t>
            </a:r>
            <a:endParaRPr/>
          </a:p>
        </p:txBody>
      </p:sp>
      <p:cxnSp>
        <p:nvCxnSpPr>
          <p:cNvPr id="1266" name="Google Shape;1266;p64"/>
          <p:cNvCxnSpPr/>
          <p:nvPr/>
        </p:nvCxnSpPr>
        <p:spPr>
          <a:xfrm>
            <a:off x="59594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67" name="Google Shape;1267;p64"/>
          <p:cNvCxnSpPr/>
          <p:nvPr/>
        </p:nvCxnSpPr>
        <p:spPr>
          <a:xfrm>
            <a:off x="64928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68" name="Google Shape;1268;p64"/>
          <p:cNvCxnSpPr/>
          <p:nvPr/>
        </p:nvCxnSpPr>
        <p:spPr>
          <a:xfrm>
            <a:off x="70262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69" name="Google Shape;1269;p64"/>
          <p:cNvSpPr txBox="1"/>
          <p:nvPr/>
        </p:nvSpPr>
        <p:spPr>
          <a:xfrm>
            <a:off x="5716587" y="4740276"/>
            <a:ext cx="4572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270" name="Google Shape;1270;p64"/>
          <p:cNvSpPr txBox="1"/>
          <p:nvPr/>
        </p:nvSpPr>
        <p:spPr>
          <a:xfrm>
            <a:off x="6249987" y="47402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271" name="Google Shape;1271;p64"/>
          <p:cNvSpPr txBox="1"/>
          <p:nvPr/>
        </p:nvSpPr>
        <p:spPr>
          <a:xfrm>
            <a:off x="6783387" y="47402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272" name="Google Shape;1272;p64"/>
          <p:cNvSpPr/>
          <p:nvPr/>
        </p:nvSpPr>
        <p:spPr>
          <a:xfrm>
            <a:off x="5654676" y="1905001"/>
            <a:ext cx="1620837" cy="2744787"/>
          </a:xfrm>
          <a:custGeom>
            <a:avLst/>
            <a:gdLst/>
            <a:ahLst/>
            <a:cxnLst/>
            <a:rect l="l" t="t" r="r" b="b"/>
            <a:pathLst>
              <a:path w="1021" h="1729" extrusionOk="0">
                <a:moveTo>
                  <a:pt x="624" y="0"/>
                </a:moveTo>
                <a:lnTo>
                  <a:pt x="624" y="35"/>
                </a:lnTo>
                <a:lnTo>
                  <a:pt x="600" y="82"/>
                </a:lnTo>
                <a:lnTo>
                  <a:pt x="600" y="129"/>
                </a:lnTo>
                <a:lnTo>
                  <a:pt x="600" y="165"/>
                </a:lnTo>
                <a:lnTo>
                  <a:pt x="600" y="200"/>
                </a:lnTo>
                <a:lnTo>
                  <a:pt x="600" y="235"/>
                </a:lnTo>
                <a:lnTo>
                  <a:pt x="588" y="270"/>
                </a:lnTo>
                <a:lnTo>
                  <a:pt x="588" y="317"/>
                </a:lnTo>
                <a:lnTo>
                  <a:pt x="588" y="353"/>
                </a:lnTo>
                <a:lnTo>
                  <a:pt x="588" y="388"/>
                </a:lnTo>
                <a:lnTo>
                  <a:pt x="588" y="423"/>
                </a:lnTo>
                <a:lnTo>
                  <a:pt x="588" y="458"/>
                </a:lnTo>
                <a:lnTo>
                  <a:pt x="588" y="494"/>
                </a:lnTo>
                <a:lnTo>
                  <a:pt x="588" y="529"/>
                </a:lnTo>
                <a:lnTo>
                  <a:pt x="588" y="564"/>
                </a:lnTo>
                <a:lnTo>
                  <a:pt x="588" y="600"/>
                </a:lnTo>
                <a:lnTo>
                  <a:pt x="588" y="647"/>
                </a:lnTo>
                <a:lnTo>
                  <a:pt x="588" y="682"/>
                </a:lnTo>
                <a:lnTo>
                  <a:pt x="624" y="682"/>
                </a:lnTo>
                <a:lnTo>
                  <a:pt x="660" y="694"/>
                </a:lnTo>
                <a:lnTo>
                  <a:pt x="672" y="658"/>
                </a:lnTo>
                <a:lnTo>
                  <a:pt x="672" y="623"/>
                </a:lnTo>
                <a:lnTo>
                  <a:pt x="684" y="588"/>
                </a:lnTo>
                <a:lnTo>
                  <a:pt x="720" y="564"/>
                </a:lnTo>
                <a:lnTo>
                  <a:pt x="756" y="541"/>
                </a:lnTo>
                <a:lnTo>
                  <a:pt x="792" y="541"/>
                </a:lnTo>
                <a:lnTo>
                  <a:pt x="828" y="529"/>
                </a:lnTo>
                <a:lnTo>
                  <a:pt x="876" y="541"/>
                </a:lnTo>
                <a:lnTo>
                  <a:pt x="912" y="552"/>
                </a:lnTo>
                <a:lnTo>
                  <a:pt x="948" y="576"/>
                </a:lnTo>
                <a:lnTo>
                  <a:pt x="972" y="611"/>
                </a:lnTo>
                <a:lnTo>
                  <a:pt x="996" y="647"/>
                </a:lnTo>
                <a:lnTo>
                  <a:pt x="1008" y="682"/>
                </a:lnTo>
                <a:lnTo>
                  <a:pt x="1020" y="717"/>
                </a:lnTo>
                <a:lnTo>
                  <a:pt x="1020" y="752"/>
                </a:lnTo>
                <a:lnTo>
                  <a:pt x="1020" y="788"/>
                </a:lnTo>
                <a:lnTo>
                  <a:pt x="1008" y="835"/>
                </a:lnTo>
                <a:lnTo>
                  <a:pt x="996" y="870"/>
                </a:lnTo>
                <a:lnTo>
                  <a:pt x="960" y="905"/>
                </a:lnTo>
                <a:lnTo>
                  <a:pt x="924" y="929"/>
                </a:lnTo>
                <a:lnTo>
                  <a:pt x="888" y="952"/>
                </a:lnTo>
                <a:lnTo>
                  <a:pt x="852" y="952"/>
                </a:lnTo>
                <a:lnTo>
                  <a:pt x="816" y="952"/>
                </a:lnTo>
                <a:lnTo>
                  <a:pt x="780" y="940"/>
                </a:lnTo>
                <a:lnTo>
                  <a:pt x="732" y="917"/>
                </a:lnTo>
                <a:lnTo>
                  <a:pt x="708" y="882"/>
                </a:lnTo>
                <a:lnTo>
                  <a:pt x="696" y="846"/>
                </a:lnTo>
                <a:lnTo>
                  <a:pt x="660" y="823"/>
                </a:lnTo>
                <a:lnTo>
                  <a:pt x="624" y="823"/>
                </a:lnTo>
                <a:lnTo>
                  <a:pt x="588" y="823"/>
                </a:lnTo>
                <a:lnTo>
                  <a:pt x="588" y="858"/>
                </a:lnTo>
                <a:lnTo>
                  <a:pt x="588" y="893"/>
                </a:lnTo>
                <a:lnTo>
                  <a:pt x="600" y="929"/>
                </a:lnTo>
                <a:lnTo>
                  <a:pt x="612" y="964"/>
                </a:lnTo>
                <a:lnTo>
                  <a:pt x="612" y="999"/>
                </a:lnTo>
                <a:lnTo>
                  <a:pt x="624" y="1034"/>
                </a:lnTo>
                <a:lnTo>
                  <a:pt x="624" y="1070"/>
                </a:lnTo>
                <a:lnTo>
                  <a:pt x="624" y="1105"/>
                </a:lnTo>
                <a:lnTo>
                  <a:pt x="624" y="1199"/>
                </a:lnTo>
                <a:lnTo>
                  <a:pt x="624" y="1270"/>
                </a:lnTo>
                <a:lnTo>
                  <a:pt x="624" y="1340"/>
                </a:lnTo>
                <a:lnTo>
                  <a:pt x="624" y="1387"/>
                </a:lnTo>
                <a:lnTo>
                  <a:pt x="660" y="1375"/>
                </a:lnTo>
                <a:lnTo>
                  <a:pt x="696" y="1375"/>
                </a:lnTo>
                <a:lnTo>
                  <a:pt x="732" y="1375"/>
                </a:lnTo>
                <a:lnTo>
                  <a:pt x="780" y="1375"/>
                </a:lnTo>
                <a:lnTo>
                  <a:pt x="816" y="1387"/>
                </a:lnTo>
                <a:lnTo>
                  <a:pt x="852" y="1399"/>
                </a:lnTo>
                <a:lnTo>
                  <a:pt x="888" y="1411"/>
                </a:lnTo>
                <a:lnTo>
                  <a:pt x="924" y="1422"/>
                </a:lnTo>
                <a:lnTo>
                  <a:pt x="960" y="1458"/>
                </a:lnTo>
                <a:lnTo>
                  <a:pt x="972" y="1493"/>
                </a:lnTo>
                <a:lnTo>
                  <a:pt x="996" y="1528"/>
                </a:lnTo>
                <a:lnTo>
                  <a:pt x="996" y="1563"/>
                </a:lnTo>
                <a:lnTo>
                  <a:pt x="996" y="1599"/>
                </a:lnTo>
                <a:lnTo>
                  <a:pt x="984" y="1634"/>
                </a:lnTo>
                <a:lnTo>
                  <a:pt x="960" y="1669"/>
                </a:lnTo>
                <a:lnTo>
                  <a:pt x="924" y="1693"/>
                </a:lnTo>
                <a:lnTo>
                  <a:pt x="888" y="1704"/>
                </a:lnTo>
                <a:lnTo>
                  <a:pt x="852" y="1704"/>
                </a:lnTo>
                <a:lnTo>
                  <a:pt x="804" y="1704"/>
                </a:lnTo>
                <a:lnTo>
                  <a:pt x="768" y="1716"/>
                </a:lnTo>
                <a:lnTo>
                  <a:pt x="732" y="1716"/>
                </a:lnTo>
                <a:lnTo>
                  <a:pt x="696" y="1716"/>
                </a:lnTo>
                <a:lnTo>
                  <a:pt x="660" y="1728"/>
                </a:lnTo>
                <a:lnTo>
                  <a:pt x="624" y="1728"/>
                </a:lnTo>
                <a:lnTo>
                  <a:pt x="588" y="1728"/>
                </a:lnTo>
                <a:lnTo>
                  <a:pt x="552" y="1728"/>
                </a:lnTo>
                <a:lnTo>
                  <a:pt x="516" y="1728"/>
                </a:lnTo>
                <a:lnTo>
                  <a:pt x="480" y="1728"/>
                </a:lnTo>
                <a:lnTo>
                  <a:pt x="444" y="1728"/>
                </a:lnTo>
                <a:lnTo>
                  <a:pt x="408" y="1728"/>
                </a:lnTo>
                <a:lnTo>
                  <a:pt x="372" y="1728"/>
                </a:lnTo>
                <a:lnTo>
                  <a:pt x="336" y="1716"/>
                </a:lnTo>
                <a:lnTo>
                  <a:pt x="300" y="1716"/>
                </a:lnTo>
                <a:lnTo>
                  <a:pt x="264" y="1716"/>
                </a:lnTo>
                <a:lnTo>
                  <a:pt x="228" y="1704"/>
                </a:lnTo>
                <a:lnTo>
                  <a:pt x="192" y="1693"/>
                </a:lnTo>
                <a:lnTo>
                  <a:pt x="156" y="1681"/>
                </a:lnTo>
                <a:lnTo>
                  <a:pt x="120" y="1669"/>
                </a:lnTo>
                <a:lnTo>
                  <a:pt x="96" y="1634"/>
                </a:lnTo>
                <a:lnTo>
                  <a:pt x="72" y="1599"/>
                </a:lnTo>
                <a:lnTo>
                  <a:pt x="48" y="1563"/>
                </a:lnTo>
                <a:lnTo>
                  <a:pt x="48" y="1528"/>
                </a:lnTo>
                <a:lnTo>
                  <a:pt x="60" y="1493"/>
                </a:lnTo>
                <a:lnTo>
                  <a:pt x="84" y="1458"/>
                </a:lnTo>
                <a:lnTo>
                  <a:pt x="132" y="1434"/>
                </a:lnTo>
                <a:lnTo>
                  <a:pt x="168" y="1411"/>
                </a:lnTo>
                <a:lnTo>
                  <a:pt x="204" y="1399"/>
                </a:lnTo>
                <a:lnTo>
                  <a:pt x="252" y="1387"/>
                </a:lnTo>
                <a:lnTo>
                  <a:pt x="288" y="1387"/>
                </a:lnTo>
                <a:lnTo>
                  <a:pt x="336" y="1387"/>
                </a:lnTo>
                <a:lnTo>
                  <a:pt x="372" y="1387"/>
                </a:lnTo>
                <a:lnTo>
                  <a:pt x="408" y="1387"/>
                </a:lnTo>
                <a:lnTo>
                  <a:pt x="444" y="1387"/>
                </a:lnTo>
                <a:lnTo>
                  <a:pt x="456" y="1352"/>
                </a:lnTo>
                <a:lnTo>
                  <a:pt x="456" y="1317"/>
                </a:lnTo>
                <a:lnTo>
                  <a:pt x="456" y="1281"/>
                </a:lnTo>
                <a:lnTo>
                  <a:pt x="456" y="1246"/>
                </a:lnTo>
                <a:lnTo>
                  <a:pt x="456" y="1211"/>
                </a:lnTo>
                <a:lnTo>
                  <a:pt x="456" y="1176"/>
                </a:lnTo>
                <a:lnTo>
                  <a:pt x="444" y="1140"/>
                </a:lnTo>
                <a:lnTo>
                  <a:pt x="444" y="1105"/>
                </a:lnTo>
                <a:lnTo>
                  <a:pt x="444" y="1070"/>
                </a:lnTo>
                <a:lnTo>
                  <a:pt x="444" y="1034"/>
                </a:lnTo>
                <a:lnTo>
                  <a:pt x="444" y="999"/>
                </a:lnTo>
                <a:lnTo>
                  <a:pt x="444" y="964"/>
                </a:lnTo>
                <a:lnTo>
                  <a:pt x="444" y="929"/>
                </a:lnTo>
                <a:lnTo>
                  <a:pt x="444" y="893"/>
                </a:lnTo>
                <a:lnTo>
                  <a:pt x="408" y="870"/>
                </a:lnTo>
                <a:lnTo>
                  <a:pt x="372" y="870"/>
                </a:lnTo>
                <a:lnTo>
                  <a:pt x="336" y="870"/>
                </a:lnTo>
                <a:lnTo>
                  <a:pt x="336" y="905"/>
                </a:lnTo>
                <a:lnTo>
                  <a:pt x="336" y="940"/>
                </a:lnTo>
                <a:lnTo>
                  <a:pt x="300" y="964"/>
                </a:lnTo>
                <a:lnTo>
                  <a:pt x="264" y="987"/>
                </a:lnTo>
                <a:lnTo>
                  <a:pt x="228" y="987"/>
                </a:lnTo>
                <a:lnTo>
                  <a:pt x="192" y="987"/>
                </a:lnTo>
                <a:lnTo>
                  <a:pt x="156" y="987"/>
                </a:lnTo>
                <a:lnTo>
                  <a:pt x="120" y="976"/>
                </a:lnTo>
                <a:lnTo>
                  <a:pt x="84" y="964"/>
                </a:lnTo>
                <a:lnTo>
                  <a:pt x="60" y="929"/>
                </a:lnTo>
                <a:lnTo>
                  <a:pt x="36" y="893"/>
                </a:lnTo>
                <a:lnTo>
                  <a:pt x="12" y="858"/>
                </a:lnTo>
                <a:lnTo>
                  <a:pt x="0" y="823"/>
                </a:lnTo>
                <a:lnTo>
                  <a:pt x="0" y="788"/>
                </a:lnTo>
                <a:lnTo>
                  <a:pt x="0" y="752"/>
                </a:lnTo>
                <a:lnTo>
                  <a:pt x="24" y="717"/>
                </a:lnTo>
                <a:lnTo>
                  <a:pt x="60" y="694"/>
                </a:lnTo>
                <a:lnTo>
                  <a:pt x="96" y="670"/>
                </a:lnTo>
                <a:lnTo>
                  <a:pt x="132" y="658"/>
                </a:lnTo>
                <a:lnTo>
                  <a:pt x="180" y="658"/>
                </a:lnTo>
                <a:lnTo>
                  <a:pt x="216" y="658"/>
                </a:lnTo>
                <a:lnTo>
                  <a:pt x="252" y="670"/>
                </a:lnTo>
                <a:lnTo>
                  <a:pt x="288" y="682"/>
                </a:lnTo>
                <a:lnTo>
                  <a:pt x="312" y="717"/>
                </a:lnTo>
                <a:lnTo>
                  <a:pt x="324" y="752"/>
                </a:lnTo>
                <a:lnTo>
                  <a:pt x="360" y="752"/>
                </a:lnTo>
                <a:lnTo>
                  <a:pt x="396" y="752"/>
                </a:lnTo>
                <a:lnTo>
                  <a:pt x="432" y="752"/>
                </a:lnTo>
                <a:lnTo>
                  <a:pt x="432" y="717"/>
                </a:lnTo>
                <a:lnTo>
                  <a:pt x="444" y="682"/>
                </a:lnTo>
                <a:lnTo>
                  <a:pt x="444" y="647"/>
                </a:lnTo>
                <a:lnTo>
                  <a:pt x="444" y="600"/>
                </a:lnTo>
                <a:lnTo>
                  <a:pt x="444" y="564"/>
                </a:lnTo>
                <a:lnTo>
                  <a:pt x="444" y="529"/>
                </a:lnTo>
                <a:lnTo>
                  <a:pt x="444" y="494"/>
                </a:lnTo>
                <a:lnTo>
                  <a:pt x="444" y="458"/>
                </a:lnTo>
                <a:lnTo>
                  <a:pt x="444" y="423"/>
                </a:lnTo>
                <a:lnTo>
                  <a:pt x="444" y="376"/>
                </a:lnTo>
                <a:lnTo>
                  <a:pt x="444" y="341"/>
                </a:lnTo>
                <a:lnTo>
                  <a:pt x="444" y="306"/>
                </a:lnTo>
                <a:lnTo>
                  <a:pt x="432" y="259"/>
                </a:lnTo>
                <a:lnTo>
                  <a:pt x="432" y="223"/>
                </a:lnTo>
                <a:lnTo>
                  <a:pt x="432" y="188"/>
                </a:lnTo>
                <a:lnTo>
                  <a:pt x="432" y="153"/>
                </a:lnTo>
                <a:lnTo>
                  <a:pt x="432" y="118"/>
                </a:lnTo>
                <a:lnTo>
                  <a:pt x="432" y="82"/>
                </a:lnTo>
                <a:lnTo>
                  <a:pt x="432" y="47"/>
                </a:lnTo>
                <a:lnTo>
                  <a:pt x="432" y="12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64"/>
          <p:cNvSpPr/>
          <p:nvPr/>
        </p:nvSpPr>
        <p:spPr>
          <a:xfrm>
            <a:off x="6426200" y="1168400"/>
            <a:ext cx="939800" cy="863600"/>
          </a:xfrm>
          <a:prstGeom prst="triangle">
            <a:avLst>
              <a:gd name="adj" fmla="val 10799"/>
            </a:avLst>
          </a:prstGeom>
          <a:solidFill>
            <a:srgbClr val="FFCC66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64"/>
          <p:cNvSpPr txBox="1"/>
          <p:nvPr/>
        </p:nvSpPr>
        <p:spPr>
          <a:xfrm>
            <a:off x="6538913" y="16160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aa3</a:t>
            </a:r>
            <a:endParaRPr/>
          </a:p>
        </p:txBody>
      </p:sp>
      <p:cxnSp>
        <p:nvCxnSpPr>
          <p:cNvPr id="1275" name="Google Shape;1275;p64"/>
          <p:cNvCxnSpPr/>
          <p:nvPr/>
        </p:nvCxnSpPr>
        <p:spPr>
          <a:xfrm>
            <a:off x="4292600" y="939800"/>
            <a:ext cx="482600" cy="4064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76" name="Google Shape;1276;p64"/>
          <p:cNvCxnSpPr/>
          <p:nvPr/>
        </p:nvCxnSpPr>
        <p:spPr>
          <a:xfrm>
            <a:off x="59594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77" name="Google Shape;1277;p64"/>
          <p:cNvCxnSpPr/>
          <p:nvPr/>
        </p:nvCxnSpPr>
        <p:spPr>
          <a:xfrm>
            <a:off x="64928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78" name="Google Shape;1278;p64"/>
          <p:cNvCxnSpPr/>
          <p:nvPr/>
        </p:nvCxnSpPr>
        <p:spPr>
          <a:xfrm>
            <a:off x="70262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79" name="Google Shape;1279;p64"/>
          <p:cNvCxnSpPr/>
          <p:nvPr/>
        </p:nvCxnSpPr>
        <p:spPr>
          <a:xfrm>
            <a:off x="5511800" y="1752600"/>
            <a:ext cx="1092200" cy="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280" name="Google Shape;1280;p64"/>
          <p:cNvGrpSpPr/>
          <p:nvPr/>
        </p:nvGrpSpPr>
        <p:grpSpPr>
          <a:xfrm>
            <a:off x="8702676" y="177800"/>
            <a:ext cx="1711325" cy="4316412"/>
            <a:chOff x="4522" y="112"/>
            <a:chExt cx="1078" cy="2719"/>
          </a:xfrm>
        </p:grpSpPr>
        <p:sp>
          <p:nvSpPr>
            <p:cNvPr id="1281" name="Google Shape;1281;p64"/>
            <p:cNvSpPr txBox="1"/>
            <p:nvPr/>
          </p:nvSpPr>
          <p:spPr>
            <a:xfrm>
              <a:off x="4657" y="2151"/>
              <a:ext cx="766" cy="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4-tRNA</a:t>
              </a:r>
              <a:endParaRPr/>
            </a:p>
          </p:txBody>
        </p:sp>
        <p:cxnSp>
          <p:nvCxnSpPr>
            <p:cNvPr id="1282" name="Google Shape;1282;p64"/>
            <p:cNvCxnSpPr/>
            <p:nvPr/>
          </p:nvCxnSpPr>
          <p:spPr>
            <a:xfrm>
              <a:off x="4714" y="2464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83" name="Google Shape;1283;p64"/>
            <p:cNvCxnSpPr/>
            <p:nvPr/>
          </p:nvCxnSpPr>
          <p:spPr>
            <a:xfrm>
              <a:off x="5050" y="2464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84" name="Google Shape;1284;p64"/>
            <p:cNvCxnSpPr/>
            <p:nvPr/>
          </p:nvCxnSpPr>
          <p:spPr>
            <a:xfrm>
              <a:off x="5386" y="2464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285" name="Google Shape;1285;p64"/>
            <p:cNvSpPr txBox="1"/>
            <p:nvPr/>
          </p:nvSpPr>
          <p:spPr>
            <a:xfrm>
              <a:off x="4561" y="2506"/>
              <a:ext cx="288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1286" name="Google Shape;1286;p64"/>
            <p:cNvSpPr txBox="1"/>
            <p:nvPr/>
          </p:nvSpPr>
          <p:spPr>
            <a:xfrm>
              <a:off x="4897" y="2506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287" name="Google Shape;1287;p64"/>
            <p:cNvSpPr txBox="1"/>
            <p:nvPr/>
          </p:nvSpPr>
          <p:spPr>
            <a:xfrm>
              <a:off x="5233" y="2506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288" name="Google Shape;1288;p64"/>
            <p:cNvSpPr/>
            <p:nvPr/>
          </p:nvSpPr>
          <p:spPr>
            <a:xfrm>
              <a:off x="4522" y="720"/>
              <a:ext cx="1021" cy="1729"/>
            </a:xfrm>
            <a:custGeom>
              <a:avLst/>
              <a:gdLst/>
              <a:ahLst/>
              <a:cxnLst/>
              <a:rect l="l" t="t" r="r" b="b"/>
              <a:pathLst>
                <a:path w="1021" h="1729" extrusionOk="0">
                  <a:moveTo>
                    <a:pt x="624" y="0"/>
                  </a:moveTo>
                  <a:lnTo>
                    <a:pt x="624" y="35"/>
                  </a:lnTo>
                  <a:lnTo>
                    <a:pt x="600" y="82"/>
                  </a:lnTo>
                  <a:lnTo>
                    <a:pt x="600" y="129"/>
                  </a:lnTo>
                  <a:lnTo>
                    <a:pt x="600" y="165"/>
                  </a:lnTo>
                  <a:lnTo>
                    <a:pt x="600" y="200"/>
                  </a:lnTo>
                  <a:lnTo>
                    <a:pt x="600" y="235"/>
                  </a:lnTo>
                  <a:lnTo>
                    <a:pt x="588" y="270"/>
                  </a:lnTo>
                  <a:lnTo>
                    <a:pt x="588" y="317"/>
                  </a:lnTo>
                  <a:lnTo>
                    <a:pt x="588" y="353"/>
                  </a:lnTo>
                  <a:lnTo>
                    <a:pt x="588" y="388"/>
                  </a:lnTo>
                  <a:lnTo>
                    <a:pt x="588" y="423"/>
                  </a:lnTo>
                  <a:lnTo>
                    <a:pt x="588" y="458"/>
                  </a:lnTo>
                  <a:lnTo>
                    <a:pt x="588" y="494"/>
                  </a:lnTo>
                  <a:lnTo>
                    <a:pt x="588" y="529"/>
                  </a:lnTo>
                  <a:lnTo>
                    <a:pt x="588" y="564"/>
                  </a:lnTo>
                  <a:lnTo>
                    <a:pt x="588" y="600"/>
                  </a:lnTo>
                  <a:lnTo>
                    <a:pt x="588" y="647"/>
                  </a:lnTo>
                  <a:lnTo>
                    <a:pt x="588" y="682"/>
                  </a:lnTo>
                  <a:lnTo>
                    <a:pt x="624" y="682"/>
                  </a:lnTo>
                  <a:lnTo>
                    <a:pt x="660" y="694"/>
                  </a:lnTo>
                  <a:lnTo>
                    <a:pt x="672" y="658"/>
                  </a:lnTo>
                  <a:lnTo>
                    <a:pt x="672" y="623"/>
                  </a:lnTo>
                  <a:lnTo>
                    <a:pt x="684" y="588"/>
                  </a:lnTo>
                  <a:lnTo>
                    <a:pt x="720" y="564"/>
                  </a:lnTo>
                  <a:lnTo>
                    <a:pt x="756" y="541"/>
                  </a:lnTo>
                  <a:lnTo>
                    <a:pt x="792" y="541"/>
                  </a:lnTo>
                  <a:lnTo>
                    <a:pt x="828" y="529"/>
                  </a:lnTo>
                  <a:lnTo>
                    <a:pt x="876" y="541"/>
                  </a:lnTo>
                  <a:lnTo>
                    <a:pt x="912" y="552"/>
                  </a:lnTo>
                  <a:lnTo>
                    <a:pt x="948" y="576"/>
                  </a:lnTo>
                  <a:lnTo>
                    <a:pt x="972" y="611"/>
                  </a:lnTo>
                  <a:lnTo>
                    <a:pt x="996" y="647"/>
                  </a:lnTo>
                  <a:lnTo>
                    <a:pt x="1008" y="682"/>
                  </a:lnTo>
                  <a:lnTo>
                    <a:pt x="1020" y="717"/>
                  </a:lnTo>
                  <a:lnTo>
                    <a:pt x="1020" y="752"/>
                  </a:lnTo>
                  <a:lnTo>
                    <a:pt x="1020" y="788"/>
                  </a:lnTo>
                  <a:lnTo>
                    <a:pt x="1008" y="835"/>
                  </a:lnTo>
                  <a:lnTo>
                    <a:pt x="996" y="870"/>
                  </a:lnTo>
                  <a:lnTo>
                    <a:pt x="960" y="905"/>
                  </a:lnTo>
                  <a:lnTo>
                    <a:pt x="924" y="929"/>
                  </a:lnTo>
                  <a:lnTo>
                    <a:pt x="888" y="952"/>
                  </a:lnTo>
                  <a:lnTo>
                    <a:pt x="852" y="952"/>
                  </a:lnTo>
                  <a:lnTo>
                    <a:pt x="816" y="952"/>
                  </a:lnTo>
                  <a:lnTo>
                    <a:pt x="780" y="940"/>
                  </a:lnTo>
                  <a:lnTo>
                    <a:pt x="732" y="917"/>
                  </a:lnTo>
                  <a:lnTo>
                    <a:pt x="708" y="882"/>
                  </a:lnTo>
                  <a:lnTo>
                    <a:pt x="696" y="846"/>
                  </a:lnTo>
                  <a:lnTo>
                    <a:pt x="660" y="823"/>
                  </a:lnTo>
                  <a:lnTo>
                    <a:pt x="624" y="823"/>
                  </a:lnTo>
                  <a:lnTo>
                    <a:pt x="588" y="823"/>
                  </a:lnTo>
                  <a:lnTo>
                    <a:pt x="588" y="858"/>
                  </a:lnTo>
                  <a:lnTo>
                    <a:pt x="588" y="893"/>
                  </a:lnTo>
                  <a:lnTo>
                    <a:pt x="600" y="929"/>
                  </a:lnTo>
                  <a:lnTo>
                    <a:pt x="612" y="964"/>
                  </a:lnTo>
                  <a:lnTo>
                    <a:pt x="612" y="999"/>
                  </a:lnTo>
                  <a:lnTo>
                    <a:pt x="624" y="1034"/>
                  </a:lnTo>
                  <a:lnTo>
                    <a:pt x="624" y="1070"/>
                  </a:lnTo>
                  <a:lnTo>
                    <a:pt x="624" y="1105"/>
                  </a:lnTo>
                  <a:lnTo>
                    <a:pt x="624" y="1199"/>
                  </a:lnTo>
                  <a:lnTo>
                    <a:pt x="624" y="1270"/>
                  </a:lnTo>
                  <a:lnTo>
                    <a:pt x="624" y="1340"/>
                  </a:lnTo>
                  <a:lnTo>
                    <a:pt x="624" y="1387"/>
                  </a:lnTo>
                  <a:lnTo>
                    <a:pt x="660" y="1375"/>
                  </a:lnTo>
                  <a:lnTo>
                    <a:pt x="696" y="1375"/>
                  </a:lnTo>
                  <a:lnTo>
                    <a:pt x="732" y="1375"/>
                  </a:lnTo>
                  <a:lnTo>
                    <a:pt x="780" y="1375"/>
                  </a:lnTo>
                  <a:lnTo>
                    <a:pt x="816" y="1387"/>
                  </a:lnTo>
                  <a:lnTo>
                    <a:pt x="852" y="1399"/>
                  </a:lnTo>
                  <a:lnTo>
                    <a:pt x="888" y="1411"/>
                  </a:lnTo>
                  <a:lnTo>
                    <a:pt x="924" y="1422"/>
                  </a:lnTo>
                  <a:lnTo>
                    <a:pt x="960" y="1458"/>
                  </a:lnTo>
                  <a:lnTo>
                    <a:pt x="972" y="1493"/>
                  </a:lnTo>
                  <a:lnTo>
                    <a:pt x="996" y="1528"/>
                  </a:lnTo>
                  <a:lnTo>
                    <a:pt x="996" y="1563"/>
                  </a:lnTo>
                  <a:lnTo>
                    <a:pt x="996" y="1599"/>
                  </a:lnTo>
                  <a:lnTo>
                    <a:pt x="984" y="1634"/>
                  </a:lnTo>
                  <a:lnTo>
                    <a:pt x="960" y="1669"/>
                  </a:lnTo>
                  <a:lnTo>
                    <a:pt x="924" y="1693"/>
                  </a:lnTo>
                  <a:lnTo>
                    <a:pt x="888" y="1704"/>
                  </a:lnTo>
                  <a:lnTo>
                    <a:pt x="852" y="1704"/>
                  </a:lnTo>
                  <a:lnTo>
                    <a:pt x="804" y="1704"/>
                  </a:lnTo>
                  <a:lnTo>
                    <a:pt x="768" y="1716"/>
                  </a:lnTo>
                  <a:lnTo>
                    <a:pt x="732" y="1716"/>
                  </a:lnTo>
                  <a:lnTo>
                    <a:pt x="696" y="1716"/>
                  </a:lnTo>
                  <a:lnTo>
                    <a:pt x="660" y="1728"/>
                  </a:lnTo>
                  <a:lnTo>
                    <a:pt x="624" y="1728"/>
                  </a:lnTo>
                  <a:lnTo>
                    <a:pt x="588" y="1728"/>
                  </a:lnTo>
                  <a:lnTo>
                    <a:pt x="552" y="1728"/>
                  </a:lnTo>
                  <a:lnTo>
                    <a:pt x="516" y="1728"/>
                  </a:lnTo>
                  <a:lnTo>
                    <a:pt x="480" y="1728"/>
                  </a:lnTo>
                  <a:lnTo>
                    <a:pt x="444" y="1728"/>
                  </a:lnTo>
                  <a:lnTo>
                    <a:pt x="408" y="1728"/>
                  </a:lnTo>
                  <a:lnTo>
                    <a:pt x="372" y="1728"/>
                  </a:lnTo>
                  <a:lnTo>
                    <a:pt x="336" y="1716"/>
                  </a:lnTo>
                  <a:lnTo>
                    <a:pt x="300" y="1716"/>
                  </a:lnTo>
                  <a:lnTo>
                    <a:pt x="264" y="1716"/>
                  </a:lnTo>
                  <a:lnTo>
                    <a:pt x="228" y="1704"/>
                  </a:lnTo>
                  <a:lnTo>
                    <a:pt x="192" y="1693"/>
                  </a:lnTo>
                  <a:lnTo>
                    <a:pt x="156" y="1681"/>
                  </a:lnTo>
                  <a:lnTo>
                    <a:pt x="120" y="1669"/>
                  </a:lnTo>
                  <a:lnTo>
                    <a:pt x="96" y="1634"/>
                  </a:lnTo>
                  <a:lnTo>
                    <a:pt x="72" y="1599"/>
                  </a:lnTo>
                  <a:lnTo>
                    <a:pt x="48" y="1563"/>
                  </a:lnTo>
                  <a:lnTo>
                    <a:pt x="48" y="1528"/>
                  </a:lnTo>
                  <a:lnTo>
                    <a:pt x="60" y="1493"/>
                  </a:lnTo>
                  <a:lnTo>
                    <a:pt x="84" y="1458"/>
                  </a:lnTo>
                  <a:lnTo>
                    <a:pt x="132" y="1434"/>
                  </a:lnTo>
                  <a:lnTo>
                    <a:pt x="168" y="1411"/>
                  </a:lnTo>
                  <a:lnTo>
                    <a:pt x="204" y="1399"/>
                  </a:lnTo>
                  <a:lnTo>
                    <a:pt x="252" y="1387"/>
                  </a:lnTo>
                  <a:lnTo>
                    <a:pt x="288" y="1387"/>
                  </a:lnTo>
                  <a:lnTo>
                    <a:pt x="336" y="1387"/>
                  </a:lnTo>
                  <a:lnTo>
                    <a:pt x="372" y="1387"/>
                  </a:lnTo>
                  <a:lnTo>
                    <a:pt x="408" y="1387"/>
                  </a:lnTo>
                  <a:lnTo>
                    <a:pt x="444" y="1387"/>
                  </a:lnTo>
                  <a:lnTo>
                    <a:pt x="456" y="1352"/>
                  </a:lnTo>
                  <a:lnTo>
                    <a:pt x="456" y="1317"/>
                  </a:lnTo>
                  <a:lnTo>
                    <a:pt x="456" y="1281"/>
                  </a:lnTo>
                  <a:lnTo>
                    <a:pt x="456" y="1246"/>
                  </a:lnTo>
                  <a:lnTo>
                    <a:pt x="456" y="1211"/>
                  </a:lnTo>
                  <a:lnTo>
                    <a:pt x="456" y="1176"/>
                  </a:lnTo>
                  <a:lnTo>
                    <a:pt x="444" y="1140"/>
                  </a:lnTo>
                  <a:lnTo>
                    <a:pt x="444" y="1105"/>
                  </a:lnTo>
                  <a:lnTo>
                    <a:pt x="444" y="1070"/>
                  </a:lnTo>
                  <a:lnTo>
                    <a:pt x="444" y="1034"/>
                  </a:lnTo>
                  <a:lnTo>
                    <a:pt x="444" y="999"/>
                  </a:lnTo>
                  <a:lnTo>
                    <a:pt x="444" y="964"/>
                  </a:lnTo>
                  <a:lnTo>
                    <a:pt x="444" y="929"/>
                  </a:lnTo>
                  <a:lnTo>
                    <a:pt x="444" y="893"/>
                  </a:lnTo>
                  <a:lnTo>
                    <a:pt x="408" y="870"/>
                  </a:lnTo>
                  <a:lnTo>
                    <a:pt x="372" y="870"/>
                  </a:lnTo>
                  <a:lnTo>
                    <a:pt x="336" y="870"/>
                  </a:lnTo>
                  <a:lnTo>
                    <a:pt x="336" y="905"/>
                  </a:lnTo>
                  <a:lnTo>
                    <a:pt x="336" y="940"/>
                  </a:lnTo>
                  <a:lnTo>
                    <a:pt x="300" y="964"/>
                  </a:lnTo>
                  <a:lnTo>
                    <a:pt x="264" y="987"/>
                  </a:lnTo>
                  <a:lnTo>
                    <a:pt x="228" y="987"/>
                  </a:lnTo>
                  <a:lnTo>
                    <a:pt x="192" y="987"/>
                  </a:lnTo>
                  <a:lnTo>
                    <a:pt x="156" y="987"/>
                  </a:lnTo>
                  <a:lnTo>
                    <a:pt x="120" y="976"/>
                  </a:lnTo>
                  <a:lnTo>
                    <a:pt x="84" y="964"/>
                  </a:lnTo>
                  <a:lnTo>
                    <a:pt x="60" y="929"/>
                  </a:lnTo>
                  <a:lnTo>
                    <a:pt x="36" y="893"/>
                  </a:lnTo>
                  <a:lnTo>
                    <a:pt x="12" y="858"/>
                  </a:lnTo>
                  <a:lnTo>
                    <a:pt x="0" y="823"/>
                  </a:lnTo>
                  <a:lnTo>
                    <a:pt x="0" y="788"/>
                  </a:lnTo>
                  <a:lnTo>
                    <a:pt x="0" y="752"/>
                  </a:lnTo>
                  <a:lnTo>
                    <a:pt x="24" y="717"/>
                  </a:lnTo>
                  <a:lnTo>
                    <a:pt x="60" y="694"/>
                  </a:lnTo>
                  <a:lnTo>
                    <a:pt x="96" y="670"/>
                  </a:lnTo>
                  <a:lnTo>
                    <a:pt x="132" y="658"/>
                  </a:lnTo>
                  <a:lnTo>
                    <a:pt x="180" y="658"/>
                  </a:lnTo>
                  <a:lnTo>
                    <a:pt x="216" y="658"/>
                  </a:lnTo>
                  <a:lnTo>
                    <a:pt x="252" y="670"/>
                  </a:lnTo>
                  <a:lnTo>
                    <a:pt x="288" y="682"/>
                  </a:lnTo>
                  <a:lnTo>
                    <a:pt x="312" y="717"/>
                  </a:lnTo>
                  <a:lnTo>
                    <a:pt x="324" y="752"/>
                  </a:lnTo>
                  <a:lnTo>
                    <a:pt x="360" y="752"/>
                  </a:lnTo>
                  <a:lnTo>
                    <a:pt x="396" y="752"/>
                  </a:lnTo>
                  <a:lnTo>
                    <a:pt x="432" y="752"/>
                  </a:lnTo>
                  <a:lnTo>
                    <a:pt x="432" y="717"/>
                  </a:lnTo>
                  <a:lnTo>
                    <a:pt x="444" y="682"/>
                  </a:lnTo>
                  <a:lnTo>
                    <a:pt x="444" y="647"/>
                  </a:lnTo>
                  <a:lnTo>
                    <a:pt x="444" y="600"/>
                  </a:lnTo>
                  <a:lnTo>
                    <a:pt x="444" y="564"/>
                  </a:lnTo>
                  <a:lnTo>
                    <a:pt x="444" y="529"/>
                  </a:lnTo>
                  <a:lnTo>
                    <a:pt x="444" y="494"/>
                  </a:lnTo>
                  <a:lnTo>
                    <a:pt x="444" y="458"/>
                  </a:lnTo>
                  <a:lnTo>
                    <a:pt x="444" y="423"/>
                  </a:lnTo>
                  <a:lnTo>
                    <a:pt x="444" y="376"/>
                  </a:lnTo>
                  <a:lnTo>
                    <a:pt x="444" y="341"/>
                  </a:lnTo>
                  <a:lnTo>
                    <a:pt x="444" y="306"/>
                  </a:lnTo>
                  <a:lnTo>
                    <a:pt x="432" y="259"/>
                  </a:lnTo>
                  <a:lnTo>
                    <a:pt x="432" y="223"/>
                  </a:lnTo>
                  <a:lnTo>
                    <a:pt x="432" y="188"/>
                  </a:lnTo>
                  <a:lnTo>
                    <a:pt x="432" y="153"/>
                  </a:lnTo>
                  <a:lnTo>
                    <a:pt x="432" y="118"/>
                  </a:lnTo>
                  <a:lnTo>
                    <a:pt x="432" y="82"/>
                  </a:lnTo>
                  <a:lnTo>
                    <a:pt x="432" y="47"/>
                  </a:lnTo>
                  <a:lnTo>
                    <a:pt x="432" y="12"/>
                  </a:lnTo>
                </a:path>
              </a:pathLst>
            </a:custGeom>
            <a:noFill/>
            <a:ln w="50800" cap="rnd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64"/>
            <p:cNvSpPr/>
            <p:nvPr/>
          </p:nvSpPr>
          <p:spPr>
            <a:xfrm>
              <a:off x="4960" y="112"/>
              <a:ext cx="640" cy="736"/>
            </a:xfrm>
            <a:prstGeom prst="diamond">
              <a:avLst/>
            </a:prstGeom>
            <a:solidFill>
              <a:schemeClr val="accent1"/>
            </a:solidFill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64"/>
            <p:cNvSpPr txBox="1"/>
            <p:nvPr/>
          </p:nvSpPr>
          <p:spPr>
            <a:xfrm>
              <a:off x="5031" y="346"/>
              <a:ext cx="489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aa4</a:t>
              </a:r>
              <a:endParaRPr/>
            </a:p>
          </p:txBody>
        </p:sp>
      </p:grpSp>
      <p:cxnSp>
        <p:nvCxnSpPr>
          <p:cNvPr id="1291" name="Google Shape;1291;p64"/>
          <p:cNvCxnSpPr/>
          <p:nvPr/>
        </p:nvCxnSpPr>
        <p:spPr>
          <a:xfrm>
            <a:off x="93884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92" name="Google Shape;1292;p64"/>
          <p:cNvCxnSpPr/>
          <p:nvPr/>
        </p:nvCxnSpPr>
        <p:spPr>
          <a:xfrm>
            <a:off x="99218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93" name="Google Shape;1293;p64"/>
          <p:cNvCxnSpPr/>
          <p:nvPr/>
        </p:nvCxnSpPr>
        <p:spPr>
          <a:xfrm>
            <a:off x="104552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94" name="Google Shape;1294;p64"/>
          <p:cNvCxnSpPr/>
          <p:nvPr/>
        </p:nvCxnSpPr>
        <p:spPr>
          <a:xfrm rot="10800000" flipH="1">
            <a:off x="4749800" y="660400"/>
            <a:ext cx="482600" cy="4318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295" name="Google Shape;1295;p64"/>
          <p:cNvCxnSpPr/>
          <p:nvPr/>
        </p:nvCxnSpPr>
        <p:spPr>
          <a:xfrm>
            <a:off x="5867400" y="711200"/>
            <a:ext cx="0" cy="9398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96" name="Google Shape;1296;p64"/>
          <p:cNvSpPr txBox="1"/>
          <p:nvPr/>
        </p:nvSpPr>
        <p:spPr>
          <a:xfrm>
            <a:off x="8901112" y="51974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297" name="Google Shape;1297;p64"/>
          <p:cNvSpPr txBox="1"/>
          <p:nvPr/>
        </p:nvSpPr>
        <p:spPr>
          <a:xfrm>
            <a:off x="9434512" y="51974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298" name="Google Shape;1298;p64"/>
          <p:cNvSpPr txBox="1"/>
          <p:nvPr/>
        </p:nvSpPr>
        <p:spPr>
          <a:xfrm>
            <a:off x="9967912" y="51974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1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65"/>
          <p:cNvSpPr/>
          <p:nvPr/>
        </p:nvSpPr>
        <p:spPr>
          <a:xfrm>
            <a:off x="3044826" y="1600201"/>
            <a:ext cx="5583237" cy="3563937"/>
          </a:xfrm>
          <a:custGeom>
            <a:avLst/>
            <a:gdLst/>
            <a:ahLst/>
            <a:cxnLst/>
            <a:rect l="l" t="t" r="r" b="b"/>
            <a:pathLst>
              <a:path w="3517" h="2245" extrusionOk="0">
                <a:moveTo>
                  <a:pt x="348" y="2208"/>
                </a:moveTo>
                <a:lnTo>
                  <a:pt x="324" y="2172"/>
                </a:lnTo>
                <a:lnTo>
                  <a:pt x="288" y="2136"/>
                </a:lnTo>
                <a:lnTo>
                  <a:pt x="252" y="2100"/>
                </a:lnTo>
                <a:lnTo>
                  <a:pt x="216" y="2052"/>
                </a:lnTo>
                <a:lnTo>
                  <a:pt x="192" y="2016"/>
                </a:lnTo>
                <a:lnTo>
                  <a:pt x="168" y="1980"/>
                </a:lnTo>
                <a:lnTo>
                  <a:pt x="144" y="1944"/>
                </a:lnTo>
                <a:lnTo>
                  <a:pt x="132" y="1908"/>
                </a:lnTo>
                <a:lnTo>
                  <a:pt x="108" y="1872"/>
                </a:lnTo>
                <a:lnTo>
                  <a:pt x="96" y="1836"/>
                </a:lnTo>
                <a:lnTo>
                  <a:pt x="72" y="1800"/>
                </a:lnTo>
                <a:lnTo>
                  <a:pt x="60" y="1764"/>
                </a:lnTo>
                <a:lnTo>
                  <a:pt x="48" y="1716"/>
                </a:lnTo>
                <a:lnTo>
                  <a:pt x="36" y="1680"/>
                </a:lnTo>
                <a:lnTo>
                  <a:pt x="24" y="1644"/>
                </a:lnTo>
                <a:lnTo>
                  <a:pt x="12" y="1608"/>
                </a:lnTo>
                <a:lnTo>
                  <a:pt x="12" y="1560"/>
                </a:lnTo>
                <a:lnTo>
                  <a:pt x="0" y="1464"/>
                </a:lnTo>
                <a:lnTo>
                  <a:pt x="0" y="1392"/>
                </a:lnTo>
                <a:lnTo>
                  <a:pt x="0" y="1320"/>
                </a:lnTo>
                <a:lnTo>
                  <a:pt x="0" y="1224"/>
                </a:lnTo>
                <a:lnTo>
                  <a:pt x="0" y="1152"/>
                </a:lnTo>
                <a:lnTo>
                  <a:pt x="0" y="1080"/>
                </a:lnTo>
                <a:lnTo>
                  <a:pt x="0" y="984"/>
                </a:lnTo>
                <a:lnTo>
                  <a:pt x="0" y="912"/>
                </a:lnTo>
                <a:lnTo>
                  <a:pt x="0" y="840"/>
                </a:lnTo>
                <a:lnTo>
                  <a:pt x="0" y="768"/>
                </a:lnTo>
                <a:lnTo>
                  <a:pt x="0" y="696"/>
                </a:lnTo>
                <a:lnTo>
                  <a:pt x="12" y="600"/>
                </a:lnTo>
                <a:lnTo>
                  <a:pt x="12" y="528"/>
                </a:lnTo>
                <a:lnTo>
                  <a:pt x="24" y="480"/>
                </a:lnTo>
                <a:lnTo>
                  <a:pt x="48" y="444"/>
                </a:lnTo>
                <a:lnTo>
                  <a:pt x="60" y="408"/>
                </a:lnTo>
                <a:lnTo>
                  <a:pt x="84" y="372"/>
                </a:lnTo>
                <a:lnTo>
                  <a:pt x="120" y="336"/>
                </a:lnTo>
                <a:lnTo>
                  <a:pt x="156" y="312"/>
                </a:lnTo>
                <a:lnTo>
                  <a:pt x="192" y="276"/>
                </a:lnTo>
                <a:lnTo>
                  <a:pt x="228" y="252"/>
                </a:lnTo>
                <a:lnTo>
                  <a:pt x="264" y="228"/>
                </a:lnTo>
                <a:lnTo>
                  <a:pt x="312" y="192"/>
                </a:lnTo>
                <a:lnTo>
                  <a:pt x="360" y="168"/>
                </a:lnTo>
                <a:lnTo>
                  <a:pt x="456" y="144"/>
                </a:lnTo>
                <a:lnTo>
                  <a:pt x="504" y="120"/>
                </a:lnTo>
                <a:lnTo>
                  <a:pt x="552" y="108"/>
                </a:lnTo>
                <a:lnTo>
                  <a:pt x="624" y="96"/>
                </a:lnTo>
                <a:lnTo>
                  <a:pt x="672" y="84"/>
                </a:lnTo>
                <a:lnTo>
                  <a:pt x="768" y="72"/>
                </a:lnTo>
                <a:lnTo>
                  <a:pt x="804" y="60"/>
                </a:lnTo>
                <a:lnTo>
                  <a:pt x="852" y="48"/>
                </a:lnTo>
                <a:lnTo>
                  <a:pt x="948" y="36"/>
                </a:lnTo>
                <a:lnTo>
                  <a:pt x="1044" y="24"/>
                </a:lnTo>
                <a:lnTo>
                  <a:pt x="1116" y="24"/>
                </a:lnTo>
                <a:lnTo>
                  <a:pt x="1164" y="12"/>
                </a:lnTo>
                <a:lnTo>
                  <a:pt x="1212" y="0"/>
                </a:lnTo>
                <a:lnTo>
                  <a:pt x="1308" y="0"/>
                </a:lnTo>
                <a:lnTo>
                  <a:pt x="1380" y="0"/>
                </a:lnTo>
                <a:lnTo>
                  <a:pt x="1476" y="0"/>
                </a:lnTo>
                <a:lnTo>
                  <a:pt x="1548" y="0"/>
                </a:lnTo>
                <a:lnTo>
                  <a:pt x="1668" y="0"/>
                </a:lnTo>
                <a:lnTo>
                  <a:pt x="1740" y="0"/>
                </a:lnTo>
                <a:lnTo>
                  <a:pt x="1836" y="0"/>
                </a:lnTo>
                <a:lnTo>
                  <a:pt x="1932" y="0"/>
                </a:lnTo>
                <a:lnTo>
                  <a:pt x="2028" y="12"/>
                </a:lnTo>
                <a:lnTo>
                  <a:pt x="2124" y="24"/>
                </a:lnTo>
                <a:lnTo>
                  <a:pt x="2196" y="24"/>
                </a:lnTo>
                <a:lnTo>
                  <a:pt x="2268" y="24"/>
                </a:lnTo>
                <a:lnTo>
                  <a:pt x="2340" y="24"/>
                </a:lnTo>
                <a:lnTo>
                  <a:pt x="2412" y="36"/>
                </a:lnTo>
                <a:lnTo>
                  <a:pt x="2484" y="36"/>
                </a:lnTo>
                <a:lnTo>
                  <a:pt x="2556" y="48"/>
                </a:lnTo>
                <a:lnTo>
                  <a:pt x="2628" y="48"/>
                </a:lnTo>
                <a:lnTo>
                  <a:pt x="2676" y="72"/>
                </a:lnTo>
                <a:lnTo>
                  <a:pt x="2748" y="84"/>
                </a:lnTo>
                <a:lnTo>
                  <a:pt x="2820" y="96"/>
                </a:lnTo>
                <a:lnTo>
                  <a:pt x="2868" y="120"/>
                </a:lnTo>
                <a:lnTo>
                  <a:pt x="2964" y="156"/>
                </a:lnTo>
                <a:lnTo>
                  <a:pt x="3060" y="180"/>
                </a:lnTo>
                <a:lnTo>
                  <a:pt x="3144" y="216"/>
                </a:lnTo>
                <a:lnTo>
                  <a:pt x="3180" y="252"/>
                </a:lnTo>
                <a:lnTo>
                  <a:pt x="3252" y="324"/>
                </a:lnTo>
                <a:lnTo>
                  <a:pt x="3288" y="360"/>
                </a:lnTo>
                <a:lnTo>
                  <a:pt x="3324" y="456"/>
                </a:lnTo>
                <a:lnTo>
                  <a:pt x="3372" y="504"/>
                </a:lnTo>
                <a:lnTo>
                  <a:pt x="3396" y="540"/>
                </a:lnTo>
                <a:lnTo>
                  <a:pt x="3420" y="576"/>
                </a:lnTo>
                <a:lnTo>
                  <a:pt x="3444" y="624"/>
                </a:lnTo>
                <a:lnTo>
                  <a:pt x="3468" y="672"/>
                </a:lnTo>
                <a:lnTo>
                  <a:pt x="3480" y="720"/>
                </a:lnTo>
                <a:lnTo>
                  <a:pt x="3492" y="816"/>
                </a:lnTo>
                <a:lnTo>
                  <a:pt x="3492" y="888"/>
                </a:lnTo>
                <a:lnTo>
                  <a:pt x="3504" y="960"/>
                </a:lnTo>
                <a:lnTo>
                  <a:pt x="3516" y="1032"/>
                </a:lnTo>
                <a:lnTo>
                  <a:pt x="3516" y="1104"/>
                </a:lnTo>
                <a:lnTo>
                  <a:pt x="3516" y="1176"/>
                </a:lnTo>
                <a:lnTo>
                  <a:pt x="3516" y="1248"/>
                </a:lnTo>
                <a:lnTo>
                  <a:pt x="3516" y="1320"/>
                </a:lnTo>
                <a:lnTo>
                  <a:pt x="3516" y="1416"/>
                </a:lnTo>
                <a:lnTo>
                  <a:pt x="3516" y="1488"/>
                </a:lnTo>
                <a:lnTo>
                  <a:pt x="3516" y="1524"/>
                </a:lnTo>
                <a:lnTo>
                  <a:pt x="3516" y="1572"/>
                </a:lnTo>
                <a:lnTo>
                  <a:pt x="3516" y="1608"/>
                </a:lnTo>
                <a:lnTo>
                  <a:pt x="3504" y="1704"/>
                </a:lnTo>
                <a:lnTo>
                  <a:pt x="3492" y="1752"/>
                </a:lnTo>
                <a:lnTo>
                  <a:pt x="3468" y="1800"/>
                </a:lnTo>
                <a:lnTo>
                  <a:pt x="3456" y="1836"/>
                </a:lnTo>
                <a:lnTo>
                  <a:pt x="3432" y="1884"/>
                </a:lnTo>
                <a:lnTo>
                  <a:pt x="3408" y="1932"/>
                </a:lnTo>
                <a:lnTo>
                  <a:pt x="3384" y="1980"/>
                </a:lnTo>
                <a:lnTo>
                  <a:pt x="3348" y="2016"/>
                </a:lnTo>
                <a:lnTo>
                  <a:pt x="3324" y="2052"/>
                </a:lnTo>
                <a:lnTo>
                  <a:pt x="3276" y="2100"/>
                </a:lnTo>
                <a:lnTo>
                  <a:pt x="3240" y="2124"/>
                </a:lnTo>
                <a:lnTo>
                  <a:pt x="3204" y="2160"/>
                </a:lnTo>
                <a:lnTo>
                  <a:pt x="3168" y="2184"/>
                </a:lnTo>
                <a:lnTo>
                  <a:pt x="3132" y="2208"/>
                </a:lnTo>
                <a:lnTo>
                  <a:pt x="3096" y="2208"/>
                </a:lnTo>
                <a:lnTo>
                  <a:pt x="3024" y="2208"/>
                </a:lnTo>
                <a:lnTo>
                  <a:pt x="2988" y="2208"/>
                </a:lnTo>
                <a:lnTo>
                  <a:pt x="2952" y="2208"/>
                </a:lnTo>
                <a:lnTo>
                  <a:pt x="2916" y="2208"/>
                </a:lnTo>
                <a:lnTo>
                  <a:pt x="2868" y="2208"/>
                </a:lnTo>
                <a:lnTo>
                  <a:pt x="2796" y="2208"/>
                </a:lnTo>
                <a:lnTo>
                  <a:pt x="2676" y="2208"/>
                </a:lnTo>
                <a:lnTo>
                  <a:pt x="2640" y="2208"/>
                </a:lnTo>
                <a:lnTo>
                  <a:pt x="2592" y="2208"/>
                </a:lnTo>
                <a:lnTo>
                  <a:pt x="2496" y="2208"/>
                </a:lnTo>
                <a:lnTo>
                  <a:pt x="2460" y="2208"/>
                </a:lnTo>
                <a:lnTo>
                  <a:pt x="2364" y="2208"/>
                </a:lnTo>
                <a:lnTo>
                  <a:pt x="2316" y="2196"/>
                </a:lnTo>
                <a:lnTo>
                  <a:pt x="2268" y="2196"/>
                </a:lnTo>
                <a:lnTo>
                  <a:pt x="2220" y="2196"/>
                </a:lnTo>
                <a:lnTo>
                  <a:pt x="2184" y="2196"/>
                </a:lnTo>
                <a:lnTo>
                  <a:pt x="2136" y="2196"/>
                </a:lnTo>
                <a:lnTo>
                  <a:pt x="2088" y="2196"/>
                </a:lnTo>
                <a:lnTo>
                  <a:pt x="2040" y="2196"/>
                </a:lnTo>
                <a:lnTo>
                  <a:pt x="2004" y="2196"/>
                </a:lnTo>
                <a:lnTo>
                  <a:pt x="1968" y="2196"/>
                </a:lnTo>
                <a:lnTo>
                  <a:pt x="1920" y="2208"/>
                </a:lnTo>
                <a:lnTo>
                  <a:pt x="1884" y="2208"/>
                </a:lnTo>
                <a:lnTo>
                  <a:pt x="1848" y="2208"/>
                </a:lnTo>
                <a:lnTo>
                  <a:pt x="1812" y="2220"/>
                </a:lnTo>
                <a:lnTo>
                  <a:pt x="1776" y="2220"/>
                </a:lnTo>
                <a:lnTo>
                  <a:pt x="1740" y="2220"/>
                </a:lnTo>
                <a:lnTo>
                  <a:pt x="1704" y="2220"/>
                </a:lnTo>
                <a:lnTo>
                  <a:pt x="1668" y="2220"/>
                </a:lnTo>
                <a:lnTo>
                  <a:pt x="1632" y="2220"/>
                </a:lnTo>
                <a:lnTo>
                  <a:pt x="1596" y="2220"/>
                </a:lnTo>
                <a:lnTo>
                  <a:pt x="1560" y="2220"/>
                </a:lnTo>
                <a:lnTo>
                  <a:pt x="1524" y="2220"/>
                </a:lnTo>
                <a:lnTo>
                  <a:pt x="1452" y="2220"/>
                </a:lnTo>
                <a:lnTo>
                  <a:pt x="1380" y="2232"/>
                </a:lnTo>
                <a:lnTo>
                  <a:pt x="1284" y="2232"/>
                </a:lnTo>
                <a:lnTo>
                  <a:pt x="1188" y="2244"/>
                </a:lnTo>
                <a:lnTo>
                  <a:pt x="1140" y="2244"/>
                </a:lnTo>
                <a:lnTo>
                  <a:pt x="1092" y="2244"/>
                </a:lnTo>
                <a:lnTo>
                  <a:pt x="1056" y="2244"/>
                </a:lnTo>
                <a:lnTo>
                  <a:pt x="1020" y="2244"/>
                </a:lnTo>
                <a:lnTo>
                  <a:pt x="984" y="2244"/>
                </a:lnTo>
                <a:lnTo>
                  <a:pt x="948" y="2244"/>
                </a:lnTo>
                <a:lnTo>
                  <a:pt x="912" y="2244"/>
                </a:lnTo>
                <a:lnTo>
                  <a:pt x="876" y="2244"/>
                </a:lnTo>
                <a:lnTo>
                  <a:pt x="828" y="2244"/>
                </a:lnTo>
                <a:lnTo>
                  <a:pt x="792" y="2244"/>
                </a:lnTo>
                <a:lnTo>
                  <a:pt x="756" y="2244"/>
                </a:lnTo>
                <a:lnTo>
                  <a:pt x="708" y="2244"/>
                </a:lnTo>
                <a:lnTo>
                  <a:pt x="672" y="2244"/>
                </a:lnTo>
                <a:lnTo>
                  <a:pt x="636" y="2244"/>
                </a:lnTo>
                <a:lnTo>
                  <a:pt x="600" y="2244"/>
                </a:lnTo>
                <a:lnTo>
                  <a:pt x="564" y="2232"/>
                </a:lnTo>
                <a:lnTo>
                  <a:pt x="528" y="2232"/>
                </a:lnTo>
                <a:lnTo>
                  <a:pt x="492" y="2232"/>
                </a:lnTo>
                <a:lnTo>
                  <a:pt x="456" y="2220"/>
                </a:lnTo>
                <a:lnTo>
                  <a:pt x="420" y="2220"/>
                </a:lnTo>
                <a:lnTo>
                  <a:pt x="384" y="2220"/>
                </a:lnTo>
                <a:lnTo>
                  <a:pt x="348" y="2208"/>
                </a:lnTo>
              </a:path>
            </a:pathLst>
          </a:custGeom>
          <a:solidFill>
            <a:srgbClr val="A2C1FE"/>
          </a:solidFill>
          <a:ln w="508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65"/>
          <p:cNvSpPr/>
          <p:nvPr/>
        </p:nvSpPr>
        <p:spPr>
          <a:xfrm>
            <a:off x="3140076" y="5067301"/>
            <a:ext cx="5449887" cy="1201737"/>
          </a:xfrm>
          <a:custGeom>
            <a:avLst/>
            <a:gdLst/>
            <a:ahLst/>
            <a:cxnLst/>
            <a:rect l="l" t="t" r="r" b="b"/>
            <a:pathLst>
              <a:path w="3433" h="757" extrusionOk="0">
                <a:moveTo>
                  <a:pt x="3408" y="264"/>
                </a:moveTo>
                <a:lnTo>
                  <a:pt x="3372" y="252"/>
                </a:lnTo>
                <a:lnTo>
                  <a:pt x="3336" y="240"/>
                </a:lnTo>
                <a:lnTo>
                  <a:pt x="3300" y="216"/>
                </a:lnTo>
                <a:lnTo>
                  <a:pt x="3264" y="192"/>
                </a:lnTo>
                <a:lnTo>
                  <a:pt x="3228" y="180"/>
                </a:lnTo>
                <a:lnTo>
                  <a:pt x="3192" y="156"/>
                </a:lnTo>
                <a:lnTo>
                  <a:pt x="3156" y="132"/>
                </a:lnTo>
                <a:lnTo>
                  <a:pt x="3120" y="108"/>
                </a:lnTo>
                <a:lnTo>
                  <a:pt x="3084" y="84"/>
                </a:lnTo>
                <a:lnTo>
                  <a:pt x="3048" y="72"/>
                </a:lnTo>
                <a:lnTo>
                  <a:pt x="3012" y="48"/>
                </a:lnTo>
                <a:lnTo>
                  <a:pt x="2976" y="48"/>
                </a:lnTo>
                <a:lnTo>
                  <a:pt x="2940" y="36"/>
                </a:lnTo>
                <a:lnTo>
                  <a:pt x="2904" y="24"/>
                </a:lnTo>
                <a:lnTo>
                  <a:pt x="2868" y="12"/>
                </a:lnTo>
                <a:lnTo>
                  <a:pt x="2832" y="0"/>
                </a:lnTo>
                <a:lnTo>
                  <a:pt x="2796" y="0"/>
                </a:lnTo>
                <a:lnTo>
                  <a:pt x="2760" y="0"/>
                </a:lnTo>
                <a:lnTo>
                  <a:pt x="2724" y="12"/>
                </a:lnTo>
                <a:lnTo>
                  <a:pt x="2688" y="24"/>
                </a:lnTo>
                <a:lnTo>
                  <a:pt x="2640" y="24"/>
                </a:lnTo>
                <a:lnTo>
                  <a:pt x="2604" y="24"/>
                </a:lnTo>
                <a:lnTo>
                  <a:pt x="2568" y="24"/>
                </a:lnTo>
                <a:lnTo>
                  <a:pt x="2532" y="24"/>
                </a:lnTo>
                <a:lnTo>
                  <a:pt x="2496" y="24"/>
                </a:lnTo>
                <a:lnTo>
                  <a:pt x="2460" y="24"/>
                </a:lnTo>
                <a:lnTo>
                  <a:pt x="2424" y="24"/>
                </a:lnTo>
                <a:lnTo>
                  <a:pt x="2388" y="24"/>
                </a:lnTo>
                <a:lnTo>
                  <a:pt x="2352" y="24"/>
                </a:lnTo>
                <a:lnTo>
                  <a:pt x="2316" y="24"/>
                </a:lnTo>
                <a:lnTo>
                  <a:pt x="2280" y="24"/>
                </a:lnTo>
                <a:lnTo>
                  <a:pt x="2244" y="24"/>
                </a:lnTo>
                <a:lnTo>
                  <a:pt x="2208" y="24"/>
                </a:lnTo>
                <a:lnTo>
                  <a:pt x="2172" y="24"/>
                </a:lnTo>
                <a:lnTo>
                  <a:pt x="2136" y="24"/>
                </a:lnTo>
                <a:lnTo>
                  <a:pt x="2100" y="24"/>
                </a:lnTo>
                <a:lnTo>
                  <a:pt x="2064" y="24"/>
                </a:lnTo>
                <a:lnTo>
                  <a:pt x="2028" y="24"/>
                </a:lnTo>
                <a:lnTo>
                  <a:pt x="1992" y="24"/>
                </a:lnTo>
                <a:lnTo>
                  <a:pt x="1956" y="24"/>
                </a:lnTo>
                <a:lnTo>
                  <a:pt x="1920" y="24"/>
                </a:lnTo>
                <a:lnTo>
                  <a:pt x="1884" y="24"/>
                </a:lnTo>
                <a:lnTo>
                  <a:pt x="1848" y="24"/>
                </a:lnTo>
                <a:lnTo>
                  <a:pt x="1812" y="24"/>
                </a:lnTo>
                <a:lnTo>
                  <a:pt x="1776" y="24"/>
                </a:lnTo>
                <a:lnTo>
                  <a:pt x="1740" y="24"/>
                </a:lnTo>
                <a:lnTo>
                  <a:pt x="1704" y="24"/>
                </a:lnTo>
                <a:lnTo>
                  <a:pt x="1668" y="24"/>
                </a:lnTo>
                <a:lnTo>
                  <a:pt x="1632" y="24"/>
                </a:lnTo>
                <a:lnTo>
                  <a:pt x="1584" y="24"/>
                </a:lnTo>
                <a:lnTo>
                  <a:pt x="1536" y="24"/>
                </a:lnTo>
                <a:lnTo>
                  <a:pt x="1488" y="24"/>
                </a:lnTo>
                <a:lnTo>
                  <a:pt x="1452" y="24"/>
                </a:lnTo>
                <a:lnTo>
                  <a:pt x="1416" y="24"/>
                </a:lnTo>
                <a:lnTo>
                  <a:pt x="1380" y="24"/>
                </a:lnTo>
                <a:lnTo>
                  <a:pt x="1344" y="24"/>
                </a:lnTo>
                <a:lnTo>
                  <a:pt x="1308" y="24"/>
                </a:lnTo>
                <a:lnTo>
                  <a:pt x="1272" y="24"/>
                </a:lnTo>
                <a:lnTo>
                  <a:pt x="1236" y="24"/>
                </a:lnTo>
                <a:lnTo>
                  <a:pt x="1200" y="24"/>
                </a:lnTo>
                <a:lnTo>
                  <a:pt x="1164" y="24"/>
                </a:lnTo>
                <a:lnTo>
                  <a:pt x="1128" y="24"/>
                </a:lnTo>
                <a:lnTo>
                  <a:pt x="1092" y="24"/>
                </a:lnTo>
                <a:lnTo>
                  <a:pt x="1056" y="24"/>
                </a:lnTo>
                <a:lnTo>
                  <a:pt x="1020" y="24"/>
                </a:lnTo>
                <a:lnTo>
                  <a:pt x="984" y="24"/>
                </a:lnTo>
                <a:lnTo>
                  <a:pt x="888" y="24"/>
                </a:lnTo>
                <a:lnTo>
                  <a:pt x="816" y="24"/>
                </a:lnTo>
                <a:lnTo>
                  <a:pt x="768" y="24"/>
                </a:lnTo>
                <a:lnTo>
                  <a:pt x="732" y="24"/>
                </a:lnTo>
                <a:lnTo>
                  <a:pt x="696" y="24"/>
                </a:lnTo>
                <a:lnTo>
                  <a:pt x="660" y="24"/>
                </a:lnTo>
                <a:lnTo>
                  <a:pt x="624" y="24"/>
                </a:lnTo>
                <a:lnTo>
                  <a:pt x="588" y="24"/>
                </a:lnTo>
                <a:lnTo>
                  <a:pt x="552" y="24"/>
                </a:lnTo>
                <a:lnTo>
                  <a:pt x="516" y="24"/>
                </a:lnTo>
                <a:lnTo>
                  <a:pt x="480" y="24"/>
                </a:lnTo>
                <a:lnTo>
                  <a:pt x="444" y="24"/>
                </a:lnTo>
                <a:lnTo>
                  <a:pt x="408" y="24"/>
                </a:lnTo>
                <a:lnTo>
                  <a:pt x="372" y="24"/>
                </a:lnTo>
                <a:lnTo>
                  <a:pt x="336" y="24"/>
                </a:lnTo>
                <a:lnTo>
                  <a:pt x="300" y="24"/>
                </a:lnTo>
                <a:lnTo>
                  <a:pt x="264" y="24"/>
                </a:lnTo>
                <a:lnTo>
                  <a:pt x="228" y="36"/>
                </a:lnTo>
                <a:lnTo>
                  <a:pt x="192" y="48"/>
                </a:lnTo>
                <a:lnTo>
                  <a:pt x="156" y="72"/>
                </a:lnTo>
                <a:lnTo>
                  <a:pt x="144" y="108"/>
                </a:lnTo>
                <a:lnTo>
                  <a:pt x="120" y="144"/>
                </a:lnTo>
                <a:lnTo>
                  <a:pt x="96" y="180"/>
                </a:lnTo>
                <a:lnTo>
                  <a:pt x="84" y="216"/>
                </a:lnTo>
                <a:lnTo>
                  <a:pt x="60" y="252"/>
                </a:lnTo>
                <a:lnTo>
                  <a:pt x="48" y="288"/>
                </a:lnTo>
                <a:lnTo>
                  <a:pt x="36" y="324"/>
                </a:lnTo>
                <a:lnTo>
                  <a:pt x="24" y="360"/>
                </a:lnTo>
                <a:lnTo>
                  <a:pt x="12" y="396"/>
                </a:lnTo>
                <a:lnTo>
                  <a:pt x="0" y="432"/>
                </a:lnTo>
                <a:lnTo>
                  <a:pt x="0" y="468"/>
                </a:lnTo>
                <a:lnTo>
                  <a:pt x="0" y="504"/>
                </a:lnTo>
                <a:lnTo>
                  <a:pt x="0" y="540"/>
                </a:lnTo>
                <a:lnTo>
                  <a:pt x="36" y="564"/>
                </a:lnTo>
                <a:lnTo>
                  <a:pt x="72" y="576"/>
                </a:lnTo>
                <a:lnTo>
                  <a:pt x="108" y="588"/>
                </a:lnTo>
                <a:lnTo>
                  <a:pt x="144" y="600"/>
                </a:lnTo>
                <a:lnTo>
                  <a:pt x="180" y="612"/>
                </a:lnTo>
                <a:lnTo>
                  <a:pt x="216" y="624"/>
                </a:lnTo>
                <a:lnTo>
                  <a:pt x="252" y="636"/>
                </a:lnTo>
                <a:lnTo>
                  <a:pt x="288" y="648"/>
                </a:lnTo>
                <a:lnTo>
                  <a:pt x="336" y="660"/>
                </a:lnTo>
                <a:lnTo>
                  <a:pt x="372" y="672"/>
                </a:lnTo>
                <a:lnTo>
                  <a:pt x="468" y="672"/>
                </a:lnTo>
                <a:lnTo>
                  <a:pt x="516" y="696"/>
                </a:lnTo>
                <a:lnTo>
                  <a:pt x="588" y="696"/>
                </a:lnTo>
                <a:lnTo>
                  <a:pt x="660" y="696"/>
                </a:lnTo>
                <a:lnTo>
                  <a:pt x="708" y="708"/>
                </a:lnTo>
                <a:lnTo>
                  <a:pt x="756" y="720"/>
                </a:lnTo>
                <a:lnTo>
                  <a:pt x="792" y="720"/>
                </a:lnTo>
                <a:lnTo>
                  <a:pt x="828" y="732"/>
                </a:lnTo>
                <a:lnTo>
                  <a:pt x="876" y="732"/>
                </a:lnTo>
                <a:lnTo>
                  <a:pt x="924" y="732"/>
                </a:lnTo>
                <a:lnTo>
                  <a:pt x="960" y="732"/>
                </a:lnTo>
                <a:lnTo>
                  <a:pt x="1008" y="732"/>
                </a:lnTo>
                <a:lnTo>
                  <a:pt x="1104" y="732"/>
                </a:lnTo>
                <a:lnTo>
                  <a:pt x="1152" y="744"/>
                </a:lnTo>
                <a:lnTo>
                  <a:pt x="1224" y="744"/>
                </a:lnTo>
                <a:lnTo>
                  <a:pt x="1320" y="744"/>
                </a:lnTo>
                <a:lnTo>
                  <a:pt x="1368" y="744"/>
                </a:lnTo>
                <a:lnTo>
                  <a:pt x="1416" y="744"/>
                </a:lnTo>
                <a:lnTo>
                  <a:pt x="1464" y="744"/>
                </a:lnTo>
                <a:lnTo>
                  <a:pt x="1512" y="744"/>
                </a:lnTo>
                <a:lnTo>
                  <a:pt x="1596" y="744"/>
                </a:lnTo>
                <a:lnTo>
                  <a:pt x="1632" y="744"/>
                </a:lnTo>
                <a:lnTo>
                  <a:pt x="1728" y="744"/>
                </a:lnTo>
                <a:lnTo>
                  <a:pt x="1776" y="744"/>
                </a:lnTo>
                <a:lnTo>
                  <a:pt x="1812" y="744"/>
                </a:lnTo>
                <a:lnTo>
                  <a:pt x="1848" y="744"/>
                </a:lnTo>
                <a:lnTo>
                  <a:pt x="1884" y="744"/>
                </a:lnTo>
                <a:lnTo>
                  <a:pt x="1920" y="744"/>
                </a:lnTo>
                <a:lnTo>
                  <a:pt x="1956" y="756"/>
                </a:lnTo>
                <a:lnTo>
                  <a:pt x="1992" y="756"/>
                </a:lnTo>
                <a:lnTo>
                  <a:pt x="2028" y="756"/>
                </a:lnTo>
                <a:lnTo>
                  <a:pt x="2064" y="756"/>
                </a:lnTo>
                <a:lnTo>
                  <a:pt x="2100" y="756"/>
                </a:lnTo>
                <a:lnTo>
                  <a:pt x="2136" y="756"/>
                </a:lnTo>
                <a:lnTo>
                  <a:pt x="2172" y="756"/>
                </a:lnTo>
                <a:lnTo>
                  <a:pt x="2208" y="756"/>
                </a:lnTo>
                <a:lnTo>
                  <a:pt x="2256" y="756"/>
                </a:lnTo>
                <a:lnTo>
                  <a:pt x="2292" y="756"/>
                </a:lnTo>
                <a:lnTo>
                  <a:pt x="2328" y="756"/>
                </a:lnTo>
                <a:lnTo>
                  <a:pt x="2364" y="756"/>
                </a:lnTo>
                <a:lnTo>
                  <a:pt x="2400" y="756"/>
                </a:lnTo>
                <a:lnTo>
                  <a:pt x="2436" y="756"/>
                </a:lnTo>
                <a:lnTo>
                  <a:pt x="2472" y="756"/>
                </a:lnTo>
                <a:lnTo>
                  <a:pt x="2508" y="756"/>
                </a:lnTo>
                <a:lnTo>
                  <a:pt x="2544" y="756"/>
                </a:lnTo>
                <a:lnTo>
                  <a:pt x="2580" y="756"/>
                </a:lnTo>
                <a:lnTo>
                  <a:pt x="2616" y="756"/>
                </a:lnTo>
                <a:lnTo>
                  <a:pt x="2652" y="756"/>
                </a:lnTo>
                <a:lnTo>
                  <a:pt x="2688" y="756"/>
                </a:lnTo>
                <a:lnTo>
                  <a:pt x="2736" y="744"/>
                </a:lnTo>
                <a:lnTo>
                  <a:pt x="2784" y="732"/>
                </a:lnTo>
                <a:lnTo>
                  <a:pt x="2832" y="732"/>
                </a:lnTo>
                <a:lnTo>
                  <a:pt x="2868" y="720"/>
                </a:lnTo>
                <a:lnTo>
                  <a:pt x="2904" y="720"/>
                </a:lnTo>
                <a:lnTo>
                  <a:pt x="2952" y="708"/>
                </a:lnTo>
                <a:lnTo>
                  <a:pt x="2988" y="696"/>
                </a:lnTo>
                <a:lnTo>
                  <a:pt x="3024" y="696"/>
                </a:lnTo>
                <a:lnTo>
                  <a:pt x="3060" y="684"/>
                </a:lnTo>
                <a:lnTo>
                  <a:pt x="3096" y="672"/>
                </a:lnTo>
                <a:lnTo>
                  <a:pt x="3144" y="648"/>
                </a:lnTo>
                <a:lnTo>
                  <a:pt x="3180" y="636"/>
                </a:lnTo>
                <a:lnTo>
                  <a:pt x="3216" y="624"/>
                </a:lnTo>
                <a:lnTo>
                  <a:pt x="3252" y="612"/>
                </a:lnTo>
                <a:lnTo>
                  <a:pt x="3288" y="588"/>
                </a:lnTo>
                <a:lnTo>
                  <a:pt x="3324" y="564"/>
                </a:lnTo>
                <a:lnTo>
                  <a:pt x="3360" y="540"/>
                </a:lnTo>
                <a:lnTo>
                  <a:pt x="3384" y="504"/>
                </a:lnTo>
                <a:lnTo>
                  <a:pt x="3408" y="468"/>
                </a:lnTo>
                <a:lnTo>
                  <a:pt x="3420" y="432"/>
                </a:lnTo>
                <a:lnTo>
                  <a:pt x="3432" y="396"/>
                </a:lnTo>
                <a:lnTo>
                  <a:pt x="3432" y="360"/>
                </a:lnTo>
                <a:lnTo>
                  <a:pt x="3432" y="324"/>
                </a:lnTo>
                <a:lnTo>
                  <a:pt x="3420" y="288"/>
                </a:lnTo>
                <a:lnTo>
                  <a:pt x="3384" y="264"/>
                </a:lnTo>
                <a:lnTo>
                  <a:pt x="3408" y="264"/>
                </a:lnTo>
              </a:path>
            </a:pathLst>
          </a:custGeom>
          <a:solidFill>
            <a:srgbClr val="A2C1FE"/>
          </a:solidFill>
          <a:ln w="508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65"/>
          <p:cNvSpPr/>
          <p:nvPr/>
        </p:nvSpPr>
        <p:spPr>
          <a:xfrm>
            <a:off x="3851275" y="2082800"/>
            <a:ext cx="1701800" cy="3225800"/>
          </a:xfrm>
          <a:prstGeom prst="roundRect">
            <a:avLst>
              <a:gd name="adj" fmla="val 2699"/>
            </a:avLst>
          </a:prstGeom>
          <a:solidFill>
            <a:srgbClr val="F39FD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65"/>
          <p:cNvSpPr/>
          <p:nvPr/>
        </p:nvSpPr>
        <p:spPr>
          <a:xfrm>
            <a:off x="5680075" y="2082800"/>
            <a:ext cx="1701800" cy="3225800"/>
          </a:xfrm>
          <a:prstGeom prst="roundRect">
            <a:avLst>
              <a:gd name="adj" fmla="val 2699"/>
            </a:avLst>
          </a:prstGeom>
          <a:solidFill>
            <a:srgbClr val="F39FD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65"/>
          <p:cNvSpPr txBox="1"/>
          <p:nvPr/>
        </p:nvSpPr>
        <p:spPr>
          <a:xfrm>
            <a:off x="8856663" y="5700712"/>
            <a:ext cx="11144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rgbClr val="9234DB"/>
              </a:buClr>
              <a:buSzPts val="2400"/>
            </a:pPr>
            <a:r>
              <a:rPr lang="en-US" sz="2400" b="1">
                <a:solidFill>
                  <a:srgbClr val="9234DB"/>
                </a:solidFill>
                <a:latin typeface="Arial"/>
                <a:ea typeface="Arial"/>
                <a:cs typeface="Arial"/>
                <a:sym typeface="Arial"/>
              </a:rPr>
              <a:t>mRNA</a:t>
            </a:r>
            <a:endParaRPr/>
          </a:p>
        </p:txBody>
      </p:sp>
      <p:sp>
        <p:nvSpPr>
          <p:cNvPr id="1308" name="Google Shape;1308;p65"/>
          <p:cNvSpPr txBox="1"/>
          <p:nvPr/>
        </p:nvSpPr>
        <p:spPr>
          <a:xfrm>
            <a:off x="2098676" y="5207000"/>
            <a:ext cx="8467725" cy="406400"/>
          </a:xfrm>
          <a:prstGeom prst="rect">
            <a:avLst/>
          </a:prstGeom>
          <a:solidFill>
            <a:schemeClr val="lt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9" name="Google Shape;1309;p65"/>
          <p:cNvCxnSpPr/>
          <p:nvPr/>
        </p:nvCxnSpPr>
        <p:spPr>
          <a:xfrm>
            <a:off x="20732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10" name="Google Shape;1310;p65"/>
          <p:cNvCxnSpPr/>
          <p:nvPr/>
        </p:nvCxnSpPr>
        <p:spPr>
          <a:xfrm>
            <a:off x="26066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11" name="Google Shape;1311;p65"/>
          <p:cNvCxnSpPr/>
          <p:nvPr/>
        </p:nvCxnSpPr>
        <p:spPr>
          <a:xfrm>
            <a:off x="32162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12" name="Google Shape;1312;p65"/>
          <p:cNvCxnSpPr/>
          <p:nvPr/>
        </p:nvCxnSpPr>
        <p:spPr>
          <a:xfrm>
            <a:off x="38258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13" name="Google Shape;1313;p65"/>
          <p:cNvSpPr txBox="1"/>
          <p:nvPr/>
        </p:nvSpPr>
        <p:spPr>
          <a:xfrm>
            <a:off x="2135188" y="5197476"/>
            <a:ext cx="612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14" name="Google Shape;1314;p65"/>
          <p:cNvSpPr txBox="1"/>
          <p:nvPr/>
        </p:nvSpPr>
        <p:spPr>
          <a:xfrm>
            <a:off x="2668588" y="5197476"/>
            <a:ext cx="612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315" name="Google Shape;1315;p65"/>
          <p:cNvSpPr txBox="1"/>
          <p:nvPr/>
        </p:nvSpPr>
        <p:spPr>
          <a:xfrm>
            <a:off x="3201988" y="5197476"/>
            <a:ext cx="6381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316" name="Google Shape;1316;p65"/>
          <p:cNvCxnSpPr/>
          <p:nvPr/>
        </p:nvCxnSpPr>
        <p:spPr>
          <a:xfrm>
            <a:off x="44354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17" name="Google Shape;1317;p65"/>
          <p:cNvCxnSpPr/>
          <p:nvPr/>
        </p:nvCxnSpPr>
        <p:spPr>
          <a:xfrm>
            <a:off x="55784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18" name="Google Shape;1318;p65"/>
          <p:cNvCxnSpPr/>
          <p:nvPr/>
        </p:nvCxnSpPr>
        <p:spPr>
          <a:xfrm>
            <a:off x="50450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19" name="Google Shape;1319;p65"/>
          <p:cNvSpPr txBox="1"/>
          <p:nvPr/>
        </p:nvSpPr>
        <p:spPr>
          <a:xfrm>
            <a:off x="3887788" y="5197476"/>
            <a:ext cx="612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320" name="Google Shape;1320;p65"/>
          <p:cNvSpPr txBox="1"/>
          <p:nvPr/>
        </p:nvSpPr>
        <p:spPr>
          <a:xfrm>
            <a:off x="4497388" y="5197476"/>
            <a:ext cx="612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321" name="Google Shape;1321;p65"/>
          <p:cNvSpPr txBox="1"/>
          <p:nvPr/>
        </p:nvSpPr>
        <p:spPr>
          <a:xfrm>
            <a:off x="5106988" y="5197476"/>
            <a:ext cx="612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322" name="Google Shape;1322;p65"/>
          <p:cNvCxnSpPr/>
          <p:nvPr/>
        </p:nvCxnSpPr>
        <p:spPr>
          <a:xfrm>
            <a:off x="73310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23" name="Google Shape;1323;p65"/>
          <p:cNvCxnSpPr/>
          <p:nvPr/>
        </p:nvCxnSpPr>
        <p:spPr>
          <a:xfrm>
            <a:off x="67976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24" name="Google Shape;1324;p65"/>
          <p:cNvCxnSpPr/>
          <p:nvPr/>
        </p:nvCxnSpPr>
        <p:spPr>
          <a:xfrm>
            <a:off x="61880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25" name="Google Shape;1325;p65"/>
          <p:cNvCxnSpPr/>
          <p:nvPr/>
        </p:nvCxnSpPr>
        <p:spPr>
          <a:xfrm>
            <a:off x="77882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26" name="Google Shape;1326;p65"/>
          <p:cNvSpPr txBox="1"/>
          <p:nvPr/>
        </p:nvSpPr>
        <p:spPr>
          <a:xfrm>
            <a:off x="5716588" y="5197476"/>
            <a:ext cx="612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327" name="Google Shape;1327;p65"/>
          <p:cNvSpPr txBox="1"/>
          <p:nvPr/>
        </p:nvSpPr>
        <p:spPr>
          <a:xfrm>
            <a:off x="6249988" y="5197476"/>
            <a:ext cx="612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328" name="Google Shape;1328;p65"/>
          <p:cNvSpPr txBox="1"/>
          <p:nvPr/>
        </p:nvSpPr>
        <p:spPr>
          <a:xfrm>
            <a:off x="6859588" y="5197476"/>
            <a:ext cx="612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329" name="Google Shape;1329;p65"/>
          <p:cNvSpPr txBox="1"/>
          <p:nvPr/>
        </p:nvSpPr>
        <p:spPr>
          <a:xfrm>
            <a:off x="7316788" y="5197476"/>
            <a:ext cx="6127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330" name="Google Shape;1330;p65"/>
          <p:cNvSpPr txBox="1"/>
          <p:nvPr/>
        </p:nvSpPr>
        <p:spPr>
          <a:xfrm>
            <a:off x="7850188" y="5197476"/>
            <a:ext cx="6381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331" name="Google Shape;1331;p65"/>
          <p:cNvSpPr/>
          <p:nvPr/>
        </p:nvSpPr>
        <p:spPr>
          <a:xfrm>
            <a:off x="1539876" y="838201"/>
            <a:ext cx="1620837" cy="2744787"/>
          </a:xfrm>
          <a:custGeom>
            <a:avLst/>
            <a:gdLst/>
            <a:ahLst/>
            <a:cxnLst/>
            <a:rect l="l" t="t" r="r" b="b"/>
            <a:pathLst>
              <a:path w="1021" h="1729" extrusionOk="0">
                <a:moveTo>
                  <a:pt x="624" y="0"/>
                </a:moveTo>
                <a:lnTo>
                  <a:pt x="624" y="35"/>
                </a:lnTo>
                <a:lnTo>
                  <a:pt x="600" y="82"/>
                </a:lnTo>
                <a:lnTo>
                  <a:pt x="600" y="129"/>
                </a:lnTo>
                <a:lnTo>
                  <a:pt x="600" y="165"/>
                </a:lnTo>
                <a:lnTo>
                  <a:pt x="600" y="200"/>
                </a:lnTo>
                <a:lnTo>
                  <a:pt x="600" y="235"/>
                </a:lnTo>
                <a:lnTo>
                  <a:pt x="588" y="270"/>
                </a:lnTo>
                <a:lnTo>
                  <a:pt x="588" y="317"/>
                </a:lnTo>
                <a:lnTo>
                  <a:pt x="588" y="353"/>
                </a:lnTo>
                <a:lnTo>
                  <a:pt x="588" y="388"/>
                </a:lnTo>
                <a:lnTo>
                  <a:pt x="588" y="423"/>
                </a:lnTo>
                <a:lnTo>
                  <a:pt x="588" y="458"/>
                </a:lnTo>
                <a:lnTo>
                  <a:pt x="588" y="494"/>
                </a:lnTo>
                <a:lnTo>
                  <a:pt x="588" y="529"/>
                </a:lnTo>
                <a:lnTo>
                  <a:pt x="588" y="564"/>
                </a:lnTo>
                <a:lnTo>
                  <a:pt x="588" y="600"/>
                </a:lnTo>
                <a:lnTo>
                  <a:pt x="588" y="647"/>
                </a:lnTo>
                <a:lnTo>
                  <a:pt x="588" y="682"/>
                </a:lnTo>
                <a:lnTo>
                  <a:pt x="624" y="682"/>
                </a:lnTo>
                <a:lnTo>
                  <a:pt x="660" y="694"/>
                </a:lnTo>
                <a:lnTo>
                  <a:pt x="672" y="658"/>
                </a:lnTo>
                <a:lnTo>
                  <a:pt x="672" y="623"/>
                </a:lnTo>
                <a:lnTo>
                  <a:pt x="684" y="588"/>
                </a:lnTo>
                <a:lnTo>
                  <a:pt x="720" y="564"/>
                </a:lnTo>
                <a:lnTo>
                  <a:pt x="756" y="541"/>
                </a:lnTo>
                <a:lnTo>
                  <a:pt x="792" y="541"/>
                </a:lnTo>
                <a:lnTo>
                  <a:pt x="828" y="529"/>
                </a:lnTo>
                <a:lnTo>
                  <a:pt x="876" y="541"/>
                </a:lnTo>
                <a:lnTo>
                  <a:pt x="912" y="552"/>
                </a:lnTo>
                <a:lnTo>
                  <a:pt x="948" y="576"/>
                </a:lnTo>
                <a:lnTo>
                  <a:pt x="972" y="611"/>
                </a:lnTo>
                <a:lnTo>
                  <a:pt x="996" y="647"/>
                </a:lnTo>
                <a:lnTo>
                  <a:pt x="1008" y="682"/>
                </a:lnTo>
                <a:lnTo>
                  <a:pt x="1020" y="717"/>
                </a:lnTo>
                <a:lnTo>
                  <a:pt x="1020" y="752"/>
                </a:lnTo>
                <a:lnTo>
                  <a:pt x="1020" y="788"/>
                </a:lnTo>
                <a:lnTo>
                  <a:pt x="1008" y="835"/>
                </a:lnTo>
                <a:lnTo>
                  <a:pt x="996" y="870"/>
                </a:lnTo>
                <a:lnTo>
                  <a:pt x="960" y="905"/>
                </a:lnTo>
                <a:lnTo>
                  <a:pt x="924" y="929"/>
                </a:lnTo>
                <a:lnTo>
                  <a:pt x="888" y="952"/>
                </a:lnTo>
                <a:lnTo>
                  <a:pt x="852" y="952"/>
                </a:lnTo>
                <a:lnTo>
                  <a:pt x="816" y="952"/>
                </a:lnTo>
                <a:lnTo>
                  <a:pt x="780" y="940"/>
                </a:lnTo>
                <a:lnTo>
                  <a:pt x="732" y="917"/>
                </a:lnTo>
                <a:lnTo>
                  <a:pt x="708" y="882"/>
                </a:lnTo>
                <a:lnTo>
                  <a:pt x="696" y="846"/>
                </a:lnTo>
                <a:lnTo>
                  <a:pt x="660" y="823"/>
                </a:lnTo>
                <a:lnTo>
                  <a:pt x="624" y="823"/>
                </a:lnTo>
                <a:lnTo>
                  <a:pt x="588" y="823"/>
                </a:lnTo>
                <a:lnTo>
                  <a:pt x="588" y="858"/>
                </a:lnTo>
                <a:lnTo>
                  <a:pt x="588" y="893"/>
                </a:lnTo>
                <a:lnTo>
                  <a:pt x="600" y="929"/>
                </a:lnTo>
                <a:lnTo>
                  <a:pt x="612" y="964"/>
                </a:lnTo>
                <a:lnTo>
                  <a:pt x="612" y="999"/>
                </a:lnTo>
                <a:lnTo>
                  <a:pt x="624" y="1034"/>
                </a:lnTo>
                <a:lnTo>
                  <a:pt x="624" y="1070"/>
                </a:lnTo>
                <a:lnTo>
                  <a:pt x="624" y="1105"/>
                </a:lnTo>
                <a:lnTo>
                  <a:pt x="624" y="1199"/>
                </a:lnTo>
                <a:lnTo>
                  <a:pt x="624" y="1270"/>
                </a:lnTo>
                <a:lnTo>
                  <a:pt x="624" y="1340"/>
                </a:lnTo>
                <a:lnTo>
                  <a:pt x="624" y="1387"/>
                </a:lnTo>
                <a:lnTo>
                  <a:pt x="660" y="1375"/>
                </a:lnTo>
                <a:lnTo>
                  <a:pt x="696" y="1375"/>
                </a:lnTo>
                <a:lnTo>
                  <a:pt x="732" y="1375"/>
                </a:lnTo>
                <a:lnTo>
                  <a:pt x="780" y="1375"/>
                </a:lnTo>
                <a:lnTo>
                  <a:pt x="816" y="1387"/>
                </a:lnTo>
                <a:lnTo>
                  <a:pt x="852" y="1399"/>
                </a:lnTo>
                <a:lnTo>
                  <a:pt x="888" y="1411"/>
                </a:lnTo>
                <a:lnTo>
                  <a:pt x="924" y="1422"/>
                </a:lnTo>
                <a:lnTo>
                  <a:pt x="960" y="1458"/>
                </a:lnTo>
                <a:lnTo>
                  <a:pt x="972" y="1493"/>
                </a:lnTo>
                <a:lnTo>
                  <a:pt x="996" y="1528"/>
                </a:lnTo>
                <a:lnTo>
                  <a:pt x="996" y="1563"/>
                </a:lnTo>
                <a:lnTo>
                  <a:pt x="996" y="1599"/>
                </a:lnTo>
                <a:lnTo>
                  <a:pt x="984" y="1634"/>
                </a:lnTo>
                <a:lnTo>
                  <a:pt x="960" y="1669"/>
                </a:lnTo>
                <a:lnTo>
                  <a:pt x="924" y="1693"/>
                </a:lnTo>
                <a:lnTo>
                  <a:pt x="888" y="1704"/>
                </a:lnTo>
                <a:lnTo>
                  <a:pt x="852" y="1704"/>
                </a:lnTo>
                <a:lnTo>
                  <a:pt x="804" y="1704"/>
                </a:lnTo>
                <a:lnTo>
                  <a:pt x="768" y="1716"/>
                </a:lnTo>
                <a:lnTo>
                  <a:pt x="732" y="1716"/>
                </a:lnTo>
                <a:lnTo>
                  <a:pt x="696" y="1716"/>
                </a:lnTo>
                <a:lnTo>
                  <a:pt x="660" y="1728"/>
                </a:lnTo>
                <a:lnTo>
                  <a:pt x="624" y="1728"/>
                </a:lnTo>
                <a:lnTo>
                  <a:pt x="588" y="1728"/>
                </a:lnTo>
                <a:lnTo>
                  <a:pt x="552" y="1728"/>
                </a:lnTo>
                <a:lnTo>
                  <a:pt x="516" y="1728"/>
                </a:lnTo>
                <a:lnTo>
                  <a:pt x="480" y="1728"/>
                </a:lnTo>
                <a:lnTo>
                  <a:pt x="444" y="1728"/>
                </a:lnTo>
                <a:lnTo>
                  <a:pt x="408" y="1728"/>
                </a:lnTo>
                <a:lnTo>
                  <a:pt x="372" y="1728"/>
                </a:lnTo>
                <a:lnTo>
                  <a:pt x="336" y="1716"/>
                </a:lnTo>
                <a:lnTo>
                  <a:pt x="300" y="1716"/>
                </a:lnTo>
                <a:lnTo>
                  <a:pt x="264" y="1716"/>
                </a:lnTo>
                <a:lnTo>
                  <a:pt x="228" y="1704"/>
                </a:lnTo>
                <a:lnTo>
                  <a:pt x="192" y="1693"/>
                </a:lnTo>
                <a:lnTo>
                  <a:pt x="156" y="1681"/>
                </a:lnTo>
                <a:lnTo>
                  <a:pt x="120" y="1669"/>
                </a:lnTo>
                <a:lnTo>
                  <a:pt x="96" y="1634"/>
                </a:lnTo>
                <a:lnTo>
                  <a:pt x="72" y="1599"/>
                </a:lnTo>
                <a:lnTo>
                  <a:pt x="48" y="1563"/>
                </a:lnTo>
                <a:lnTo>
                  <a:pt x="48" y="1528"/>
                </a:lnTo>
                <a:lnTo>
                  <a:pt x="60" y="1493"/>
                </a:lnTo>
                <a:lnTo>
                  <a:pt x="84" y="1458"/>
                </a:lnTo>
                <a:lnTo>
                  <a:pt x="132" y="1434"/>
                </a:lnTo>
                <a:lnTo>
                  <a:pt x="168" y="1411"/>
                </a:lnTo>
                <a:lnTo>
                  <a:pt x="204" y="1399"/>
                </a:lnTo>
                <a:lnTo>
                  <a:pt x="252" y="1387"/>
                </a:lnTo>
                <a:lnTo>
                  <a:pt x="288" y="1387"/>
                </a:lnTo>
                <a:lnTo>
                  <a:pt x="336" y="1387"/>
                </a:lnTo>
                <a:lnTo>
                  <a:pt x="372" y="1387"/>
                </a:lnTo>
                <a:lnTo>
                  <a:pt x="408" y="1387"/>
                </a:lnTo>
                <a:lnTo>
                  <a:pt x="444" y="1387"/>
                </a:lnTo>
                <a:lnTo>
                  <a:pt x="456" y="1352"/>
                </a:lnTo>
                <a:lnTo>
                  <a:pt x="456" y="1317"/>
                </a:lnTo>
                <a:lnTo>
                  <a:pt x="456" y="1281"/>
                </a:lnTo>
                <a:lnTo>
                  <a:pt x="456" y="1246"/>
                </a:lnTo>
                <a:lnTo>
                  <a:pt x="456" y="1211"/>
                </a:lnTo>
                <a:lnTo>
                  <a:pt x="456" y="1176"/>
                </a:lnTo>
                <a:lnTo>
                  <a:pt x="444" y="1140"/>
                </a:lnTo>
                <a:lnTo>
                  <a:pt x="444" y="1105"/>
                </a:lnTo>
                <a:lnTo>
                  <a:pt x="444" y="1070"/>
                </a:lnTo>
                <a:lnTo>
                  <a:pt x="444" y="1034"/>
                </a:lnTo>
                <a:lnTo>
                  <a:pt x="444" y="999"/>
                </a:lnTo>
                <a:lnTo>
                  <a:pt x="444" y="964"/>
                </a:lnTo>
                <a:lnTo>
                  <a:pt x="444" y="929"/>
                </a:lnTo>
                <a:lnTo>
                  <a:pt x="444" y="893"/>
                </a:lnTo>
                <a:lnTo>
                  <a:pt x="408" y="870"/>
                </a:lnTo>
                <a:lnTo>
                  <a:pt x="372" y="870"/>
                </a:lnTo>
                <a:lnTo>
                  <a:pt x="336" y="870"/>
                </a:lnTo>
                <a:lnTo>
                  <a:pt x="336" y="905"/>
                </a:lnTo>
                <a:lnTo>
                  <a:pt x="336" y="940"/>
                </a:lnTo>
                <a:lnTo>
                  <a:pt x="300" y="964"/>
                </a:lnTo>
                <a:lnTo>
                  <a:pt x="264" y="987"/>
                </a:lnTo>
                <a:lnTo>
                  <a:pt x="228" y="987"/>
                </a:lnTo>
                <a:lnTo>
                  <a:pt x="192" y="987"/>
                </a:lnTo>
                <a:lnTo>
                  <a:pt x="156" y="987"/>
                </a:lnTo>
                <a:lnTo>
                  <a:pt x="120" y="976"/>
                </a:lnTo>
                <a:lnTo>
                  <a:pt x="84" y="964"/>
                </a:lnTo>
                <a:lnTo>
                  <a:pt x="60" y="929"/>
                </a:lnTo>
                <a:lnTo>
                  <a:pt x="36" y="893"/>
                </a:lnTo>
                <a:lnTo>
                  <a:pt x="12" y="858"/>
                </a:lnTo>
                <a:lnTo>
                  <a:pt x="0" y="823"/>
                </a:lnTo>
                <a:lnTo>
                  <a:pt x="0" y="788"/>
                </a:lnTo>
                <a:lnTo>
                  <a:pt x="0" y="752"/>
                </a:lnTo>
                <a:lnTo>
                  <a:pt x="24" y="717"/>
                </a:lnTo>
                <a:lnTo>
                  <a:pt x="60" y="694"/>
                </a:lnTo>
                <a:lnTo>
                  <a:pt x="96" y="670"/>
                </a:lnTo>
                <a:lnTo>
                  <a:pt x="132" y="658"/>
                </a:lnTo>
                <a:lnTo>
                  <a:pt x="180" y="658"/>
                </a:lnTo>
                <a:lnTo>
                  <a:pt x="216" y="658"/>
                </a:lnTo>
                <a:lnTo>
                  <a:pt x="252" y="670"/>
                </a:lnTo>
                <a:lnTo>
                  <a:pt x="288" y="682"/>
                </a:lnTo>
                <a:lnTo>
                  <a:pt x="312" y="717"/>
                </a:lnTo>
                <a:lnTo>
                  <a:pt x="324" y="752"/>
                </a:lnTo>
                <a:lnTo>
                  <a:pt x="360" y="752"/>
                </a:lnTo>
                <a:lnTo>
                  <a:pt x="396" y="752"/>
                </a:lnTo>
                <a:lnTo>
                  <a:pt x="432" y="752"/>
                </a:lnTo>
                <a:lnTo>
                  <a:pt x="432" y="717"/>
                </a:lnTo>
                <a:lnTo>
                  <a:pt x="444" y="682"/>
                </a:lnTo>
                <a:lnTo>
                  <a:pt x="444" y="647"/>
                </a:lnTo>
                <a:lnTo>
                  <a:pt x="444" y="600"/>
                </a:lnTo>
                <a:lnTo>
                  <a:pt x="444" y="564"/>
                </a:lnTo>
                <a:lnTo>
                  <a:pt x="444" y="529"/>
                </a:lnTo>
                <a:lnTo>
                  <a:pt x="444" y="494"/>
                </a:lnTo>
                <a:lnTo>
                  <a:pt x="444" y="458"/>
                </a:lnTo>
                <a:lnTo>
                  <a:pt x="444" y="423"/>
                </a:lnTo>
                <a:lnTo>
                  <a:pt x="444" y="376"/>
                </a:lnTo>
                <a:lnTo>
                  <a:pt x="444" y="341"/>
                </a:lnTo>
                <a:lnTo>
                  <a:pt x="444" y="306"/>
                </a:lnTo>
                <a:lnTo>
                  <a:pt x="432" y="259"/>
                </a:lnTo>
                <a:lnTo>
                  <a:pt x="432" y="223"/>
                </a:lnTo>
                <a:lnTo>
                  <a:pt x="432" y="188"/>
                </a:lnTo>
                <a:lnTo>
                  <a:pt x="432" y="153"/>
                </a:lnTo>
                <a:lnTo>
                  <a:pt x="432" y="118"/>
                </a:lnTo>
                <a:lnTo>
                  <a:pt x="432" y="82"/>
                </a:lnTo>
                <a:lnTo>
                  <a:pt x="432" y="47"/>
                </a:lnTo>
                <a:lnTo>
                  <a:pt x="432" y="12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65"/>
          <p:cNvSpPr txBox="1"/>
          <p:nvPr/>
        </p:nvSpPr>
        <p:spPr>
          <a:xfrm>
            <a:off x="1754188" y="3109912"/>
            <a:ext cx="12160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2-tRNA</a:t>
            </a:r>
            <a:endParaRPr/>
          </a:p>
        </p:txBody>
      </p:sp>
      <p:cxnSp>
        <p:nvCxnSpPr>
          <p:cNvPr id="1333" name="Google Shape;1333;p65"/>
          <p:cNvCxnSpPr/>
          <p:nvPr/>
        </p:nvCxnSpPr>
        <p:spPr>
          <a:xfrm>
            <a:off x="1844675" y="3606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34" name="Google Shape;1334;p65"/>
          <p:cNvCxnSpPr/>
          <p:nvPr/>
        </p:nvCxnSpPr>
        <p:spPr>
          <a:xfrm>
            <a:off x="2378075" y="3606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35" name="Google Shape;1335;p65"/>
          <p:cNvCxnSpPr/>
          <p:nvPr/>
        </p:nvCxnSpPr>
        <p:spPr>
          <a:xfrm>
            <a:off x="2911475" y="3606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36" name="Google Shape;1336;p65"/>
          <p:cNvSpPr txBox="1"/>
          <p:nvPr/>
        </p:nvSpPr>
        <p:spPr>
          <a:xfrm>
            <a:off x="1601787" y="3673476"/>
            <a:ext cx="4572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337" name="Google Shape;1337;p65"/>
          <p:cNvSpPr txBox="1"/>
          <p:nvPr/>
        </p:nvSpPr>
        <p:spPr>
          <a:xfrm>
            <a:off x="3394075" y="330200"/>
            <a:ext cx="863600" cy="711200"/>
          </a:xfrm>
          <a:prstGeom prst="rect">
            <a:avLst/>
          </a:prstGeom>
          <a:solidFill>
            <a:srgbClr val="99FF33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65"/>
          <p:cNvSpPr txBox="1"/>
          <p:nvPr/>
        </p:nvSpPr>
        <p:spPr>
          <a:xfrm>
            <a:off x="3430588" y="3968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aa1</a:t>
            </a:r>
            <a:endParaRPr/>
          </a:p>
        </p:txBody>
      </p:sp>
      <p:sp>
        <p:nvSpPr>
          <p:cNvPr id="1339" name="Google Shape;1339;p65"/>
          <p:cNvSpPr/>
          <p:nvPr/>
        </p:nvSpPr>
        <p:spPr>
          <a:xfrm>
            <a:off x="4918075" y="635000"/>
            <a:ext cx="863600" cy="787400"/>
          </a:xfrm>
          <a:prstGeom prst="ellipse">
            <a:avLst/>
          </a:prstGeom>
          <a:solidFill>
            <a:srgbClr val="CC66FF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65"/>
          <p:cNvSpPr txBox="1"/>
          <p:nvPr/>
        </p:nvSpPr>
        <p:spPr>
          <a:xfrm>
            <a:off x="4954588" y="7778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aa2</a:t>
            </a:r>
            <a:endParaRPr/>
          </a:p>
        </p:txBody>
      </p:sp>
      <p:sp>
        <p:nvSpPr>
          <p:cNvPr id="1341" name="Google Shape;1341;p65"/>
          <p:cNvSpPr txBox="1"/>
          <p:nvPr/>
        </p:nvSpPr>
        <p:spPr>
          <a:xfrm>
            <a:off x="2135187" y="36734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42" name="Google Shape;1342;p65"/>
          <p:cNvSpPr txBox="1"/>
          <p:nvPr/>
        </p:nvSpPr>
        <p:spPr>
          <a:xfrm>
            <a:off x="2668587" y="36734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343" name="Google Shape;1343;p65"/>
          <p:cNvCxnSpPr/>
          <p:nvPr/>
        </p:nvCxnSpPr>
        <p:spPr>
          <a:xfrm>
            <a:off x="83216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44" name="Google Shape;1344;p65"/>
          <p:cNvSpPr txBox="1"/>
          <p:nvPr/>
        </p:nvSpPr>
        <p:spPr>
          <a:xfrm>
            <a:off x="8383587" y="5197476"/>
            <a:ext cx="5524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345" name="Google Shape;1345;p65"/>
          <p:cNvCxnSpPr/>
          <p:nvPr/>
        </p:nvCxnSpPr>
        <p:spPr>
          <a:xfrm>
            <a:off x="88550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46" name="Google Shape;1346;p65"/>
          <p:cNvSpPr txBox="1"/>
          <p:nvPr/>
        </p:nvSpPr>
        <p:spPr>
          <a:xfrm>
            <a:off x="5091112" y="92076"/>
            <a:ext cx="2614612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peptide bonds</a:t>
            </a:r>
            <a:endParaRPr/>
          </a:p>
        </p:txBody>
      </p:sp>
      <p:sp>
        <p:nvSpPr>
          <p:cNvPr id="1347" name="Google Shape;1347;p65"/>
          <p:cNvSpPr txBox="1"/>
          <p:nvPr/>
        </p:nvSpPr>
        <p:spPr>
          <a:xfrm>
            <a:off x="5868988" y="4176712"/>
            <a:ext cx="12160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3-tRNA</a:t>
            </a:r>
            <a:endParaRPr/>
          </a:p>
        </p:txBody>
      </p:sp>
      <p:cxnSp>
        <p:nvCxnSpPr>
          <p:cNvPr id="1348" name="Google Shape;1348;p65"/>
          <p:cNvCxnSpPr/>
          <p:nvPr/>
        </p:nvCxnSpPr>
        <p:spPr>
          <a:xfrm>
            <a:off x="59594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49" name="Google Shape;1349;p65"/>
          <p:cNvCxnSpPr/>
          <p:nvPr/>
        </p:nvCxnSpPr>
        <p:spPr>
          <a:xfrm>
            <a:off x="64928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50" name="Google Shape;1350;p65"/>
          <p:cNvCxnSpPr/>
          <p:nvPr/>
        </p:nvCxnSpPr>
        <p:spPr>
          <a:xfrm>
            <a:off x="70262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51" name="Google Shape;1351;p65"/>
          <p:cNvSpPr txBox="1"/>
          <p:nvPr/>
        </p:nvSpPr>
        <p:spPr>
          <a:xfrm>
            <a:off x="5716587" y="4740276"/>
            <a:ext cx="4572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352" name="Google Shape;1352;p65"/>
          <p:cNvSpPr txBox="1"/>
          <p:nvPr/>
        </p:nvSpPr>
        <p:spPr>
          <a:xfrm>
            <a:off x="6249987" y="47402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53" name="Google Shape;1353;p65"/>
          <p:cNvSpPr txBox="1"/>
          <p:nvPr/>
        </p:nvSpPr>
        <p:spPr>
          <a:xfrm>
            <a:off x="6783387" y="47402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54" name="Google Shape;1354;p65"/>
          <p:cNvSpPr/>
          <p:nvPr/>
        </p:nvSpPr>
        <p:spPr>
          <a:xfrm>
            <a:off x="5654676" y="1905001"/>
            <a:ext cx="1620837" cy="2744787"/>
          </a:xfrm>
          <a:custGeom>
            <a:avLst/>
            <a:gdLst/>
            <a:ahLst/>
            <a:cxnLst/>
            <a:rect l="l" t="t" r="r" b="b"/>
            <a:pathLst>
              <a:path w="1021" h="1729" extrusionOk="0">
                <a:moveTo>
                  <a:pt x="624" y="0"/>
                </a:moveTo>
                <a:lnTo>
                  <a:pt x="624" y="35"/>
                </a:lnTo>
                <a:lnTo>
                  <a:pt x="600" y="82"/>
                </a:lnTo>
                <a:lnTo>
                  <a:pt x="600" y="129"/>
                </a:lnTo>
                <a:lnTo>
                  <a:pt x="600" y="165"/>
                </a:lnTo>
                <a:lnTo>
                  <a:pt x="600" y="200"/>
                </a:lnTo>
                <a:lnTo>
                  <a:pt x="600" y="235"/>
                </a:lnTo>
                <a:lnTo>
                  <a:pt x="588" y="270"/>
                </a:lnTo>
                <a:lnTo>
                  <a:pt x="588" y="317"/>
                </a:lnTo>
                <a:lnTo>
                  <a:pt x="588" y="353"/>
                </a:lnTo>
                <a:lnTo>
                  <a:pt x="588" y="388"/>
                </a:lnTo>
                <a:lnTo>
                  <a:pt x="588" y="423"/>
                </a:lnTo>
                <a:lnTo>
                  <a:pt x="588" y="458"/>
                </a:lnTo>
                <a:lnTo>
                  <a:pt x="588" y="494"/>
                </a:lnTo>
                <a:lnTo>
                  <a:pt x="588" y="529"/>
                </a:lnTo>
                <a:lnTo>
                  <a:pt x="588" y="564"/>
                </a:lnTo>
                <a:lnTo>
                  <a:pt x="588" y="600"/>
                </a:lnTo>
                <a:lnTo>
                  <a:pt x="588" y="647"/>
                </a:lnTo>
                <a:lnTo>
                  <a:pt x="588" y="682"/>
                </a:lnTo>
                <a:lnTo>
                  <a:pt x="624" y="682"/>
                </a:lnTo>
                <a:lnTo>
                  <a:pt x="660" y="694"/>
                </a:lnTo>
                <a:lnTo>
                  <a:pt x="672" y="658"/>
                </a:lnTo>
                <a:lnTo>
                  <a:pt x="672" y="623"/>
                </a:lnTo>
                <a:lnTo>
                  <a:pt x="684" y="588"/>
                </a:lnTo>
                <a:lnTo>
                  <a:pt x="720" y="564"/>
                </a:lnTo>
                <a:lnTo>
                  <a:pt x="756" y="541"/>
                </a:lnTo>
                <a:lnTo>
                  <a:pt x="792" y="541"/>
                </a:lnTo>
                <a:lnTo>
                  <a:pt x="828" y="529"/>
                </a:lnTo>
                <a:lnTo>
                  <a:pt x="876" y="541"/>
                </a:lnTo>
                <a:lnTo>
                  <a:pt x="912" y="552"/>
                </a:lnTo>
                <a:lnTo>
                  <a:pt x="948" y="576"/>
                </a:lnTo>
                <a:lnTo>
                  <a:pt x="972" y="611"/>
                </a:lnTo>
                <a:lnTo>
                  <a:pt x="996" y="647"/>
                </a:lnTo>
                <a:lnTo>
                  <a:pt x="1008" y="682"/>
                </a:lnTo>
                <a:lnTo>
                  <a:pt x="1020" y="717"/>
                </a:lnTo>
                <a:lnTo>
                  <a:pt x="1020" y="752"/>
                </a:lnTo>
                <a:lnTo>
                  <a:pt x="1020" y="788"/>
                </a:lnTo>
                <a:lnTo>
                  <a:pt x="1008" y="835"/>
                </a:lnTo>
                <a:lnTo>
                  <a:pt x="996" y="870"/>
                </a:lnTo>
                <a:lnTo>
                  <a:pt x="960" y="905"/>
                </a:lnTo>
                <a:lnTo>
                  <a:pt x="924" y="929"/>
                </a:lnTo>
                <a:lnTo>
                  <a:pt x="888" y="952"/>
                </a:lnTo>
                <a:lnTo>
                  <a:pt x="852" y="952"/>
                </a:lnTo>
                <a:lnTo>
                  <a:pt x="816" y="952"/>
                </a:lnTo>
                <a:lnTo>
                  <a:pt x="780" y="940"/>
                </a:lnTo>
                <a:lnTo>
                  <a:pt x="732" y="917"/>
                </a:lnTo>
                <a:lnTo>
                  <a:pt x="708" y="882"/>
                </a:lnTo>
                <a:lnTo>
                  <a:pt x="696" y="846"/>
                </a:lnTo>
                <a:lnTo>
                  <a:pt x="660" y="823"/>
                </a:lnTo>
                <a:lnTo>
                  <a:pt x="624" y="823"/>
                </a:lnTo>
                <a:lnTo>
                  <a:pt x="588" y="823"/>
                </a:lnTo>
                <a:lnTo>
                  <a:pt x="588" y="858"/>
                </a:lnTo>
                <a:lnTo>
                  <a:pt x="588" y="893"/>
                </a:lnTo>
                <a:lnTo>
                  <a:pt x="600" y="929"/>
                </a:lnTo>
                <a:lnTo>
                  <a:pt x="612" y="964"/>
                </a:lnTo>
                <a:lnTo>
                  <a:pt x="612" y="999"/>
                </a:lnTo>
                <a:lnTo>
                  <a:pt x="624" y="1034"/>
                </a:lnTo>
                <a:lnTo>
                  <a:pt x="624" y="1070"/>
                </a:lnTo>
                <a:lnTo>
                  <a:pt x="624" y="1105"/>
                </a:lnTo>
                <a:lnTo>
                  <a:pt x="624" y="1199"/>
                </a:lnTo>
                <a:lnTo>
                  <a:pt x="624" y="1270"/>
                </a:lnTo>
                <a:lnTo>
                  <a:pt x="624" y="1340"/>
                </a:lnTo>
                <a:lnTo>
                  <a:pt x="624" y="1387"/>
                </a:lnTo>
                <a:lnTo>
                  <a:pt x="660" y="1375"/>
                </a:lnTo>
                <a:lnTo>
                  <a:pt x="696" y="1375"/>
                </a:lnTo>
                <a:lnTo>
                  <a:pt x="732" y="1375"/>
                </a:lnTo>
                <a:lnTo>
                  <a:pt x="780" y="1375"/>
                </a:lnTo>
                <a:lnTo>
                  <a:pt x="816" y="1387"/>
                </a:lnTo>
                <a:lnTo>
                  <a:pt x="852" y="1399"/>
                </a:lnTo>
                <a:lnTo>
                  <a:pt x="888" y="1411"/>
                </a:lnTo>
                <a:lnTo>
                  <a:pt x="924" y="1422"/>
                </a:lnTo>
                <a:lnTo>
                  <a:pt x="960" y="1458"/>
                </a:lnTo>
                <a:lnTo>
                  <a:pt x="972" y="1493"/>
                </a:lnTo>
                <a:lnTo>
                  <a:pt x="996" y="1528"/>
                </a:lnTo>
                <a:lnTo>
                  <a:pt x="996" y="1563"/>
                </a:lnTo>
                <a:lnTo>
                  <a:pt x="996" y="1599"/>
                </a:lnTo>
                <a:lnTo>
                  <a:pt x="984" y="1634"/>
                </a:lnTo>
                <a:lnTo>
                  <a:pt x="960" y="1669"/>
                </a:lnTo>
                <a:lnTo>
                  <a:pt x="924" y="1693"/>
                </a:lnTo>
                <a:lnTo>
                  <a:pt x="888" y="1704"/>
                </a:lnTo>
                <a:lnTo>
                  <a:pt x="852" y="1704"/>
                </a:lnTo>
                <a:lnTo>
                  <a:pt x="804" y="1704"/>
                </a:lnTo>
                <a:lnTo>
                  <a:pt x="768" y="1716"/>
                </a:lnTo>
                <a:lnTo>
                  <a:pt x="732" y="1716"/>
                </a:lnTo>
                <a:lnTo>
                  <a:pt x="696" y="1716"/>
                </a:lnTo>
                <a:lnTo>
                  <a:pt x="660" y="1728"/>
                </a:lnTo>
                <a:lnTo>
                  <a:pt x="624" y="1728"/>
                </a:lnTo>
                <a:lnTo>
                  <a:pt x="588" y="1728"/>
                </a:lnTo>
                <a:lnTo>
                  <a:pt x="552" y="1728"/>
                </a:lnTo>
                <a:lnTo>
                  <a:pt x="516" y="1728"/>
                </a:lnTo>
                <a:lnTo>
                  <a:pt x="480" y="1728"/>
                </a:lnTo>
                <a:lnTo>
                  <a:pt x="444" y="1728"/>
                </a:lnTo>
                <a:lnTo>
                  <a:pt x="408" y="1728"/>
                </a:lnTo>
                <a:lnTo>
                  <a:pt x="372" y="1728"/>
                </a:lnTo>
                <a:lnTo>
                  <a:pt x="336" y="1716"/>
                </a:lnTo>
                <a:lnTo>
                  <a:pt x="300" y="1716"/>
                </a:lnTo>
                <a:lnTo>
                  <a:pt x="264" y="1716"/>
                </a:lnTo>
                <a:lnTo>
                  <a:pt x="228" y="1704"/>
                </a:lnTo>
                <a:lnTo>
                  <a:pt x="192" y="1693"/>
                </a:lnTo>
                <a:lnTo>
                  <a:pt x="156" y="1681"/>
                </a:lnTo>
                <a:lnTo>
                  <a:pt x="120" y="1669"/>
                </a:lnTo>
                <a:lnTo>
                  <a:pt x="96" y="1634"/>
                </a:lnTo>
                <a:lnTo>
                  <a:pt x="72" y="1599"/>
                </a:lnTo>
                <a:lnTo>
                  <a:pt x="48" y="1563"/>
                </a:lnTo>
                <a:lnTo>
                  <a:pt x="48" y="1528"/>
                </a:lnTo>
                <a:lnTo>
                  <a:pt x="60" y="1493"/>
                </a:lnTo>
                <a:lnTo>
                  <a:pt x="84" y="1458"/>
                </a:lnTo>
                <a:lnTo>
                  <a:pt x="132" y="1434"/>
                </a:lnTo>
                <a:lnTo>
                  <a:pt x="168" y="1411"/>
                </a:lnTo>
                <a:lnTo>
                  <a:pt x="204" y="1399"/>
                </a:lnTo>
                <a:lnTo>
                  <a:pt x="252" y="1387"/>
                </a:lnTo>
                <a:lnTo>
                  <a:pt x="288" y="1387"/>
                </a:lnTo>
                <a:lnTo>
                  <a:pt x="336" y="1387"/>
                </a:lnTo>
                <a:lnTo>
                  <a:pt x="372" y="1387"/>
                </a:lnTo>
                <a:lnTo>
                  <a:pt x="408" y="1387"/>
                </a:lnTo>
                <a:lnTo>
                  <a:pt x="444" y="1387"/>
                </a:lnTo>
                <a:lnTo>
                  <a:pt x="456" y="1352"/>
                </a:lnTo>
                <a:lnTo>
                  <a:pt x="456" y="1317"/>
                </a:lnTo>
                <a:lnTo>
                  <a:pt x="456" y="1281"/>
                </a:lnTo>
                <a:lnTo>
                  <a:pt x="456" y="1246"/>
                </a:lnTo>
                <a:lnTo>
                  <a:pt x="456" y="1211"/>
                </a:lnTo>
                <a:lnTo>
                  <a:pt x="456" y="1176"/>
                </a:lnTo>
                <a:lnTo>
                  <a:pt x="444" y="1140"/>
                </a:lnTo>
                <a:lnTo>
                  <a:pt x="444" y="1105"/>
                </a:lnTo>
                <a:lnTo>
                  <a:pt x="444" y="1070"/>
                </a:lnTo>
                <a:lnTo>
                  <a:pt x="444" y="1034"/>
                </a:lnTo>
                <a:lnTo>
                  <a:pt x="444" y="999"/>
                </a:lnTo>
                <a:lnTo>
                  <a:pt x="444" y="964"/>
                </a:lnTo>
                <a:lnTo>
                  <a:pt x="444" y="929"/>
                </a:lnTo>
                <a:lnTo>
                  <a:pt x="444" y="893"/>
                </a:lnTo>
                <a:lnTo>
                  <a:pt x="408" y="870"/>
                </a:lnTo>
                <a:lnTo>
                  <a:pt x="372" y="870"/>
                </a:lnTo>
                <a:lnTo>
                  <a:pt x="336" y="870"/>
                </a:lnTo>
                <a:lnTo>
                  <a:pt x="336" y="905"/>
                </a:lnTo>
                <a:lnTo>
                  <a:pt x="336" y="940"/>
                </a:lnTo>
                <a:lnTo>
                  <a:pt x="300" y="964"/>
                </a:lnTo>
                <a:lnTo>
                  <a:pt x="264" y="987"/>
                </a:lnTo>
                <a:lnTo>
                  <a:pt x="228" y="987"/>
                </a:lnTo>
                <a:lnTo>
                  <a:pt x="192" y="987"/>
                </a:lnTo>
                <a:lnTo>
                  <a:pt x="156" y="987"/>
                </a:lnTo>
                <a:lnTo>
                  <a:pt x="120" y="976"/>
                </a:lnTo>
                <a:lnTo>
                  <a:pt x="84" y="964"/>
                </a:lnTo>
                <a:lnTo>
                  <a:pt x="60" y="929"/>
                </a:lnTo>
                <a:lnTo>
                  <a:pt x="36" y="893"/>
                </a:lnTo>
                <a:lnTo>
                  <a:pt x="12" y="858"/>
                </a:lnTo>
                <a:lnTo>
                  <a:pt x="0" y="823"/>
                </a:lnTo>
                <a:lnTo>
                  <a:pt x="0" y="788"/>
                </a:lnTo>
                <a:lnTo>
                  <a:pt x="0" y="752"/>
                </a:lnTo>
                <a:lnTo>
                  <a:pt x="24" y="717"/>
                </a:lnTo>
                <a:lnTo>
                  <a:pt x="60" y="694"/>
                </a:lnTo>
                <a:lnTo>
                  <a:pt x="96" y="670"/>
                </a:lnTo>
                <a:lnTo>
                  <a:pt x="132" y="658"/>
                </a:lnTo>
                <a:lnTo>
                  <a:pt x="180" y="658"/>
                </a:lnTo>
                <a:lnTo>
                  <a:pt x="216" y="658"/>
                </a:lnTo>
                <a:lnTo>
                  <a:pt x="252" y="670"/>
                </a:lnTo>
                <a:lnTo>
                  <a:pt x="288" y="682"/>
                </a:lnTo>
                <a:lnTo>
                  <a:pt x="312" y="717"/>
                </a:lnTo>
                <a:lnTo>
                  <a:pt x="324" y="752"/>
                </a:lnTo>
                <a:lnTo>
                  <a:pt x="360" y="752"/>
                </a:lnTo>
                <a:lnTo>
                  <a:pt x="396" y="752"/>
                </a:lnTo>
                <a:lnTo>
                  <a:pt x="432" y="752"/>
                </a:lnTo>
                <a:lnTo>
                  <a:pt x="432" y="717"/>
                </a:lnTo>
                <a:lnTo>
                  <a:pt x="444" y="682"/>
                </a:lnTo>
                <a:lnTo>
                  <a:pt x="444" y="647"/>
                </a:lnTo>
                <a:lnTo>
                  <a:pt x="444" y="600"/>
                </a:lnTo>
                <a:lnTo>
                  <a:pt x="444" y="564"/>
                </a:lnTo>
                <a:lnTo>
                  <a:pt x="444" y="529"/>
                </a:lnTo>
                <a:lnTo>
                  <a:pt x="444" y="494"/>
                </a:lnTo>
                <a:lnTo>
                  <a:pt x="444" y="458"/>
                </a:lnTo>
                <a:lnTo>
                  <a:pt x="444" y="423"/>
                </a:lnTo>
                <a:lnTo>
                  <a:pt x="444" y="376"/>
                </a:lnTo>
                <a:lnTo>
                  <a:pt x="444" y="341"/>
                </a:lnTo>
                <a:lnTo>
                  <a:pt x="444" y="306"/>
                </a:lnTo>
                <a:lnTo>
                  <a:pt x="432" y="259"/>
                </a:lnTo>
                <a:lnTo>
                  <a:pt x="432" y="223"/>
                </a:lnTo>
                <a:lnTo>
                  <a:pt x="432" y="188"/>
                </a:lnTo>
                <a:lnTo>
                  <a:pt x="432" y="153"/>
                </a:lnTo>
                <a:lnTo>
                  <a:pt x="432" y="118"/>
                </a:lnTo>
                <a:lnTo>
                  <a:pt x="432" y="82"/>
                </a:lnTo>
                <a:lnTo>
                  <a:pt x="432" y="47"/>
                </a:lnTo>
                <a:lnTo>
                  <a:pt x="432" y="12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65"/>
          <p:cNvSpPr/>
          <p:nvPr/>
        </p:nvSpPr>
        <p:spPr>
          <a:xfrm>
            <a:off x="6426200" y="1168400"/>
            <a:ext cx="939800" cy="863600"/>
          </a:xfrm>
          <a:prstGeom prst="triangle">
            <a:avLst>
              <a:gd name="adj" fmla="val 10799"/>
            </a:avLst>
          </a:prstGeom>
          <a:solidFill>
            <a:srgbClr val="FFCC66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65"/>
          <p:cNvSpPr txBox="1"/>
          <p:nvPr/>
        </p:nvSpPr>
        <p:spPr>
          <a:xfrm>
            <a:off x="6538913" y="16160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aa3</a:t>
            </a:r>
            <a:endParaRPr/>
          </a:p>
        </p:txBody>
      </p:sp>
      <p:cxnSp>
        <p:nvCxnSpPr>
          <p:cNvPr id="1357" name="Google Shape;1357;p65"/>
          <p:cNvCxnSpPr/>
          <p:nvPr/>
        </p:nvCxnSpPr>
        <p:spPr>
          <a:xfrm>
            <a:off x="59594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58" name="Google Shape;1358;p65"/>
          <p:cNvCxnSpPr/>
          <p:nvPr/>
        </p:nvCxnSpPr>
        <p:spPr>
          <a:xfrm>
            <a:off x="64928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59" name="Google Shape;1359;p65"/>
          <p:cNvCxnSpPr/>
          <p:nvPr/>
        </p:nvCxnSpPr>
        <p:spPr>
          <a:xfrm>
            <a:off x="70262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360" name="Google Shape;1360;p65"/>
          <p:cNvGrpSpPr/>
          <p:nvPr/>
        </p:nvGrpSpPr>
        <p:grpSpPr>
          <a:xfrm>
            <a:off x="8702676" y="177800"/>
            <a:ext cx="1711325" cy="4316412"/>
            <a:chOff x="4522" y="112"/>
            <a:chExt cx="1078" cy="2719"/>
          </a:xfrm>
        </p:grpSpPr>
        <p:sp>
          <p:nvSpPr>
            <p:cNvPr id="1361" name="Google Shape;1361;p65"/>
            <p:cNvSpPr txBox="1"/>
            <p:nvPr/>
          </p:nvSpPr>
          <p:spPr>
            <a:xfrm>
              <a:off x="4657" y="2151"/>
              <a:ext cx="766" cy="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4-tRNA</a:t>
              </a:r>
              <a:endParaRPr/>
            </a:p>
          </p:txBody>
        </p:sp>
        <p:cxnSp>
          <p:nvCxnSpPr>
            <p:cNvPr id="1362" name="Google Shape;1362;p65"/>
            <p:cNvCxnSpPr/>
            <p:nvPr/>
          </p:nvCxnSpPr>
          <p:spPr>
            <a:xfrm>
              <a:off x="4714" y="2464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63" name="Google Shape;1363;p65"/>
            <p:cNvCxnSpPr/>
            <p:nvPr/>
          </p:nvCxnSpPr>
          <p:spPr>
            <a:xfrm>
              <a:off x="5050" y="2464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64" name="Google Shape;1364;p65"/>
            <p:cNvCxnSpPr/>
            <p:nvPr/>
          </p:nvCxnSpPr>
          <p:spPr>
            <a:xfrm>
              <a:off x="5386" y="2464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365" name="Google Shape;1365;p65"/>
            <p:cNvSpPr txBox="1"/>
            <p:nvPr/>
          </p:nvSpPr>
          <p:spPr>
            <a:xfrm>
              <a:off x="4561" y="2506"/>
              <a:ext cx="288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1366" name="Google Shape;1366;p65"/>
            <p:cNvSpPr txBox="1"/>
            <p:nvPr/>
          </p:nvSpPr>
          <p:spPr>
            <a:xfrm>
              <a:off x="4897" y="2506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367" name="Google Shape;1367;p65"/>
            <p:cNvSpPr txBox="1"/>
            <p:nvPr/>
          </p:nvSpPr>
          <p:spPr>
            <a:xfrm>
              <a:off x="5233" y="2506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368" name="Google Shape;1368;p65"/>
            <p:cNvSpPr/>
            <p:nvPr/>
          </p:nvSpPr>
          <p:spPr>
            <a:xfrm>
              <a:off x="4522" y="720"/>
              <a:ext cx="1021" cy="1729"/>
            </a:xfrm>
            <a:custGeom>
              <a:avLst/>
              <a:gdLst/>
              <a:ahLst/>
              <a:cxnLst/>
              <a:rect l="l" t="t" r="r" b="b"/>
              <a:pathLst>
                <a:path w="1021" h="1729" extrusionOk="0">
                  <a:moveTo>
                    <a:pt x="624" y="0"/>
                  </a:moveTo>
                  <a:lnTo>
                    <a:pt x="624" y="35"/>
                  </a:lnTo>
                  <a:lnTo>
                    <a:pt x="600" y="82"/>
                  </a:lnTo>
                  <a:lnTo>
                    <a:pt x="600" y="129"/>
                  </a:lnTo>
                  <a:lnTo>
                    <a:pt x="600" y="165"/>
                  </a:lnTo>
                  <a:lnTo>
                    <a:pt x="600" y="200"/>
                  </a:lnTo>
                  <a:lnTo>
                    <a:pt x="600" y="235"/>
                  </a:lnTo>
                  <a:lnTo>
                    <a:pt x="588" y="270"/>
                  </a:lnTo>
                  <a:lnTo>
                    <a:pt x="588" y="317"/>
                  </a:lnTo>
                  <a:lnTo>
                    <a:pt x="588" y="353"/>
                  </a:lnTo>
                  <a:lnTo>
                    <a:pt x="588" y="388"/>
                  </a:lnTo>
                  <a:lnTo>
                    <a:pt x="588" y="423"/>
                  </a:lnTo>
                  <a:lnTo>
                    <a:pt x="588" y="458"/>
                  </a:lnTo>
                  <a:lnTo>
                    <a:pt x="588" y="494"/>
                  </a:lnTo>
                  <a:lnTo>
                    <a:pt x="588" y="529"/>
                  </a:lnTo>
                  <a:lnTo>
                    <a:pt x="588" y="564"/>
                  </a:lnTo>
                  <a:lnTo>
                    <a:pt x="588" y="600"/>
                  </a:lnTo>
                  <a:lnTo>
                    <a:pt x="588" y="647"/>
                  </a:lnTo>
                  <a:lnTo>
                    <a:pt x="588" y="682"/>
                  </a:lnTo>
                  <a:lnTo>
                    <a:pt x="624" y="682"/>
                  </a:lnTo>
                  <a:lnTo>
                    <a:pt x="660" y="694"/>
                  </a:lnTo>
                  <a:lnTo>
                    <a:pt x="672" y="658"/>
                  </a:lnTo>
                  <a:lnTo>
                    <a:pt x="672" y="623"/>
                  </a:lnTo>
                  <a:lnTo>
                    <a:pt x="684" y="588"/>
                  </a:lnTo>
                  <a:lnTo>
                    <a:pt x="720" y="564"/>
                  </a:lnTo>
                  <a:lnTo>
                    <a:pt x="756" y="541"/>
                  </a:lnTo>
                  <a:lnTo>
                    <a:pt x="792" y="541"/>
                  </a:lnTo>
                  <a:lnTo>
                    <a:pt x="828" y="529"/>
                  </a:lnTo>
                  <a:lnTo>
                    <a:pt x="876" y="541"/>
                  </a:lnTo>
                  <a:lnTo>
                    <a:pt x="912" y="552"/>
                  </a:lnTo>
                  <a:lnTo>
                    <a:pt x="948" y="576"/>
                  </a:lnTo>
                  <a:lnTo>
                    <a:pt x="972" y="611"/>
                  </a:lnTo>
                  <a:lnTo>
                    <a:pt x="996" y="647"/>
                  </a:lnTo>
                  <a:lnTo>
                    <a:pt x="1008" y="682"/>
                  </a:lnTo>
                  <a:lnTo>
                    <a:pt x="1020" y="717"/>
                  </a:lnTo>
                  <a:lnTo>
                    <a:pt x="1020" y="752"/>
                  </a:lnTo>
                  <a:lnTo>
                    <a:pt x="1020" y="788"/>
                  </a:lnTo>
                  <a:lnTo>
                    <a:pt x="1008" y="835"/>
                  </a:lnTo>
                  <a:lnTo>
                    <a:pt x="996" y="870"/>
                  </a:lnTo>
                  <a:lnTo>
                    <a:pt x="960" y="905"/>
                  </a:lnTo>
                  <a:lnTo>
                    <a:pt x="924" y="929"/>
                  </a:lnTo>
                  <a:lnTo>
                    <a:pt x="888" y="952"/>
                  </a:lnTo>
                  <a:lnTo>
                    <a:pt x="852" y="952"/>
                  </a:lnTo>
                  <a:lnTo>
                    <a:pt x="816" y="952"/>
                  </a:lnTo>
                  <a:lnTo>
                    <a:pt x="780" y="940"/>
                  </a:lnTo>
                  <a:lnTo>
                    <a:pt x="732" y="917"/>
                  </a:lnTo>
                  <a:lnTo>
                    <a:pt x="708" y="882"/>
                  </a:lnTo>
                  <a:lnTo>
                    <a:pt x="696" y="846"/>
                  </a:lnTo>
                  <a:lnTo>
                    <a:pt x="660" y="823"/>
                  </a:lnTo>
                  <a:lnTo>
                    <a:pt x="624" y="823"/>
                  </a:lnTo>
                  <a:lnTo>
                    <a:pt x="588" y="823"/>
                  </a:lnTo>
                  <a:lnTo>
                    <a:pt x="588" y="858"/>
                  </a:lnTo>
                  <a:lnTo>
                    <a:pt x="588" y="893"/>
                  </a:lnTo>
                  <a:lnTo>
                    <a:pt x="600" y="929"/>
                  </a:lnTo>
                  <a:lnTo>
                    <a:pt x="612" y="964"/>
                  </a:lnTo>
                  <a:lnTo>
                    <a:pt x="612" y="999"/>
                  </a:lnTo>
                  <a:lnTo>
                    <a:pt x="624" y="1034"/>
                  </a:lnTo>
                  <a:lnTo>
                    <a:pt x="624" y="1070"/>
                  </a:lnTo>
                  <a:lnTo>
                    <a:pt x="624" y="1105"/>
                  </a:lnTo>
                  <a:lnTo>
                    <a:pt x="624" y="1199"/>
                  </a:lnTo>
                  <a:lnTo>
                    <a:pt x="624" y="1270"/>
                  </a:lnTo>
                  <a:lnTo>
                    <a:pt x="624" y="1340"/>
                  </a:lnTo>
                  <a:lnTo>
                    <a:pt x="624" y="1387"/>
                  </a:lnTo>
                  <a:lnTo>
                    <a:pt x="660" y="1375"/>
                  </a:lnTo>
                  <a:lnTo>
                    <a:pt x="696" y="1375"/>
                  </a:lnTo>
                  <a:lnTo>
                    <a:pt x="732" y="1375"/>
                  </a:lnTo>
                  <a:lnTo>
                    <a:pt x="780" y="1375"/>
                  </a:lnTo>
                  <a:lnTo>
                    <a:pt x="816" y="1387"/>
                  </a:lnTo>
                  <a:lnTo>
                    <a:pt x="852" y="1399"/>
                  </a:lnTo>
                  <a:lnTo>
                    <a:pt x="888" y="1411"/>
                  </a:lnTo>
                  <a:lnTo>
                    <a:pt x="924" y="1422"/>
                  </a:lnTo>
                  <a:lnTo>
                    <a:pt x="960" y="1458"/>
                  </a:lnTo>
                  <a:lnTo>
                    <a:pt x="972" y="1493"/>
                  </a:lnTo>
                  <a:lnTo>
                    <a:pt x="996" y="1528"/>
                  </a:lnTo>
                  <a:lnTo>
                    <a:pt x="996" y="1563"/>
                  </a:lnTo>
                  <a:lnTo>
                    <a:pt x="996" y="1599"/>
                  </a:lnTo>
                  <a:lnTo>
                    <a:pt x="984" y="1634"/>
                  </a:lnTo>
                  <a:lnTo>
                    <a:pt x="960" y="1669"/>
                  </a:lnTo>
                  <a:lnTo>
                    <a:pt x="924" y="1693"/>
                  </a:lnTo>
                  <a:lnTo>
                    <a:pt x="888" y="1704"/>
                  </a:lnTo>
                  <a:lnTo>
                    <a:pt x="852" y="1704"/>
                  </a:lnTo>
                  <a:lnTo>
                    <a:pt x="804" y="1704"/>
                  </a:lnTo>
                  <a:lnTo>
                    <a:pt x="768" y="1716"/>
                  </a:lnTo>
                  <a:lnTo>
                    <a:pt x="732" y="1716"/>
                  </a:lnTo>
                  <a:lnTo>
                    <a:pt x="696" y="1716"/>
                  </a:lnTo>
                  <a:lnTo>
                    <a:pt x="660" y="1728"/>
                  </a:lnTo>
                  <a:lnTo>
                    <a:pt x="624" y="1728"/>
                  </a:lnTo>
                  <a:lnTo>
                    <a:pt x="588" y="1728"/>
                  </a:lnTo>
                  <a:lnTo>
                    <a:pt x="552" y="1728"/>
                  </a:lnTo>
                  <a:lnTo>
                    <a:pt x="516" y="1728"/>
                  </a:lnTo>
                  <a:lnTo>
                    <a:pt x="480" y="1728"/>
                  </a:lnTo>
                  <a:lnTo>
                    <a:pt x="444" y="1728"/>
                  </a:lnTo>
                  <a:lnTo>
                    <a:pt x="408" y="1728"/>
                  </a:lnTo>
                  <a:lnTo>
                    <a:pt x="372" y="1728"/>
                  </a:lnTo>
                  <a:lnTo>
                    <a:pt x="336" y="1716"/>
                  </a:lnTo>
                  <a:lnTo>
                    <a:pt x="300" y="1716"/>
                  </a:lnTo>
                  <a:lnTo>
                    <a:pt x="264" y="1716"/>
                  </a:lnTo>
                  <a:lnTo>
                    <a:pt x="228" y="1704"/>
                  </a:lnTo>
                  <a:lnTo>
                    <a:pt x="192" y="1693"/>
                  </a:lnTo>
                  <a:lnTo>
                    <a:pt x="156" y="1681"/>
                  </a:lnTo>
                  <a:lnTo>
                    <a:pt x="120" y="1669"/>
                  </a:lnTo>
                  <a:lnTo>
                    <a:pt x="96" y="1634"/>
                  </a:lnTo>
                  <a:lnTo>
                    <a:pt x="72" y="1599"/>
                  </a:lnTo>
                  <a:lnTo>
                    <a:pt x="48" y="1563"/>
                  </a:lnTo>
                  <a:lnTo>
                    <a:pt x="48" y="1528"/>
                  </a:lnTo>
                  <a:lnTo>
                    <a:pt x="60" y="1493"/>
                  </a:lnTo>
                  <a:lnTo>
                    <a:pt x="84" y="1458"/>
                  </a:lnTo>
                  <a:lnTo>
                    <a:pt x="132" y="1434"/>
                  </a:lnTo>
                  <a:lnTo>
                    <a:pt x="168" y="1411"/>
                  </a:lnTo>
                  <a:lnTo>
                    <a:pt x="204" y="1399"/>
                  </a:lnTo>
                  <a:lnTo>
                    <a:pt x="252" y="1387"/>
                  </a:lnTo>
                  <a:lnTo>
                    <a:pt x="288" y="1387"/>
                  </a:lnTo>
                  <a:lnTo>
                    <a:pt x="336" y="1387"/>
                  </a:lnTo>
                  <a:lnTo>
                    <a:pt x="372" y="1387"/>
                  </a:lnTo>
                  <a:lnTo>
                    <a:pt x="408" y="1387"/>
                  </a:lnTo>
                  <a:lnTo>
                    <a:pt x="444" y="1387"/>
                  </a:lnTo>
                  <a:lnTo>
                    <a:pt x="456" y="1352"/>
                  </a:lnTo>
                  <a:lnTo>
                    <a:pt x="456" y="1317"/>
                  </a:lnTo>
                  <a:lnTo>
                    <a:pt x="456" y="1281"/>
                  </a:lnTo>
                  <a:lnTo>
                    <a:pt x="456" y="1246"/>
                  </a:lnTo>
                  <a:lnTo>
                    <a:pt x="456" y="1211"/>
                  </a:lnTo>
                  <a:lnTo>
                    <a:pt x="456" y="1176"/>
                  </a:lnTo>
                  <a:lnTo>
                    <a:pt x="444" y="1140"/>
                  </a:lnTo>
                  <a:lnTo>
                    <a:pt x="444" y="1105"/>
                  </a:lnTo>
                  <a:lnTo>
                    <a:pt x="444" y="1070"/>
                  </a:lnTo>
                  <a:lnTo>
                    <a:pt x="444" y="1034"/>
                  </a:lnTo>
                  <a:lnTo>
                    <a:pt x="444" y="999"/>
                  </a:lnTo>
                  <a:lnTo>
                    <a:pt x="444" y="964"/>
                  </a:lnTo>
                  <a:lnTo>
                    <a:pt x="444" y="929"/>
                  </a:lnTo>
                  <a:lnTo>
                    <a:pt x="444" y="893"/>
                  </a:lnTo>
                  <a:lnTo>
                    <a:pt x="408" y="870"/>
                  </a:lnTo>
                  <a:lnTo>
                    <a:pt x="372" y="870"/>
                  </a:lnTo>
                  <a:lnTo>
                    <a:pt x="336" y="870"/>
                  </a:lnTo>
                  <a:lnTo>
                    <a:pt x="336" y="905"/>
                  </a:lnTo>
                  <a:lnTo>
                    <a:pt x="336" y="940"/>
                  </a:lnTo>
                  <a:lnTo>
                    <a:pt x="300" y="964"/>
                  </a:lnTo>
                  <a:lnTo>
                    <a:pt x="264" y="987"/>
                  </a:lnTo>
                  <a:lnTo>
                    <a:pt x="228" y="987"/>
                  </a:lnTo>
                  <a:lnTo>
                    <a:pt x="192" y="987"/>
                  </a:lnTo>
                  <a:lnTo>
                    <a:pt x="156" y="987"/>
                  </a:lnTo>
                  <a:lnTo>
                    <a:pt x="120" y="976"/>
                  </a:lnTo>
                  <a:lnTo>
                    <a:pt x="84" y="964"/>
                  </a:lnTo>
                  <a:lnTo>
                    <a:pt x="60" y="929"/>
                  </a:lnTo>
                  <a:lnTo>
                    <a:pt x="36" y="893"/>
                  </a:lnTo>
                  <a:lnTo>
                    <a:pt x="12" y="858"/>
                  </a:lnTo>
                  <a:lnTo>
                    <a:pt x="0" y="823"/>
                  </a:lnTo>
                  <a:lnTo>
                    <a:pt x="0" y="788"/>
                  </a:lnTo>
                  <a:lnTo>
                    <a:pt x="0" y="752"/>
                  </a:lnTo>
                  <a:lnTo>
                    <a:pt x="24" y="717"/>
                  </a:lnTo>
                  <a:lnTo>
                    <a:pt x="60" y="694"/>
                  </a:lnTo>
                  <a:lnTo>
                    <a:pt x="96" y="670"/>
                  </a:lnTo>
                  <a:lnTo>
                    <a:pt x="132" y="658"/>
                  </a:lnTo>
                  <a:lnTo>
                    <a:pt x="180" y="658"/>
                  </a:lnTo>
                  <a:lnTo>
                    <a:pt x="216" y="658"/>
                  </a:lnTo>
                  <a:lnTo>
                    <a:pt x="252" y="670"/>
                  </a:lnTo>
                  <a:lnTo>
                    <a:pt x="288" y="682"/>
                  </a:lnTo>
                  <a:lnTo>
                    <a:pt x="312" y="717"/>
                  </a:lnTo>
                  <a:lnTo>
                    <a:pt x="324" y="752"/>
                  </a:lnTo>
                  <a:lnTo>
                    <a:pt x="360" y="752"/>
                  </a:lnTo>
                  <a:lnTo>
                    <a:pt x="396" y="752"/>
                  </a:lnTo>
                  <a:lnTo>
                    <a:pt x="432" y="752"/>
                  </a:lnTo>
                  <a:lnTo>
                    <a:pt x="432" y="717"/>
                  </a:lnTo>
                  <a:lnTo>
                    <a:pt x="444" y="682"/>
                  </a:lnTo>
                  <a:lnTo>
                    <a:pt x="444" y="647"/>
                  </a:lnTo>
                  <a:lnTo>
                    <a:pt x="444" y="600"/>
                  </a:lnTo>
                  <a:lnTo>
                    <a:pt x="444" y="564"/>
                  </a:lnTo>
                  <a:lnTo>
                    <a:pt x="444" y="529"/>
                  </a:lnTo>
                  <a:lnTo>
                    <a:pt x="444" y="494"/>
                  </a:lnTo>
                  <a:lnTo>
                    <a:pt x="444" y="458"/>
                  </a:lnTo>
                  <a:lnTo>
                    <a:pt x="444" y="423"/>
                  </a:lnTo>
                  <a:lnTo>
                    <a:pt x="444" y="376"/>
                  </a:lnTo>
                  <a:lnTo>
                    <a:pt x="444" y="341"/>
                  </a:lnTo>
                  <a:lnTo>
                    <a:pt x="444" y="306"/>
                  </a:lnTo>
                  <a:lnTo>
                    <a:pt x="432" y="259"/>
                  </a:lnTo>
                  <a:lnTo>
                    <a:pt x="432" y="223"/>
                  </a:lnTo>
                  <a:lnTo>
                    <a:pt x="432" y="188"/>
                  </a:lnTo>
                  <a:lnTo>
                    <a:pt x="432" y="153"/>
                  </a:lnTo>
                  <a:lnTo>
                    <a:pt x="432" y="118"/>
                  </a:lnTo>
                  <a:lnTo>
                    <a:pt x="432" y="82"/>
                  </a:lnTo>
                  <a:lnTo>
                    <a:pt x="432" y="47"/>
                  </a:lnTo>
                  <a:lnTo>
                    <a:pt x="432" y="12"/>
                  </a:lnTo>
                </a:path>
              </a:pathLst>
            </a:custGeom>
            <a:noFill/>
            <a:ln w="50800" cap="rnd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65"/>
            <p:cNvSpPr/>
            <p:nvPr/>
          </p:nvSpPr>
          <p:spPr>
            <a:xfrm>
              <a:off x="4960" y="112"/>
              <a:ext cx="640" cy="736"/>
            </a:xfrm>
            <a:prstGeom prst="diamond">
              <a:avLst/>
            </a:prstGeom>
            <a:solidFill>
              <a:schemeClr val="accent1"/>
            </a:solidFill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65"/>
            <p:cNvSpPr txBox="1"/>
            <p:nvPr/>
          </p:nvSpPr>
          <p:spPr>
            <a:xfrm>
              <a:off x="5031" y="346"/>
              <a:ext cx="489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aa4</a:t>
              </a:r>
              <a:endParaRPr/>
            </a:p>
          </p:txBody>
        </p:sp>
      </p:grpSp>
      <p:cxnSp>
        <p:nvCxnSpPr>
          <p:cNvPr id="1371" name="Google Shape;1371;p65"/>
          <p:cNvCxnSpPr/>
          <p:nvPr/>
        </p:nvCxnSpPr>
        <p:spPr>
          <a:xfrm>
            <a:off x="93884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72" name="Google Shape;1372;p65"/>
          <p:cNvCxnSpPr/>
          <p:nvPr/>
        </p:nvCxnSpPr>
        <p:spPr>
          <a:xfrm>
            <a:off x="99218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73" name="Google Shape;1373;p65"/>
          <p:cNvCxnSpPr/>
          <p:nvPr/>
        </p:nvCxnSpPr>
        <p:spPr>
          <a:xfrm>
            <a:off x="104552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74" name="Google Shape;1374;p65"/>
          <p:cNvSpPr txBox="1"/>
          <p:nvPr/>
        </p:nvSpPr>
        <p:spPr>
          <a:xfrm>
            <a:off x="8901112" y="51974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75" name="Google Shape;1375;p65"/>
          <p:cNvSpPr txBox="1"/>
          <p:nvPr/>
        </p:nvSpPr>
        <p:spPr>
          <a:xfrm>
            <a:off x="9434512" y="51974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376" name="Google Shape;1376;p65"/>
          <p:cNvSpPr txBox="1"/>
          <p:nvPr/>
        </p:nvSpPr>
        <p:spPr>
          <a:xfrm>
            <a:off x="9967912" y="51974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377" name="Google Shape;1377;p65"/>
          <p:cNvCxnSpPr/>
          <p:nvPr/>
        </p:nvCxnSpPr>
        <p:spPr>
          <a:xfrm>
            <a:off x="4292600" y="787400"/>
            <a:ext cx="558800" cy="1778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78" name="Google Shape;1378;p65"/>
          <p:cNvCxnSpPr/>
          <p:nvPr/>
        </p:nvCxnSpPr>
        <p:spPr>
          <a:xfrm>
            <a:off x="5816600" y="1168400"/>
            <a:ext cx="863600" cy="4064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79" name="Google Shape;1379;p65"/>
          <p:cNvCxnSpPr/>
          <p:nvPr/>
        </p:nvCxnSpPr>
        <p:spPr>
          <a:xfrm rot="10800000">
            <a:off x="2641600" y="2565400"/>
            <a:ext cx="2032000" cy="12700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380" name="Google Shape;1380;p65"/>
          <p:cNvSpPr txBox="1"/>
          <p:nvPr/>
        </p:nvSpPr>
        <p:spPr>
          <a:xfrm>
            <a:off x="1662113" y="4062412"/>
            <a:ext cx="13176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(leaves)</a:t>
            </a:r>
            <a:endParaRPr/>
          </a:p>
        </p:txBody>
      </p:sp>
      <p:cxnSp>
        <p:nvCxnSpPr>
          <p:cNvPr id="1381" name="Google Shape;1381;p65"/>
          <p:cNvCxnSpPr/>
          <p:nvPr/>
        </p:nvCxnSpPr>
        <p:spPr>
          <a:xfrm>
            <a:off x="4064000" y="5867400"/>
            <a:ext cx="3530600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382" name="Google Shape;1382;p65"/>
          <p:cNvSpPr txBox="1"/>
          <p:nvPr/>
        </p:nvSpPr>
        <p:spPr>
          <a:xfrm>
            <a:off x="3033712" y="6264276"/>
            <a:ext cx="5878512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Ribosomes move over one codon</a:t>
            </a:r>
            <a:endParaRPr/>
          </a:p>
        </p:txBody>
      </p:sp>
      <p:cxnSp>
        <p:nvCxnSpPr>
          <p:cNvPr id="1383" name="Google Shape;1383;p65"/>
          <p:cNvCxnSpPr/>
          <p:nvPr/>
        </p:nvCxnSpPr>
        <p:spPr>
          <a:xfrm rot="10800000" flipH="1">
            <a:off x="4445000" y="355600"/>
            <a:ext cx="558800" cy="355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384" name="Google Shape;1384;p65"/>
          <p:cNvCxnSpPr/>
          <p:nvPr/>
        </p:nvCxnSpPr>
        <p:spPr>
          <a:xfrm rot="10800000">
            <a:off x="6248400" y="508000"/>
            <a:ext cx="0" cy="736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22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B8D80C-8202-4ABD-9046-FF6A2FC541C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72707" name="Slide Number Placeholder 5"/>
          <p:cNvSpPr txBox="1">
            <a:spLocks noGrp="1"/>
          </p:cNvSpPr>
          <p:nvPr/>
        </p:nvSpPr>
        <p:spPr bwMode="auto">
          <a:xfrm>
            <a:off x="8534400" y="6689726"/>
            <a:ext cx="2133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1335D75-DB9F-427C-AFDF-BB2D6F829618}" type="slidenum">
              <a:rPr lang="en-US" altLang="en-US" sz="1000" b="1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 b="1">
              <a:solidFill>
                <a:schemeClr val="bg1"/>
              </a:solidFill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Proteins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990600"/>
            <a:ext cx="4876800" cy="52578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FF6600"/>
                </a:solidFill>
                <a:latin typeface="Times New Roman" panose="02020603050405020304" pitchFamily="18" charset="0"/>
              </a:rPr>
              <a:t>Proteins are polymers (macromolecules) made of monomers called amino acids</a:t>
            </a:r>
          </a:p>
          <a:p>
            <a:pPr eaLnBrk="1" hangingPunct="1"/>
            <a:r>
              <a:rPr lang="en-US" altLang="en-US" b="1">
                <a:solidFill>
                  <a:srgbClr val="724C26"/>
                </a:solidFill>
                <a:latin typeface="Times New Roman" panose="02020603050405020304" pitchFamily="18" charset="0"/>
              </a:rPr>
              <a:t>All proteins are made of 20 different amino acids linked in different orders</a:t>
            </a:r>
          </a:p>
          <a:p>
            <a:pPr eaLnBrk="1" hangingPunct="1"/>
            <a:r>
              <a:rPr lang="en-US" altLang="en-US" b="1">
                <a:solidFill>
                  <a:srgbClr val="006600"/>
                </a:solidFill>
                <a:latin typeface="Times New Roman" panose="02020603050405020304" pitchFamily="18" charset="0"/>
              </a:rPr>
              <a:t>Proteins are used to build cells, act as hormones &amp; enzymes, and do much of the work in a cell</a:t>
            </a:r>
            <a:endParaRPr lang="en-US" altLang="en-US" b="1">
              <a:solidFill>
                <a:srgbClr val="724C26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en-US" b="1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2710" name="Group 9"/>
          <p:cNvGrpSpPr>
            <a:grpSpLocks/>
          </p:cNvGrpSpPr>
          <p:nvPr/>
        </p:nvGrpSpPr>
        <p:grpSpPr bwMode="auto">
          <a:xfrm>
            <a:off x="7077076" y="1600201"/>
            <a:ext cx="3590925" cy="3051175"/>
            <a:chOff x="5553075" y="1600200"/>
            <a:chExt cx="3590925" cy="3050977"/>
          </a:xfrm>
        </p:grpSpPr>
        <p:pic>
          <p:nvPicPr>
            <p:cNvPr id="72711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075" y="1600200"/>
              <a:ext cx="3590925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6858000" y="3352686"/>
              <a:ext cx="685800" cy="2285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713" name="TextBox 8"/>
            <p:cNvSpPr txBox="1">
              <a:spLocks noChangeArrowheads="1"/>
            </p:cNvSpPr>
            <p:nvPr/>
          </p:nvSpPr>
          <p:spPr bwMode="auto">
            <a:xfrm>
              <a:off x="5715000" y="4343400"/>
              <a:ext cx="9108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Arginine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0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66"/>
          <p:cNvSpPr/>
          <p:nvPr/>
        </p:nvSpPr>
        <p:spPr>
          <a:xfrm>
            <a:off x="3044826" y="1600201"/>
            <a:ext cx="5583237" cy="3563937"/>
          </a:xfrm>
          <a:custGeom>
            <a:avLst/>
            <a:gdLst/>
            <a:ahLst/>
            <a:cxnLst/>
            <a:rect l="l" t="t" r="r" b="b"/>
            <a:pathLst>
              <a:path w="3517" h="2245" extrusionOk="0">
                <a:moveTo>
                  <a:pt x="348" y="2208"/>
                </a:moveTo>
                <a:lnTo>
                  <a:pt x="324" y="2172"/>
                </a:lnTo>
                <a:lnTo>
                  <a:pt x="288" y="2136"/>
                </a:lnTo>
                <a:lnTo>
                  <a:pt x="252" y="2100"/>
                </a:lnTo>
                <a:lnTo>
                  <a:pt x="216" y="2052"/>
                </a:lnTo>
                <a:lnTo>
                  <a:pt x="192" y="2016"/>
                </a:lnTo>
                <a:lnTo>
                  <a:pt x="168" y="1980"/>
                </a:lnTo>
                <a:lnTo>
                  <a:pt x="144" y="1944"/>
                </a:lnTo>
                <a:lnTo>
                  <a:pt x="132" y="1908"/>
                </a:lnTo>
                <a:lnTo>
                  <a:pt x="108" y="1872"/>
                </a:lnTo>
                <a:lnTo>
                  <a:pt x="96" y="1836"/>
                </a:lnTo>
                <a:lnTo>
                  <a:pt x="72" y="1800"/>
                </a:lnTo>
                <a:lnTo>
                  <a:pt x="60" y="1764"/>
                </a:lnTo>
                <a:lnTo>
                  <a:pt x="48" y="1716"/>
                </a:lnTo>
                <a:lnTo>
                  <a:pt x="36" y="1680"/>
                </a:lnTo>
                <a:lnTo>
                  <a:pt x="24" y="1644"/>
                </a:lnTo>
                <a:lnTo>
                  <a:pt x="12" y="1608"/>
                </a:lnTo>
                <a:lnTo>
                  <a:pt x="12" y="1560"/>
                </a:lnTo>
                <a:lnTo>
                  <a:pt x="0" y="1464"/>
                </a:lnTo>
                <a:lnTo>
                  <a:pt x="0" y="1392"/>
                </a:lnTo>
                <a:lnTo>
                  <a:pt x="0" y="1320"/>
                </a:lnTo>
                <a:lnTo>
                  <a:pt x="0" y="1224"/>
                </a:lnTo>
                <a:lnTo>
                  <a:pt x="0" y="1152"/>
                </a:lnTo>
                <a:lnTo>
                  <a:pt x="0" y="1080"/>
                </a:lnTo>
                <a:lnTo>
                  <a:pt x="0" y="984"/>
                </a:lnTo>
                <a:lnTo>
                  <a:pt x="0" y="912"/>
                </a:lnTo>
                <a:lnTo>
                  <a:pt x="0" y="840"/>
                </a:lnTo>
                <a:lnTo>
                  <a:pt x="0" y="768"/>
                </a:lnTo>
                <a:lnTo>
                  <a:pt x="0" y="696"/>
                </a:lnTo>
                <a:lnTo>
                  <a:pt x="12" y="600"/>
                </a:lnTo>
                <a:lnTo>
                  <a:pt x="12" y="528"/>
                </a:lnTo>
                <a:lnTo>
                  <a:pt x="24" y="480"/>
                </a:lnTo>
                <a:lnTo>
                  <a:pt x="48" y="444"/>
                </a:lnTo>
                <a:lnTo>
                  <a:pt x="60" y="408"/>
                </a:lnTo>
                <a:lnTo>
                  <a:pt x="84" y="372"/>
                </a:lnTo>
                <a:lnTo>
                  <a:pt x="120" y="336"/>
                </a:lnTo>
                <a:lnTo>
                  <a:pt x="156" y="312"/>
                </a:lnTo>
                <a:lnTo>
                  <a:pt x="192" y="276"/>
                </a:lnTo>
                <a:lnTo>
                  <a:pt x="228" y="252"/>
                </a:lnTo>
                <a:lnTo>
                  <a:pt x="264" y="228"/>
                </a:lnTo>
                <a:lnTo>
                  <a:pt x="312" y="192"/>
                </a:lnTo>
                <a:lnTo>
                  <a:pt x="360" y="168"/>
                </a:lnTo>
                <a:lnTo>
                  <a:pt x="456" y="144"/>
                </a:lnTo>
                <a:lnTo>
                  <a:pt x="504" y="120"/>
                </a:lnTo>
                <a:lnTo>
                  <a:pt x="552" y="108"/>
                </a:lnTo>
                <a:lnTo>
                  <a:pt x="624" y="96"/>
                </a:lnTo>
                <a:lnTo>
                  <a:pt x="672" y="84"/>
                </a:lnTo>
                <a:lnTo>
                  <a:pt x="768" y="72"/>
                </a:lnTo>
                <a:lnTo>
                  <a:pt x="804" y="60"/>
                </a:lnTo>
                <a:lnTo>
                  <a:pt x="852" y="48"/>
                </a:lnTo>
                <a:lnTo>
                  <a:pt x="948" y="36"/>
                </a:lnTo>
                <a:lnTo>
                  <a:pt x="1044" y="24"/>
                </a:lnTo>
                <a:lnTo>
                  <a:pt x="1116" y="24"/>
                </a:lnTo>
                <a:lnTo>
                  <a:pt x="1164" y="12"/>
                </a:lnTo>
                <a:lnTo>
                  <a:pt x="1212" y="0"/>
                </a:lnTo>
                <a:lnTo>
                  <a:pt x="1308" y="0"/>
                </a:lnTo>
                <a:lnTo>
                  <a:pt x="1380" y="0"/>
                </a:lnTo>
                <a:lnTo>
                  <a:pt x="1476" y="0"/>
                </a:lnTo>
                <a:lnTo>
                  <a:pt x="1548" y="0"/>
                </a:lnTo>
                <a:lnTo>
                  <a:pt x="1668" y="0"/>
                </a:lnTo>
                <a:lnTo>
                  <a:pt x="1740" y="0"/>
                </a:lnTo>
                <a:lnTo>
                  <a:pt x="1836" y="0"/>
                </a:lnTo>
                <a:lnTo>
                  <a:pt x="1932" y="0"/>
                </a:lnTo>
                <a:lnTo>
                  <a:pt x="2028" y="12"/>
                </a:lnTo>
                <a:lnTo>
                  <a:pt x="2124" y="24"/>
                </a:lnTo>
                <a:lnTo>
                  <a:pt x="2196" y="24"/>
                </a:lnTo>
                <a:lnTo>
                  <a:pt x="2268" y="24"/>
                </a:lnTo>
                <a:lnTo>
                  <a:pt x="2340" y="24"/>
                </a:lnTo>
                <a:lnTo>
                  <a:pt x="2412" y="36"/>
                </a:lnTo>
                <a:lnTo>
                  <a:pt x="2484" y="36"/>
                </a:lnTo>
                <a:lnTo>
                  <a:pt x="2556" y="48"/>
                </a:lnTo>
                <a:lnTo>
                  <a:pt x="2628" y="48"/>
                </a:lnTo>
                <a:lnTo>
                  <a:pt x="2676" y="72"/>
                </a:lnTo>
                <a:lnTo>
                  <a:pt x="2748" y="84"/>
                </a:lnTo>
                <a:lnTo>
                  <a:pt x="2820" y="96"/>
                </a:lnTo>
                <a:lnTo>
                  <a:pt x="2868" y="120"/>
                </a:lnTo>
                <a:lnTo>
                  <a:pt x="2964" y="156"/>
                </a:lnTo>
                <a:lnTo>
                  <a:pt x="3060" y="180"/>
                </a:lnTo>
                <a:lnTo>
                  <a:pt x="3144" y="216"/>
                </a:lnTo>
                <a:lnTo>
                  <a:pt x="3180" y="252"/>
                </a:lnTo>
                <a:lnTo>
                  <a:pt x="3252" y="324"/>
                </a:lnTo>
                <a:lnTo>
                  <a:pt x="3288" y="360"/>
                </a:lnTo>
                <a:lnTo>
                  <a:pt x="3324" y="456"/>
                </a:lnTo>
                <a:lnTo>
                  <a:pt x="3372" y="504"/>
                </a:lnTo>
                <a:lnTo>
                  <a:pt x="3396" y="540"/>
                </a:lnTo>
                <a:lnTo>
                  <a:pt x="3420" y="576"/>
                </a:lnTo>
                <a:lnTo>
                  <a:pt x="3444" y="624"/>
                </a:lnTo>
                <a:lnTo>
                  <a:pt x="3468" y="672"/>
                </a:lnTo>
                <a:lnTo>
                  <a:pt x="3480" y="720"/>
                </a:lnTo>
                <a:lnTo>
                  <a:pt x="3492" y="816"/>
                </a:lnTo>
                <a:lnTo>
                  <a:pt x="3492" y="888"/>
                </a:lnTo>
                <a:lnTo>
                  <a:pt x="3504" y="960"/>
                </a:lnTo>
                <a:lnTo>
                  <a:pt x="3516" y="1032"/>
                </a:lnTo>
                <a:lnTo>
                  <a:pt x="3516" y="1104"/>
                </a:lnTo>
                <a:lnTo>
                  <a:pt x="3516" y="1176"/>
                </a:lnTo>
                <a:lnTo>
                  <a:pt x="3516" y="1248"/>
                </a:lnTo>
                <a:lnTo>
                  <a:pt x="3516" y="1320"/>
                </a:lnTo>
                <a:lnTo>
                  <a:pt x="3516" y="1416"/>
                </a:lnTo>
                <a:lnTo>
                  <a:pt x="3516" y="1488"/>
                </a:lnTo>
                <a:lnTo>
                  <a:pt x="3516" y="1524"/>
                </a:lnTo>
                <a:lnTo>
                  <a:pt x="3516" y="1572"/>
                </a:lnTo>
                <a:lnTo>
                  <a:pt x="3516" y="1608"/>
                </a:lnTo>
                <a:lnTo>
                  <a:pt x="3504" y="1704"/>
                </a:lnTo>
                <a:lnTo>
                  <a:pt x="3492" y="1752"/>
                </a:lnTo>
                <a:lnTo>
                  <a:pt x="3468" y="1800"/>
                </a:lnTo>
                <a:lnTo>
                  <a:pt x="3456" y="1836"/>
                </a:lnTo>
                <a:lnTo>
                  <a:pt x="3432" y="1884"/>
                </a:lnTo>
                <a:lnTo>
                  <a:pt x="3408" y="1932"/>
                </a:lnTo>
                <a:lnTo>
                  <a:pt x="3384" y="1980"/>
                </a:lnTo>
                <a:lnTo>
                  <a:pt x="3348" y="2016"/>
                </a:lnTo>
                <a:lnTo>
                  <a:pt x="3324" y="2052"/>
                </a:lnTo>
                <a:lnTo>
                  <a:pt x="3276" y="2100"/>
                </a:lnTo>
                <a:lnTo>
                  <a:pt x="3240" y="2124"/>
                </a:lnTo>
                <a:lnTo>
                  <a:pt x="3204" y="2160"/>
                </a:lnTo>
                <a:lnTo>
                  <a:pt x="3168" y="2184"/>
                </a:lnTo>
                <a:lnTo>
                  <a:pt x="3132" y="2208"/>
                </a:lnTo>
                <a:lnTo>
                  <a:pt x="3096" y="2208"/>
                </a:lnTo>
                <a:lnTo>
                  <a:pt x="3024" y="2208"/>
                </a:lnTo>
                <a:lnTo>
                  <a:pt x="2988" y="2208"/>
                </a:lnTo>
                <a:lnTo>
                  <a:pt x="2952" y="2208"/>
                </a:lnTo>
                <a:lnTo>
                  <a:pt x="2916" y="2208"/>
                </a:lnTo>
                <a:lnTo>
                  <a:pt x="2868" y="2208"/>
                </a:lnTo>
                <a:lnTo>
                  <a:pt x="2796" y="2208"/>
                </a:lnTo>
                <a:lnTo>
                  <a:pt x="2676" y="2208"/>
                </a:lnTo>
                <a:lnTo>
                  <a:pt x="2640" y="2208"/>
                </a:lnTo>
                <a:lnTo>
                  <a:pt x="2592" y="2208"/>
                </a:lnTo>
                <a:lnTo>
                  <a:pt x="2496" y="2208"/>
                </a:lnTo>
                <a:lnTo>
                  <a:pt x="2460" y="2208"/>
                </a:lnTo>
                <a:lnTo>
                  <a:pt x="2364" y="2208"/>
                </a:lnTo>
                <a:lnTo>
                  <a:pt x="2316" y="2196"/>
                </a:lnTo>
                <a:lnTo>
                  <a:pt x="2268" y="2196"/>
                </a:lnTo>
                <a:lnTo>
                  <a:pt x="2220" y="2196"/>
                </a:lnTo>
                <a:lnTo>
                  <a:pt x="2184" y="2196"/>
                </a:lnTo>
                <a:lnTo>
                  <a:pt x="2136" y="2196"/>
                </a:lnTo>
                <a:lnTo>
                  <a:pt x="2088" y="2196"/>
                </a:lnTo>
                <a:lnTo>
                  <a:pt x="2040" y="2196"/>
                </a:lnTo>
                <a:lnTo>
                  <a:pt x="2004" y="2196"/>
                </a:lnTo>
                <a:lnTo>
                  <a:pt x="1968" y="2196"/>
                </a:lnTo>
                <a:lnTo>
                  <a:pt x="1920" y="2208"/>
                </a:lnTo>
                <a:lnTo>
                  <a:pt x="1884" y="2208"/>
                </a:lnTo>
                <a:lnTo>
                  <a:pt x="1848" y="2208"/>
                </a:lnTo>
                <a:lnTo>
                  <a:pt x="1812" y="2220"/>
                </a:lnTo>
                <a:lnTo>
                  <a:pt x="1776" y="2220"/>
                </a:lnTo>
                <a:lnTo>
                  <a:pt x="1740" y="2220"/>
                </a:lnTo>
                <a:lnTo>
                  <a:pt x="1704" y="2220"/>
                </a:lnTo>
                <a:lnTo>
                  <a:pt x="1668" y="2220"/>
                </a:lnTo>
                <a:lnTo>
                  <a:pt x="1632" y="2220"/>
                </a:lnTo>
                <a:lnTo>
                  <a:pt x="1596" y="2220"/>
                </a:lnTo>
                <a:lnTo>
                  <a:pt x="1560" y="2220"/>
                </a:lnTo>
                <a:lnTo>
                  <a:pt x="1524" y="2220"/>
                </a:lnTo>
                <a:lnTo>
                  <a:pt x="1452" y="2220"/>
                </a:lnTo>
                <a:lnTo>
                  <a:pt x="1380" y="2232"/>
                </a:lnTo>
                <a:lnTo>
                  <a:pt x="1284" y="2232"/>
                </a:lnTo>
                <a:lnTo>
                  <a:pt x="1188" y="2244"/>
                </a:lnTo>
                <a:lnTo>
                  <a:pt x="1140" y="2244"/>
                </a:lnTo>
                <a:lnTo>
                  <a:pt x="1092" y="2244"/>
                </a:lnTo>
                <a:lnTo>
                  <a:pt x="1056" y="2244"/>
                </a:lnTo>
                <a:lnTo>
                  <a:pt x="1020" y="2244"/>
                </a:lnTo>
                <a:lnTo>
                  <a:pt x="984" y="2244"/>
                </a:lnTo>
                <a:lnTo>
                  <a:pt x="948" y="2244"/>
                </a:lnTo>
                <a:lnTo>
                  <a:pt x="912" y="2244"/>
                </a:lnTo>
                <a:lnTo>
                  <a:pt x="876" y="2244"/>
                </a:lnTo>
                <a:lnTo>
                  <a:pt x="828" y="2244"/>
                </a:lnTo>
                <a:lnTo>
                  <a:pt x="792" y="2244"/>
                </a:lnTo>
                <a:lnTo>
                  <a:pt x="756" y="2244"/>
                </a:lnTo>
                <a:lnTo>
                  <a:pt x="708" y="2244"/>
                </a:lnTo>
                <a:lnTo>
                  <a:pt x="672" y="2244"/>
                </a:lnTo>
                <a:lnTo>
                  <a:pt x="636" y="2244"/>
                </a:lnTo>
                <a:lnTo>
                  <a:pt x="600" y="2244"/>
                </a:lnTo>
                <a:lnTo>
                  <a:pt x="564" y="2232"/>
                </a:lnTo>
                <a:lnTo>
                  <a:pt x="528" y="2232"/>
                </a:lnTo>
                <a:lnTo>
                  <a:pt x="492" y="2232"/>
                </a:lnTo>
                <a:lnTo>
                  <a:pt x="456" y="2220"/>
                </a:lnTo>
                <a:lnTo>
                  <a:pt x="420" y="2220"/>
                </a:lnTo>
                <a:lnTo>
                  <a:pt x="384" y="2220"/>
                </a:lnTo>
                <a:lnTo>
                  <a:pt x="348" y="2208"/>
                </a:lnTo>
              </a:path>
            </a:pathLst>
          </a:custGeom>
          <a:solidFill>
            <a:srgbClr val="A2C1FE"/>
          </a:solidFill>
          <a:ln w="508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66"/>
          <p:cNvSpPr/>
          <p:nvPr/>
        </p:nvSpPr>
        <p:spPr>
          <a:xfrm>
            <a:off x="3140076" y="5067301"/>
            <a:ext cx="5449887" cy="1201737"/>
          </a:xfrm>
          <a:custGeom>
            <a:avLst/>
            <a:gdLst/>
            <a:ahLst/>
            <a:cxnLst/>
            <a:rect l="l" t="t" r="r" b="b"/>
            <a:pathLst>
              <a:path w="3433" h="757" extrusionOk="0">
                <a:moveTo>
                  <a:pt x="3408" y="264"/>
                </a:moveTo>
                <a:lnTo>
                  <a:pt x="3372" y="252"/>
                </a:lnTo>
                <a:lnTo>
                  <a:pt x="3336" y="240"/>
                </a:lnTo>
                <a:lnTo>
                  <a:pt x="3300" y="216"/>
                </a:lnTo>
                <a:lnTo>
                  <a:pt x="3264" y="192"/>
                </a:lnTo>
                <a:lnTo>
                  <a:pt x="3228" y="180"/>
                </a:lnTo>
                <a:lnTo>
                  <a:pt x="3192" y="156"/>
                </a:lnTo>
                <a:lnTo>
                  <a:pt x="3156" y="132"/>
                </a:lnTo>
                <a:lnTo>
                  <a:pt x="3120" y="108"/>
                </a:lnTo>
                <a:lnTo>
                  <a:pt x="3084" y="84"/>
                </a:lnTo>
                <a:lnTo>
                  <a:pt x="3048" y="72"/>
                </a:lnTo>
                <a:lnTo>
                  <a:pt x="3012" y="48"/>
                </a:lnTo>
                <a:lnTo>
                  <a:pt x="2976" y="48"/>
                </a:lnTo>
                <a:lnTo>
                  <a:pt x="2940" y="36"/>
                </a:lnTo>
                <a:lnTo>
                  <a:pt x="2904" y="24"/>
                </a:lnTo>
                <a:lnTo>
                  <a:pt x="2868" y="12"/>
                </a:lnTo>
                <a:lnTo>
                  <a:pt x="2832" y="0"/>
                </a:lnTo>
                <a:lnTo>
                  <a:pt x="2796" y="0"/>
                </a:lnTo>
                <a:lnTo>
                  <a:pt x="2760" y="0"/>
                </a:lnTo>
                <a:lnTo>
                  <a:pt x="2724" y="12"/>
                </a:lnTo>
                <a:lnTo>
                  <a:pt x="2688" y="24"/>
                </a:lnTo>
                <a:lnTo>
                  <a:pt x="2640" y="24"/>
                </a:lnTo>
                <a:lnTo>
                  <a:pt x="2604" y="24"/>
                </a:lnTo>
                <a:lnTo>
                  <a:pt x="2568" y="24"/>
                </a:lnTo>
                <a:lnTo>
                  <a:pt x="2532" y="24"/>
                </a:lnTo>
                <a:lnTo>
                  <a:pt x="2496" y="24"/>
                </a:lnTo>
                <a:lnTo>
                  <a:pt x="2460" y="24"/>
                </a:lnTo>
                <a:lnTo>
                  <a:pt x="2424" y="24"/>
                </a:lnTo>
                <a:lnTo>
                  <a:pt x="2388" y="24"/>
                </a:lnTo>
                <a:lnTo>
                  <a:pt x="2352" y="24"/>
                </a:lnTo>
                <a:lnTo>
                  <a:pt x="2316" y="24"/>
                </a:lnTo>
                <a:lnTo>
                  <a:pt x="2280" y="24"/>
                </a:lnTo>
                <a:lnTo>
                  <a:pt x="2244" y="24"/>
                </a:lnTo>
                <a:lnTo>
                  <a:pt x="2208" y="24"/>
                </a:lnTo>
                <a:lnTo>
                  <a:pt x="2172" y="24"/>
                </a:lnTo>
                <a:lnTo>
                  <a:pt x="2136" y="24"/>
                </a:lnTo>
                <a:lnTo>
                  <a:pt x="2100" y="24"/>
                </a:lnTo>
                <a:lnTo>
                  <a:pt x="2064" y="24"/>
                </a:lnTo>
                <a:lnTo>
                  <a:pt x="2028" y="24"/>
                </a:lnTo>
                <a:lnTo>
                  <a:pt x="1992" y="24"/>
                </a:lnTo>
                <a:lnTo>
                  <a:pt x="1956" y="24"/>
                </a:lnTo>
                <a:lnTo>
                  <a:pt x="1920" y="24"/>
                </a:lnTo>
                <a:lnTo>
                  <a:pt x="1884" y="24"/>
                </a:lnTo>
                <a:lnTo>
                  <a:pt x="1848" y="24"/>
                </a:lnTo>
                <a:lnTo>
                  <a:pt x="1812" y="24"/>
                </a:lnTo>
                <a:lnTo>
                  <a:pt x="1776" y="24"/>
                </a:lnTo>
                <a:lnTo>
                  <a:pt x="1740" y="24"/>
                </a:lnTo>
                <a:lnTo>
                  <a:pt x="1704" y="24"/>
                </a:lnTo>
                <a:lnTo>
                  <a:pt x="1668" y="24"/>
                </a:lnTo>
                <a:lnTo>
                  <a:pt x="1632" y="24"/>
                </a:lnTo>
                <a:lnTo>
                  <a:pt x="1584" y="24"/>
                </a:lnTo>
                <a:lnTo>
                  <a:pt x="1536" y="24"/>
                </a:lnTo>
                <a:lnTo>
                  <a:pt x="1488" y="24"/>
                </a:lnTo>
                <a:lnTo>
                  <a:pt x="1452" y="24"/>
                </a:lnTo>
                <a:lnTo>
                  <a:pt x="1416" y="24"/>
                </a:lnTo>
                <a:lnTo>
                  <a:pt x="1380" y="24"/>
                </a:lnTo>
                <a:lnTo>
                  <a:pt x="1344" y="24"/>
                </a:lnTo>
                <a:lnTo>
                  <a:pt x="1308" y="24"/>
                </a:lnTo>
                <a:lnTo>
                  <a:pt x="1272" y="24"/>
                </a:lnTo>
                <a:lnTo>
                  <a:pt x="1236" y="24"/>
                </a:lnTo>
                <a:lnTo>
                  <a:pt x="1200" y="24"/>
                </a:lnTo>
                <a:lnTo>
                  <a:pt x="1164" y="24"/>
                </a:lnTo>
                <a:lnTo>
                  <a:pt x="1128" y="24"/>
                </a:lnTo>
                <a:lnTo>
                  <a:pt x="1092" y="24"/>
                </a:lnTo>
                <a:lnTo>
                  <a:pt x="1056" y="24"/>
                </a:lnTo>
                <a:lnTo>
                  <a:pt x="1020" y="24"/>
                </a:lnTo>
                <a:lnTo>
                  <a:pt x="984" y="24"/>
                </a:lnTo>
                <a:lnTo>
                  <a:pt x="888" y="24"/>
                </a:lnTo>
                <a:lnTo>
                  <a:pt x="816" y="24"/>
                </a:lnTo>
                <a:lnTo>
                  <a:pt x="768" y="24"/>
                </a:lnTo>
                <a:lnTo>
                  <a:pt x="732" y="24"/>
                </a:lnTo>
                <a:lnTo>
                  <a:pt x="696" y="24"/>
                </a:lnTo>
                <a:lnTo>
                  <a:pt x="660" y="24"/>
                </a:lnTo>
                <a:lnTo>
                  <a:pt x="624" y="24"/>
                </a:lnTo>
                <a:lnTo>
                  <a:pt x="588" y="24"/>
                </a:lnTo>
                <a:lnTo>
                  <a:pt x="552" y="24"/>
                </a:lnTo>
                <a:lnTo>
                  <a:pt x="516" y="24"/>
                </a:lnTo>
                <a:lnTo>
                  <a:pt x="480" y="24"/>
                </a:lnTo>
                <a:lnTo>
                  <a:pt x="444" y="24"/>
                </a:lnTo>
                <a:lnTo>
                  <a:pt x="408" y="24"/>
                </a:lnTo>
                <a:lnTo>
                  <a:pt x="372" y="24"/>
                </a:lnTo>
                <a:lnTo>
                  <a:pt x="336" y="24"/>
                </a:lnTo>
                <a:lnTo>
                  <a:pt x="300" y="24"/>
                </a:lnTo>
                <a:lnTo>
                  <a:pt x="264" y="24"/>
                </a:lnTo>
                <a:lnTo>
                  <a:pt x="228" y="36"/>
                </a:lnTo>
                <a:lnTo>
                  <a:pt x="192" y="48"/>
                </a:lnTo>
                <a:lnTo>
                  <a:pt x="156" y="72"/>
                </a:lnTo>
                <a:lnTo>
                  <a:pt x="144" y="108"/>
                </a:lnTo>
                <a:lnTo>
                  <a:pt x="120" y="144"/>
                </a:lnTo>
                <a:lnTo>
                  <a:pt x="96" y="180"/>
                </a:lnTo>
                <a:lnTo>
                  <a:pt x="84" y="216"/>
                </a:lnTo>
                <a:lnTo>
                  <a:pt x="60" y="252"/>
                </a:lnTo>
                <a:lnTo>
                  <a:pt x="48" y="288"/>
                </a:lnTo>
                <a:lnTo>
                  <a:pt x="36" y="324"/>
                </a:lnTo>
                <a:lnTo>
                  <a:pt x="24" y="360"/>
                </a:lnTo>
                <a:lnTo>
                  <a:pt x="12" y="396"/>
                </a:lnTo>
                <a:lnTo>
                  <a:pt x="0" y="432"/>
                </a:lnTo>
                <a:lnTo>
                  <a:pt x="0" y="468"/>
                </a:lnTo>
                <a:lnTo>
                  <a:pt x="0" y="504"/>
                </a:lnTo>
                <a:lnTo>
                  <a:pt x="0" y="540"/>
                </a:lnTo>
                <a:lnTo>
                  <a:pt x="36" y="564"/>
                </a:lnTo>
                <a:lnTo>
                  <a:pt x="72" y="576"/>
                </a:lnTo>
                <a:lnTo>
                  <a:pt x="108" y="588"/>
                </a:lnTo>
                <a:lnTo>
                  <a:pt x="144" y="600"/>
                </a:lnTo>
                <a:lnTo>
                  <a:pt x="180" y="612"/>
                </a:lnTo>
                <a:lnTo>
                  <a:pt x="216" y="624"/>
                </a:lnTo>
                <a:lnTo>
                  <a:pt x="252" y="636"/>
                </a:lnTo>
                <a:lnTo>
                  <a:pt x="288" y="648"/>
                </a:lnTo>
                <a:lnTo>
                  <a:pt x="336" y="660"/>
                </a:lnTo>
                <a:lnTo>
                  <a:pt x="372" y="672"/>
                </a:lnTo>
                <a:lnTo>
                  <a:pt x="468" y="672"/>
                </a:lnTo>
                <a:lnTo>
                  <a:pt x="516" y="696"/>
                </a:lnTo>
                <a:lnTo>
                  <a:pt x="588" y="696"/>
                </a:lnTo>
                <a:lnTo>
                  <a:pt x="660" y="696"/>
                </a:lnTo>
                <a:lnTo>
                  <a:pt x="708" y="708"/>
                </a:lnTo>
                <a:lnTo>
                  <a:pt x="756" y="720"/>
                </a:lnTo>
                <a:lnTo>
                  <a:pt x="792" y="720"/>
                </a:lnTo>
                <a:lnTo>
                  <a:pt x="828" y="732"/>
                </a:lnTo>
                <a:lnTo>
                  <a:pt x="876" y="732"/>
                </a:lnTo>
                <a:lnTo>
                  <a:pt x="924" y="732"/>
                </a:lnTo>
                <a:lnTo>
                  <a:pt x="960" y="732"/>
                </a:lnTo>
                <a:lnTo>
                  <a:pt x="1008" y="732"/>
                </a:lnTo>
                <a:lnTo>
                  <a:pt x="1104" y="732"/>
                </a:lnTo>
                <a:lnTo>
                  <a:pt x="1152" y="744"/>
                </a:lnTo>
                <a:lnTo>
                  <a:pt x="1224" y="744"/>
                </a:lnTo>
                <a:lnTo>
                  <a:pt x="1320" y="744"/>
                </a:lnTo>
                <a:lnTo>
                  <a:pt x="1368" y="744"/>
                </a:lnTo>
                <a:lnTo>
                  <a:pt x="1416" y="744"/>
                </a:lnTo>
                <a:lnTo>
                  <a:pt x="1464" y="744"/>
                </a:lnTo>
                <a:lnTo>
                  <a:pt x="1512" y="744"/>
                </a:lnTo>
                <a:lnTo>
                  <a:pt x="1596" y="744"/>
                </a:lnTo>
                <a:lnTo>
                  <a:pt x="1632" y="744"/>
                </a:lnTo>
                <a:lnTo>
                  <a:pt x="1728" y="744"/>
                </a:lnTo>
                <a:lnTo>
                  <a:pt x="1776" y="744"/>
                </a:lnTo>
                <a:lnTo>
                  <a:pt x="1812" y="744"/>
                </a:lnTo>
                <a:lnTo>
                  <a:pt x="1848" y="744"/>
                </a:lnTo>
                <a:lnTo>
                  <a:pt x="1884" y="744"/>
                </a:lnTo>
                <a:lnTo>
                  <a:pt x="1920" y="744"/>
                </a:lnTo>
                <a:lnTo>
                  <a:pt x="1956" y="756"/>
                </a:lnTo>
                <a:lnTo>
                  <a:pt x="1992" y="756"/>
                </a:lnTo>
                <a:lnTo>
                  <a:pt x="2028" y="756"/>
                </a:lnTo>
                <a:lnTo>
                  <a:pt x="2064" y="756"/>
                </a:lnTo>
                <a:lnTo>
                  <a:pt x="2100" y="756"/>
                </a:lnTo>
                <a:lnTo>
                  <a:pt x="2136" y="756"/>
                </a:lnTo>
                <a:lnTo>
                  <a:pt x="2172" y="756"/>
                </a:lnTo>
                <a:lnTo>
                  <a:pt x="2208" y="756"/>
                </a:lnTo>
                <a:lnTo>
                  <a:pt x="2256" y="756"/>
                </a:lnTo>
                <a:lnTo>
                  <a:pt x="2292" y="756"/>
                </a:lnTo>
                <a:lnTo>
                  <a:pt x="2328" y="756"/>
                </a:lnTo>
                <a:lnTo>
                  <a:pt x="2364" y="756"/>
                </a:lnTo>
                <a:lnTo>
                  <a:pt x="2400" y="756"/>
                </a:lnTo>
                <a:lnTo>
                  <a:pt x="2436" y="756"/>
                </a:lnTo>
                <a:lnTo>
                  <a:pt x="2472" y="756"/>
                </a:lnTo>
                <a:lnTo>
                  <a:pt x="2508" y="756"/>
                </a:lnTo>
                <a:lnTo>
                  <a:pt x="2544" y="756"/>
                </a:lnTo>
                <a:lnTo>
                  <a:pt x="2580" y="756"/>
                </a:lnTo>
                <a:lnTo>
                  <a:pt x="2616" y="756"/>
                </a:lnTo>
                <a:lnTo>
                  <a:pt x="2652" y="756"/>
                </a:lnTo>
                <a:lnTo>
                  <a:pt x="2688" y="756"/>
                </a:lnTo>
                <a:lnTo>
                  <a:pt x="2736" y="744"/>
                </a:lnTo>
                <a:lnTo>
                  <a:pt x="2784" y="732"/>
                </a:lnTo>
                <a:lnTo>
                  <a:pt x="2832" y="732"/>
                </a:lnTo>
                <a:lnTo>
                  <a:pt x="2868" y="720"/>
                </a:lnTo>
                <a:lnTo>
                  <a:pt x="2904" y="720"/>
                </a:lnTo>
                <a:lnTo>
                  <a:pt x="2952" y="708"/>
                </a:lnTo>
                <a:lnTo>
                  <a:pt x="2988" y="696"/>
                </a:lnTo>
                <a:lnTo>
                  <a:pt x="3024" y="696"/>
                </a:lnTo>
                <a:lnTo>
                  <a:pt x="3060" y="684"/>
                </a:lnTo>
                <a:lnTo>
                  <a:pt x="3096" y="672"/>
                </a:lnTo>
                <a:lnTo>
                  <a:pt x="3144" y="648"/>
                </a:lnTo>
                <a:lnTo>
                  <a:pt x="3180" y="636"/>
                </a:lnTo>
                <a:lnTo>
                  <a:pt x="3216" y="624"/>
                </a:lnTo>
                <a:lnTo>
                  <a:pt x="3252" y="612"/>
                </a:lnTo>
                <a:lnTo>
                  <a:pt x="3288" y="588"/>
                </a:lnTo>
                <a:lnTo>
                  <a:pt x="3324" y="564"/>
                </a:lnTo>
                <a:lnTo>
                  <a:pt x="3360" y="540"/>
                </a:lnTo>
                <a:lnTo>
                  <a:pt x="3384" y="504"/>
                </a:lnTo>
                <a:lnTo>
                  <a:pt x="3408" y="468"/>
                </a:lnTo>
                <a:lnTo>
                  <a:pt x="3420" y="432"/>
                </a:lnTo>
                <a:lnTo>
                  <a:pt x="3432" y="396"/>
                </a:lnTo>
                <a:lnTo>
                  <a:pt x="3432" y="360"/>
                </a:lnTo>
                <a:lnTo>
                  <a:pt x="3432" y="324"/>
                </a:lnTo>
                <a:lnTo>
                  <a:pt x="3420" y="288"/>
                </a:lnTo>
                <a:lnTo>
                  <a:pt x="3384" y="264"/>
                </a:lnTo>
                <a:lnTo>
                  <a:pt x="3408" y="264"/>
                </a:lnTo>
              </a:path>
            </a:pathLst>
          </a:custGeom>
          <a:solidFill>
            <a:srgbClr val="A2C1FE"/>
          </a:solidFill>
          <a:ln w="508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66"/>
          <p:cNvSpPr/>
          <p:nvPr/>
        </p:nvSpPr>
        <p:spPr>
          <a:xfrm>
            <a:off x="3851275" y="2082800"/>
            <a:ext cx="1701800" cy="3225800"/>
          </a:xfrm>
          <a:prstGeom prst="roundRect">
            <a:avLst>
              <a:gd name="adj" fmla="val 2699"/>
            </a:avLst>
          </a:prstGeom>
          <a:solidFill>
            <a:srgbClr val="F39FD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66"/>
          <p:cNvSpPr/>
          <p:nvPr/>
        </p:nvSpPr>
        <p:spPr>
          <a:xfrm>
            <a:off x="5680075" y="2006600"/>
            <a:ext cx="1701800" cy="3225800"/>
          </a:xfrm>
          <a:prstGeom prst="roundRect">
            <a:avLst>
              <a:gd name="adj" fmla="val 2699"/>
            </a:avLst>
          </a:prstGeom>
          <a:solidFill>
            <a:srgbClr val="F39FD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66"/>
          <p:cNvSpPr txBox="1"/>
          <p:nvPr/>
        </p:nvSpPr>
        <p:spPr>
          <a:xfrm>
            <a:off x="8856663" y="5700712"/>
            <a:ext cx="11144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rgbClr val="9234DB"/>
              </a:buClr>
              <a:buSzPts val="2400"/>
            </a:pPr>
            <a:r>
              <a:rPr lang="en-US" sz="2400" b="1">
                <a:solidFill>
                  <a:srgbClr val="9234DB"/>
                </a:solidFill>
                <a:latin typeface="Arial"/>
                <a:ea typeface="Arial"/>
                <a:cs typeface="Arial"/>
                <a:sym typeface="Arial"/>
              </a:rPr>
              <a:t>mRNA</a:t>
            </a:r>
            <a:endParaRPr/>
          </a:p>
        </p:txBody>
      </p:sp>
      <p:sp>
        <p:nvSpPr>
          <p:cNvPr id="1394" name="Google Shape;1394;p66"/>
          <p:cNvSpPr txBox="1"/>
          <p:nvPr/>
        </p:nvSpPr>
        <p:spPr>
          <a:xfrm>
            <a:off x="1625600" y="5207000"/>
            <a:ext cx="8940800" cy="406400"/>
          </a:xfrm>
          <a:prstGeom prst="rect">
            <a:avLst/>
          </a:prstGeom>
          <a:solidFill>
            <a:schemeClr val="lt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5" name="Google Shape;1395;p66"/>
          <p:cNvCxnSpPr/>
          <p:nvPr/>
        </p:nvCxnSpPr>
        <p:spPr>
          <a:xfrm>
            <a:off x="20732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96" name="Google Shape;1396;p66"/>
          <p:cNvSpPr txBox="1"/>
          <p:nvPr/>
        </p:nvSpPr>
        <p:spPr>
          <a:xfrm>
            <a:off x="1614488" y="5197476"/>
            <a:ext cx="6254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397" name="Google Shape;1397;p66"/>
          <p:cNvCxnSpPr/>
          <p:nvPr/>
        </p:nvCxnSpPr>
        <p:spPr>
          <a:xfrm>
            <a:off x="26828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98" name="Google Shape;1398;p66"/>
          <p:cNvCxnSpPr/>
          <p:nvPr/>
        </p:nvCxnSpPr>
        <p:spPr>
          <a:xfrm>
            <a:off x="38258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99" name="Google Shape;1399;p66"/>
          <p:cNvCxnSpPr/>
          <p:nvPr/>
        </p:nvCxnSpPr>
        <p:spPr>
          <a:xfrm>
            <a:off x="32924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00" name="Google Shape;1400;p66"/>
          <p:cNvSpPr txBox="1"/>
          <p:nvPr/>
        </p:nvSpPr>
        <p:spPr>
          <a:xfrm>
            <a:off x="2147888" y="5197476"/>
            <a:ext cx="6000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401" name="Google Shape;1401;p66"/>
          <p:cNvSpPr txBox="1"/>
          <p:nvPr/>
        </p:nvSpPr>
        <p:spPr>
          <a:xfrm>
            <a:off x="2757488" y="5197476"/>
            <a:ext cx="6000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402" name="Google Shape;1402;p66"/>
          <p:cNvSpPr txBox="1"/>
          <p:nvPr/>
        </p:nvSpPr>
        <p:spPr>
          <a:xfrm>
            <a:off x="3367088" y="5197476"/>
            <a:ext cx="6000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403" name="Google Shape;1403;p66"/>
          <p:cNvCxnSpPr/>
          <p:nvPr/>
        </p:nvCxnSpPr>
        <p:spPr>
          <a:xfrm>
            <a:off x="55784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04" name="Google Shape;1404;p66"/>
          <p:cNvCxnSpPr/>
          <p:nvPr/>
        </p:nvCxnSpPr>
        <p:spPr>
          <a:xfrm>
            <a:off x="50450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05" name="Google Shape;1405;p66"/>
          <p:cNvCxnSpPr/>
          <p:nvPr/>
        </p:nvCxnSpPr>
        <p:spPr>
          <a:xfrm>
            <a:off x="44354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06" name="Google Shape;1406;p66"/>
          <p:cNvCxnSpPr/>
          <p:nvPr/>
        </p:nvCxnSpPr>
        <p:spPr>
          <a:xfrm>
            <a:off x="61880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07" name="Google Shape;1407;p66"/>
          <p:cNvSpPr txBox="1"/>
          <p:nvPr/>
        </p:nvSpPr>
        <p:spPr>
          <a:xfrm>
            <a:off x="3976688" y="5197476"/>
            <a:ext cx="6000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408" name="Google Shape;1408;p66"/>
          <p:cNvSpPr txBox="1"/>
          <p:nvPr/>
        </p:nvSpPr>
        <p:spPr>
          <a:xfrm>
            <a:off x="4510088" y="5197476"/>
            <a:ext cx="6000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409" name="Google Shape;1409;p66"/>
          <p:cNvSpPr txBox="1"/>
          <p:nvPr/>
        </p:nvSpPr>
        <p:spPr>
          <a:xfrm>
            <a:off x="5119688" y="5197476"/>
            <a:ext cx="6000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410" name="Google Shape;1410;p66"/>
          <p:cNvSpPr txBox="1"/>
          <p:nvPr/>
        </p:nvSpPr>
        <p:spPr>
          <a:xfrm>
            <a:off x="5653088" y="5197476"/>
            <a:ext cx="6000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411" name="Google Shape;1411;p66"/>
          <p:cNvSpPr txBox="1"/>
          <p:nvPr/>
        </p:nvSpPr>
        <p:spPr>
          <a:xfrm>
            <a:off x="6186488" y="5197476"/>
            <a:ext cx="6254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412" name="Google Shape;1412;p66"/>
          <p:cNvSpPr txBox="1"/>
          <p:nvPr/>
        </p:nvSpPr>
        <p:spPr>
          <a:xfrm>
            <a:off x="1565275" y="330200"/>
            <a:ext cx="863600" cy="711200"/>
          </a:xfrm>
          <a:prstGeom prst="rect">
            <a:avLst/>
          </a:prstGeom>
          <a:solidFill>
            <a:srgbClr val="99FF33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66"/>
          <p:cNvSpPr txBox="1"/>
          <p:nvPr/>
        </p:nvSpPr>
        <p:spPr>
          <a:xfrm>
            <a:off x="1601788" y="3968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aa1</a:t>
            </a:r>
            <a:endParaRPr/>
          </a:p>
        </p:txBody>
      </p:sp>
      <p:sp>
        <p:nvSpPr>
          <p:cNvPr id="1414" name="Google Shape;1414;p66"/>
          <p:cNvSpPr/>
          <p:nvPr/>
        </p:nvSpPr>
        <p:spPr>
          <a:xfrm>
            <a:off x="3089275" y="635000"/>
            <a:ext cx="863600" cy="787400"/>
          </a:xfrm>
          <a:prstGeom prst="ellipse">
            <a:avLst/>
          </a:prstGeom>
          <a:solidFill>
            <a:srgbClr val="CC66FF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66"/>
          <p:cNvSpPr txBox="1"/>
          <p:nvPr/>
        </p:nvSpPr>
        <p:spPr>
          <a:xfrm>
            <a:off x="3049588" y="7778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aa2</a:t>
            </a:r>
            <a:endParaRPr/>
          </a:p>
        </p:txBody>
      </p:sp>
      <p:cxnSp>
        <p:nvCxnSpPr>
          <p:cNvPr id="1416" name="Google Shape;1416;p66"/>
          <p:cNvCxnSpPr/>
          <p:nvPr/>
        </p:nvCxnSpPr>
        <p:spPr>
          <a:xfrm>
            <a:off x="67214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17" name="Google Shape;1417;p66"/>
          <p:cNvSpPr txBox="1"/>
          <p:nvPr/>
        </p:nvSpPr>
        <p:spPr>
          <a:xfrm>
            <a:off x="6794501" y="5197476"/>
            <a:ext cx="54133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418" name="Google Shape;1418;p66"/>
          <p:cNvCxnSpPr/>
          <p:nvPr/>
        </p:nvCxnSpPr>
        <p:spPr>
          <a:xfrm>
            <a:off x="73310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19" name="Google Shape;1419;p66"/>
          <p:cNvSpPr txBox="1"/>
          <p:nvPr/>
        </p:nvSpPr>
        <p:spPr>
          <a:xfrm>
            <a:off x="3567112" y="92076"/>
            <a:ext cx="2614612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peptide bonds</a:t>
            </a:r>
            <a:endParaRPr/>
          </a:p>
        </p:txBody>
      </p:sp>
      <p:sp>
        <p:nvSpPr>
          <p:cNvPr id="1420" name="Google Shape;1420;p66"/>
          <p:cNvSpPr txBox="1"/>
          <p:nvPr/>
        </p:nvSpPr>
        <p:spPr>
          <a:xfrm>
            <a:off x="4040188" y="4176712"/>
            <a:ext cx="12160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3-tRNA</a:t>
            </a:r>
            <a:endParaRPr/>
          </a:p>
        </p:txBody>
      </p:sp>
      <p:cxnSp>
        <p:nvCxnSpPr>
          <p:cNvPr id="1421" name="Google Shape;1421;p66"/>
          <p:cNvCxnSpPr/>
          <p:nvPr/>
        </p:nvCxnSpPr>
        <p:spPr>
          <a:xfrm>
            <a:off x="41306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22" name="Google Shape;1422;p66"/>
          <p:cNvCxnSpPr/>
          <p:nvPr/>
        </p:nvCxnSpPr>
        <p:spPr>
          <a:xfrm>
            <a:off x="46640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23" name="Google Shape;1423;p66"/>
          <p:cNvCxnSpPr/>
          <p:nvPr/>
        </p:nvCxnSpPr>
        <p:spPr>
          <a:xfrm>
            <a:off x="51974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24" name="Google Shape;1424;p66"/>
          <p:cNvSpPr txBox="1"/>
          <p:nvPr/>
        </p:nvSpPr>
        <p:spPr>
          <a:xfrm>
            <a:off x="3887787" y="4740276"/>
            <a:ext cx="4572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425" name="Google Shape;1425;p66"/>
          <p:cNvSpPr txBox="1"/>
          <p:nvPr/>
        </p:nvSpPr>
        <p:spPr>
          <a:xfrm>
            <a:off x="4421188" y="4740276"/>
            <a:ext cx="37782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426" name="Google Shape;1426;p66"/>
          <p:cNvSpPr txBox="1"/>
          <p:nvPr/>
        </p:nvSpPr>
        <p:spPr>
          <a:xfrm>
            <a:off x="5030787" y="47402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427" name="Google Shape;1427;p66"/>
          <p:cNvSpPr/>
          <p:nvPr/>
        </p:nvSpPr>
        <p:spPr>
          <a:xfrm>
            <a:off x="3825876" y="1905001"/>
            <a:ext cx="1620837" cy="2744787"/>
          </a:xfrm>
          <a:custGeom>
            <a:avLst/>
            <a:gdLst/>
            <a:ahLst/>
            <a:cxnLst/>
            <a:rect l="l" t="t" r="r" b="b"/>
            <a:pathLst>
              <a:path w="1021" h="1729" extrusionOk="0">
                <a:moveTo>
                  <a:pt x="624" y="0"/>
                </a:moveTo>
                <a:lnTo>
                  <a:pt x="624" y="35"/>
                </a:lnTo>
                <a:lnTo>
                  <a:pt x="600" y="82"/>
                </a:lnTo>
                <a:lnTo>
                  <a:pt x="600" y="129"/>
                </a:lnTo>
                <a:lnTo>
                  <a:pt x="600" y="165"/>
                </a:lnTo>
                <a:lnTo>
                  <a:pt x="600" y="200"/>
                </a:lnTo>
                <a:lnTo>
                  <a:pt x="600" y="235"/>
                </a:lnTo>
                <a:lnTo>
                  <a:pt x="588" y="270"/>
                </a:lnTo>
                <a:lnTo>
                  <a:pt x="588" y="317"/>
                </a:lnTo>
                <a:lnTo>
                  <a:pt x="588" y="353"/>
                </a:lnTo>
                <a:lnTo>
                  <a:pt x="588" y="388"/>
                </a:lnTo>
                <a:lnTo>
                  <a:pt x="588" y="423"/>
                </a:lnTo>
                <a:lnTo>
                  <a:pt x="588" y="458"/>
                </a:lnTo>
                <a:lnTo>
                  <a:pt x="588" y="494"/>
                </a:lnTo>
                <a:lnTo>
                  <a:pt x="588" y="529"/>
                </a:lnTo>
                <a:lnTo>
                  <a:pt x="588" y="564"/>
                </a:lnTo>
                <a:lnTo>
                  <a:pt x="588" y="600"/>
                </a:lnTo>
                <a:lnTo>
                  <a:pt x="588" y="647"/>
                </a:lnTo>
                <a:lnTo>
                  <a:pt x="588" y="682"/>
                </a:lnTo>
                <a:lnTo>
                  <a:pt x="624" y="682"/>
                </a:lnTo>
                <a:lnTo>
                  <a:pt x="660" y="694"/>
                </a:lnTo>
                <a:lnTo>
                  <a:pt x="672" y="658"/>
                </a:lnTo>
                <a:lnTo>
                  <a:pt x="672" y="623"/>
                </a:lnTo>
                <a:lnTo>
                  <a:pt x="684" y="588"/>
                </a:lnTo>
                <a:lnTo>
                  <a:pt x="720" y="564"/>
                </a:lnTo>
                <a:lnTo>
                  <a:pt x="756" y="541"/>
                </a:lnTo>
                <a:lnTo>
                  <a:pt x="792" y="541"/>
                </a:lnTo>
                <a:lnTo>
                  <a:pt x="828" y="529"/>
                </a:lnTo>
                <a:lnTo>
                  <a:pt x="876" y="541"/>
                </a:lnTo>
                <a:lnTo>
                  <a:pt x="912" y="552"/>
                </a:lnTo>
                <a:lnTo>
                  <a:pt x="948" y="576"/>
                </a:lnTo>
                <a:lnTo>
                  <a:pt x="972" y="611"/>
                </a:lnTo>
                <a:lnTo>
                  <a:pt x="996" y="647"/>
                </a:lnTo>
                <a:lnTo>
                  <a:pt x="1008" y="682"/>
                </a:lnTo>
                <a:lnTo>
                  <a:pt x="1020" y="717"/>
                </a:lnTo>
                <a:lnTo>
                  <a:pt x="1020" y="752"/>
                </a:lnTo>
                <a:lnTo>
                  <a:pt x="1020" y="788"/>
                </a:lnTo>
                <a:lnTo>
                  <a:pt x="1008" y="835"/>
                </a:lnTo>
                <a:lnTo>
                  <a:pt x="996" y="870"/>
                </a:lnTo>
                <a:lnTo>
                  <a:pt x="960" y="905"/>
                </a:lnTo>
                <a:lnTo>
                  <a:pt x="924" y="929"/>
                </a:lnTo>
                <a:lnTo>
                  <a:pt x="888" y="952"/>
                </a:lnTo>
                <a:lnTo>
                  <a:pt x="852" y="952"/>
                </a:lnTo>
                <a:lnTo>
                  <a:pt x="816" y="952"/>
                </a:lnTo>
                <a:lnTo>
                  <a:pt x="780" y="940"/>
                </a:lnTo>
                <a:lnTo>
                  <a:pt x="732" y="917"/>
                </a:lnTo>
                <a:lnTo>
                  <a:pt x="708" y="882"/>
                </a:lnTo>
                <a:lnTo>
                  <a:pt x="696" y="846"/>
                </a:lnTo>
                <a:lnTo>
                  <a:pt x="660" y="823"/>
                </a:lnTo>
                <a:lnTo>
                  <a:pt x="624" y="823"/>
                </a:lnTo>
                <a:lnTo>
                  <a:pt x="588" y="823"/>
                </a:lnTo>
                <a:lnTo>
                  <a:pt x="588" y="858"/>
                </a:lnTo>
                <a:lnTo>
                  <a:pt x="588" y="893"/>
                </a:lnTo>
                <a:lnTo>
                  <a:pt x="600" y="929"/>
                </a:lnTo>
                <a:lnTo>
                  <a:pt x="612" y="964"/>
                </a:lnTo>
                <a:lnTo>
                  <a:pt x="612" y="999"/>
                </a:lnTo>
                <a:lnTo>
                  <a:pt x="624" y="1034"/>
                </a:lnTo>
                <a:lnTo>
                  <a:pt x="624" y="1070"/>
                </a:lnTo>
                <a:lnTo>
                  <a:pt x="624" y="1105"/>
                </a:lnTo>
                <a:lnTo>
                  <a:pt x="624" y="1199"/>
                </a:lnTo>
                <a:lnTo>
                  <a:pt x="624" y="1270"/>
                </a:lnTo>
                <a:lnTo>
                  <a:pt x="624" y="1340"/>
                </a:lnTo>
                <a:lnTo>
                  <a:pt x="624" y="1387"/>
                </a:lnTo>
                <a:lnTo>
                  <a:pt x="660" y="1375"/>
                </a:lnTo>
                <a:lnTo>
                  <a:pt x="696" y="1375"/>
                </a:lnTo>
                <a:lnTo>
                  <a:pt x="732" y="1375"/>
                </a:lnTo>
                <a:lnTo>
                  <a:pt x="780" y="1375"/>
                </a:lnTo>
                <a:lnTo>
                  <a:pt x="816" y="1387"/>
                </a:lnTo>
                <a:lnTo>
                  <a:pt x="852" y="1399"/>
                </a:lnTo>
                <a:lnTo>
                  <a:pt x="888" y="1411"/>
                </a:lnTo>
                <a:lnTo>
                  <a:pt x="924" y="1422"/>
                </a:lnTo>
                <a:lnTo>
                  <a:pt x="960" y="1458"/>
                </a:lnTo>
                <a:lnTo>
                  <a:pt x="972" y="1493"/>
                </a:lnTo>
                <a:lnTo>
                  <a:pt x="996" y="1528"/>
                </a:lnTo>
                <a:lnTo>
                  <a:pt x="996" y="1563"/>
                </a:lnTo>
                <a:lnTo>
                  <a:pt x="996" y="1599"/>
                </a:lnTo>
                <a:lnTo>
                  <a:pt x="984" y="1634"/>
                </a:lnTo>
                <a:lnTo>
                  <a:pt x="960" y="1669"/>
                </a:lnTo>
                <a:lnTo>
                  <a:pt x="924" y="1693"/>
                </a:lnTo>
                <a:lnTo>
                  <a:pt x="888" y="1704"/>
                </a:lnTo>
                <a:lnTo>
                  <a:pt x="852" y="1704"/>
                </a:lnTo>
                <a:lnTo>
                  <a:pt x="804" y="1704"/>
                </a:lnTo>
                <a:lnTo>
                  <a:pt x="768" y="1716"/>
                </a:lnTo>
                <a:lnTo>
                  <a:pt x="732" y="1716"/>
                </a:lnTo>
                <a:lnTo>
                  <a:pt x="696" y="1716"/>
                </a:lnTo>
                <a:lnTo>
                  <a:pt x="660" y="1728"/>
                </a:lnTo>
                <a:lnTo>
                  <a:pt x="624" y="1728"/>
                </a:lnTo>
                <a:lnTo>
                  <a:pt x="588" y="1728"/>
                </a:lnTo>
                <a:lnTo>
                  <a:pt x="552" y="1728"/>
                </a:lnTo>
                <a:lnTo>
                  <a:pt x="516" y="1728"/>
                </a:lnTo>
                <a:lnTo>
                  <a:pt x="480" y="1728"/>
                </a:lnTo>
                <a:lnTo>
                  <a:pt x="444" y="1728"/>
                </a:lnTo>
                <a:lnTo>
                  <a:pt x="408" y="1728"/>
                </a:lnTo>
                <a:lnTo>
                  <a:pt x="372" y="1728"/>
                </a:lnTo>
                <a:lnTo>
                  <a:pt x="336" y="1716"/>
                </a:lnTo>
                <a:lnTo>
                  <a:pt x="300" y="1716"/>
                </a:lnTo>
                <a:lnTo>
                  <a:pt x="264" y="1716"/>
                </a:lnTo>
                <a:lnTo>
                  <a:pt x="228" y="1704"/>
                </a:lnTo>
                <a:lnTo>
                  <a:pt x="192" y="1693"/>
                </a:lnTo>
                <a:lnTo>
                  <a:pt x="156" y="1681"/>
                </a:lnTo>
                <a:lnTo>
                  <a:pt x="120" y="1669"/>
                </a:lnTo>
                <a:lnTo>
                  <a:pt x="96" y="1634"/>
                </a:lnTo>
                <a:lnTo>
                  <a:pt x="72" y="1599"/>
                </a:lnTo>
                <a:lnTo>
                  <a:pt x="48" y="1563"/>
                </a:lnTo>
                <a:lnTo>
                  <a:pt x="48" y="1528"/>
                </a:lnTo>
                <a:lnTo>
                  <a:pt x="60" y="1493"/>
                </a:lnTo>
                <a:lnTo>
                  <a:pt x="84" y="1458"/>
                </a:lnTo>
                <a:lnTo>
                  <a:pt x="132" y="1434"/>
                </a:lnTo>
                <a:lnTo>
                  <a:pt x="168" y="1411"/>
                </a:lnTo>
                <a:lnTo>
                  <a:pt x="204" y="1399"/>
                </a:lnTo>
                <a:lnTo>
                  <a:pt x="252" y="1387"/>
                </a:lnTo>
                <a:lnTo>
                  <a:pt x="288" y="1387"/>
                </a:lnTo>
                <a:lnTo>
                  <a:pt x="336" y="1387"/>
                </a:lnTo>
                <a:lnTo>
                  <a:pt x="372" y="1387"/>
                </a:lnTo>
                <a:lnTo>
                  <a:pt x="408" y="1387"/>
                </a:lnTo>
                <a:lnTo>
                  <a:pt x="444" y="1387"/>
                </a:lnTo>
                <a:lnTo>
                  <a:pt x="456" y="1352"/>
                </a:lnTo>
                <a:lnTo>
                  <a:pt x="456" y="1317"/>
                </a:lnTo>
                <a:lnTo>
                  <a:pt x="456" y="1281"/>
                </a:lnTo>
                <a:lnTo>
                  <a:pt x="456" y="1246"/>
                </a:lnTo>
                <a:lnTo>
                  <a:pt x="456" y="1211"/>
                </a:lnTo>
                <a:lnTo>
                  <a:pt x="456" y="1176"/>
                </a:lnTo>
                <a:lnTo>
                  <a:pt x="444" y="1140"/>
                </a:lnTo>
                <a:lnTo>
                  <a:pt x="444" y="1105"/>
                </a:lnTo>
                <a:lnTo>
                  <a:pt x="444" y="1070"/>
                </a:lnTo>
                <a:lnTo>
                  <a:pt x="444" y="1034"/>
                </a:lnTo>
                <a:lnTo>
                  <a:pt x="444" y="999"/>
                </a:lnTo>
                <a:lnTo>
                  <a:pt x="444" y="964"/>
                </a:lnTo>
                <a:lnTo>
                  <a:pt x="444" y="929"/>
                </a:lnTo>
                <a:lnTo>
                  <a:pt x="444" y="893"/>
                </a:lnTo>
                <a:lnTo>
                  <a:pt x="408" y="870"/>
                </a:lnTo>
                <a:lnTo>
                  <a:pt x="372" y="870"/>
                </a:lnTo>
                <a:lnTo>
                  <a:pt x="336" y="870"/>
                </a:lnTo>
                <a:lnTo>
                  <a:pt x="336" y="905"/>
                </a:lnTo>
                <a:lnTo>
                  <a:pt x="336" y="940"/>
                </a:lnTo>
                <a:lnTo>
                  <a:pt x="300" y="964"/>
                </a:lnTo>
                <a:lnTo>
                  <a:pt x="264" y="987"/>
                </a:lnTo>
                <a:lnTo>
                  <a:pt x="228" y="987"/>
                </a:lnTo>
                <a:lnTo>
                  <a:pt x="192" y="987"/>
                </a:lnTo>
                <a:lnTo>
                  <a:pt x="156" y="987"/>
                </a:lnTo>
                <a:lnTo>
                  <a:pt x="120" y="976"/>
                </a:lnTo>
                <a:lnTo>
                  <a:pt x="84" y="964"/>
                </a:lnTo>
                <a:lnTo>
                  <a:pt x="60" y="929"/>
                </a:lnTo>
                <a:lnTo>
                  <a:pt x="36" y="893"/>
                </a:lnTo>
                <a:lnTo>
                  <a:pt x="12" y="858"/>
                </a:lnTo>
                <a:lnTo>
                  <a:pt x="0" y="823"/>
                </a:lnTo>
                <a:lnTo>
                  <a:pt x="0" y="788"/>
                </a:lnTo>
                <a:lnTo>
                  <a:pt x="0" y="752"/>
                </a:lnTo>
                <a:lnTo>
                  <a:pt x="24" y="717"/>
                </a:lnTo>
                <a:lnTo>
                  <a:pt x="60" y="694"/>
                </a:lnTo>
                <a:lnTo>
                  <a:pt x="96" y="670"/>
                </a:lnTo>
                <a:lnTo>
                  <a:pt x="132" y="658"/>
                </a:lnTo>
                <a:lnTo>
                  <a:pt x="180" y="658"/>
                </a:lnTo>
                <a:lnTo>
                  <a:pt x="216" y="658"/>
                </a:lnTo>
                <a:lnTo>
                  <a:pt x="252" y="670"/>
                </a:lnTo>
                <a:lnTo>
                  <a:pt x="288" y="682"/>
                </a:lnTo>
                <a:lnTo>
                  <a:pt x="312" y="717"/>
                </a:lnTo>
                <a:lnTo>
                  <a:pt x="324" y="752"/>
                </a:lnTo>
                <a:lnTo>
                  <a:pt x="360" y="752"/>
                </a:lnTo>
                <a:lnTo>
                  <a:pt x="396" y="752"/>
                </a:lnTo>
                <a:lnTo>
                  <a:pt x="432" y="752"/>
                </a:lnTo>
                <a:lnTo>
                  <a:pt x="432" y="717"/>
                </a:lnTo>
                <a:lnTo>
                  <a:pt x="444" y="682"/>
                </a:lnTo>
                <a:lnTo>
                  <a:pt x="444" y="647"/>
                </a:lnTo>
                <a:lnTo>
                  <a:pt x="444" y="600"/>
                </a:lnTo>
                <a:lnTo>
                  <a:pt x="444" y="564"/>
                </a:lnTo>
                <a:lnTo>
                  <a:pt x="444" y="529"/>
                </a:lnTo>
                <a:lnTo>
                  <a:pt x="444" y="494"/>
                </a:lnTo>
                <a:lnTo>
                  <a:pt x="444" y="458"/>
                </a:lnTo>
                <a:lnTo>
                  <a:pt x="444" y="423"/>
                </a:lnTo>
                <a:lnTo>
                  <a:pt x="444" y="376"/>
                </a:lnTo>
                <a:lnTo>
                  <a:pt x="444" y="341"/>
                </a:lnTo>
                <a:lnTo>
                  <a:pt x="444" y="306"/>
                </a:lnTo>
                <a:lnTo>
                  <a:pt x="432" y="259"/>
                </a:lnTo>
                <a:lnTo>
                  <a:pt x="432" y="223"/>
                </a:lnTo>
                <a:lnTo>
                  <a:pt x="432" y="188"/>
                </a:lnTo>
                <a:lnTo>
                  <a:pt x="432" y="153"/>
                </a:lnTo>
                <a:lnTo>
                  <a:pt x="432" y="118"/>
                </a:lnTo>
                <a:lnTo>
                  <a:pt x="432" y="82"/>
                </a:lnTo>
                <a:lnTo>
                  <a:pt x="432" y="47"/>
                </a:lnTo>
                <a:lnTo>
                  <a:pt x="432" y="12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66"/>
          <p:cNvSpPr/>
          <p:nvPr/>
        </p:nvSpPr>
        <p:spPr>
          <a:xfrm>
            <a:off x="4597400" y="1168400"/>
            <a:ext cx="939800" cy="863600"/>
          </a:xfrm>
          <a:prstGeom prst="triangle">
            <a:avLst>
              <a:gd name="adj" fmla="val 10799"/>
            </a:avLst>
          </a:prstGeom>
          <a:solidFill>
            <a:srgbClr val="FFCC66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66"/>
          <p:cNvSpPr txBox="1"/>
          <p:nvPr/>
        </p:nvSpPr>
        <p:spPr>
          <a:xfrm>
            <a:off x="4710113" y="16160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aa3</a:t>
            </a:r>
            <a:endParaRPr/>
          </a:p>
        </p:txBody>
      </p:sp>
      <p:cxnSp>
        <p:nvCxnSpPr>
          <p:cNvPr id="1430" name="Google Shape;1430;p66"/>
          <p:cNvCxnSpPr/>
          <p:nvPr/>
        </p:nvCxnSpPr>
        <p:spPr>
          <a:xfrm>
            <a:off x="41306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31" name="Google Shape;1431;p66"/>
          <p:cNvCxnSpPr/>
          <p:nvPr/>
        </p:nvCxnSpPr>
        <p:spPr>
          <a:xfrm>
            <a:off x="46640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32" name="Google Shape;1432;p66"/>
          <p:cNvCxnSpPr/>
          <p:nvPr/>
        </p:nvCxnSpPr>
        <p:spPr>
          <a:xfrm>
            <a:off x="52736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33" name="Google Shape;1433;p66"/>
          <p:cNvSpPr txBox="1"/>
          <p:nvPr/>
        </p:nvSpPr>
        <p:spPr>
          <a:xfrm>
            <a:off x="5868988" y="4176712"/>
            <a:ext cx="12160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4-tRNA</a:t>
            </a:r>
            <a:endParaRPr/>
          </a:p>
        </p:txBody>
      </p:sp>
      <p:cxnSp>
        <p:nvCxnSpPr>
          <p:cNvPr id="1434" name="Google Shape;1434;p66"/>
          <p:cNvCxnSpPr/>
          <p:nvPr/>
        </p:nvCxnSpPr>
        <p:spPr>
          <a:xfrm>
            <a:off x="59594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35" name="Google Shape;1435;p66"/>
          <p:cNvCxnSpPr/>
          <p:nvPr/>
        </p:nvCxnSpPr>
        <p:spPr>
          <a:xfrm>
            <a:off x="64928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36" name="Google Shape;1436;p66"/>
          <p:cNvCxnSpPr/>
          <p:nvPr/>
        </p:nvCxnSpPr>
        <p:spPr>
          <a:xfrm>
            <a:off x="70262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37" name="Google Shape;1437;p66"/>
          <p:cNvSpPr txBox="1"/>
          <p:nvPr/>
        </p:nvSpPr>
        <p:spPr>
          <a:xfrm>
            <a:off x="5716587" y="4740276"/>
            <a:ext cx="4572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438" name="Google Shape;1438;p66"/>
          <p:cNvSpPr txBox="1"/>
          <p:nvPr/>
        </p:nvSpPr>
        <p:spPr>
          <a:xfrm>
            <a:off x="6249987" y="47402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439" name="Google Shape;1439;p66"/>
          <p:cNvSpPr txBox="1"/>
          <p:nvPr/>
        </p:nvSpPr>
        <p:spPr>
          <a:xfrm>
            <a:off x="6783387" y="47402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440" name="Google Shape;1440;p66"/>
          <p:cNvSpPr/>
          <p:nvPr/>
        </p:nvSpPr>
        <p:spPr>
          <a:xfrm>
            <a:off x="5654676" y="1905001"/>
            <a:ext cx="1620837" cy="2744787"/>
          </a:xfrm>
          <a:custGeom>
            <a:avLst/>
            <a:gdLst/>
            <a:ahLst/>
            <a:cxnLst/>
            <a:rect l="l" t="t" r="r" b="b"/>
            <a:pathLst>
              <a:path w="1021" h="1729" extrusionOk="0">
                <a:moveTo>
                  <a:pt x="624" y="0"/>
                </a:moveTo>
                <a:lnTo>
                  <a:pt x="624" y="35"/>
                </a:lnTo>
                <a:lnTo>
                  <a:pt x="600" y="82"/>
                </a:lnTo>
                <a:lnTo>
                  <a:pt x="600" y="129"/>
                </a:lnTo>
                <a:lnTo>
                  <a:pt x="600" y="165"/>
                </a:lnTo>
                <a:lnTo>
                  <a:pt x="600" y="200"/>
                </a:lnTo>
                <a:lnTo>
                  <a:pt x="600" y="235"/>
                </a:lnTo>
                <a:lnTo>
                  <a:pt x="588" y="270"/>
                </a:lnTo>
                <a:lnTo>
                  <a:pt x="588" y="317"/>
                </a:lnTo>
                <a:lnTo>
                  <a:pt x="588" y="353"/>
                </a:lnTo>
                <a:lnTo>
                  <a:pt x="588" y="388"/>
                </a:lnTo>
                <a:lnTo>
                  <a:pt x="588" y="423"/>
                </a:lnTo>
                <a:lnTo>
                  <a:pt x="588" y="458"/>
                </a:lnTo>
                <a:lnTo>
                  <a:pt x="588" y="494"/>
                </a:lnTo>
                <a:lnTo>
                  <a:pt x="588" y="529"/>
                </a:lnTo>
                <a:lnTo>
                  <a:pt x="588" y="564"/>
                </a:lnTo>
                <a:lnTo>
                  <a:pt x="588" y="600"/>
                </a:lnTo>
                <a:lnTo>
                  <a:pt x="588" y="647"/>
                </a:lnTo>
                <a:lnTo>
                  <a:pt x="588" y="682"/>
                </a:lnTo>
                <a:lnTo>
                  <a:pt x="624" y="682"/>
                </a:lnTo>
                <a:lnTo>
                  <a:pt x="660" y="694"/>
                </a:lnTo>
                <a:lnTo>
                  <a:pt x="672" y="658"/>
                </a:lnTo>
                <a:lnTo>
                  <a:pt x="672" y="623"/>
                </a:lnTo>
                <a:lnTo>
                  <a:pt x="684" y="588"/>
                </a:lnTo>
                <a:lnTo>
                  <a:pt x="720" y="564"/>
                </a:lnTo>
                <a:lnTo>
                  <a:pt x="756" y="541"/>
                </a:lnTo>
                <a:lnTo>
                  <a:pt x="792" y="541"/>
                </a:lnTo>
                <a:lnTo>
                  <a:pt x="828" y="529"/>
                </a:lnTo>
                <a:lnTo>
                  <a:pt x="876" y="541"/>
                </a:lnTo>
                <a:lnTo>
                  <a:pt x="912" y="552"/>
                </a:lnTo>
                <a:lnTo>
                  <a:pt x="948" y="576"/>
                </a:lnTo>
                <a:lnTo>
                  <a:pt x="972" y="611"/>
                </a:lnTo>
                <a:lnTo>
                  <a:pt x="996" y="647"/>
                </a:lnTo>
                <a:lnTo>
                  <a:pt x="1008" y="682"/>
                </a:lnTo>
                <a:lnTo>
                  <a:pt x="1020" y="717"/>
                </a:lnTo>
                <a:lnTo>
                  <a:pt x="1020" y="752"/>
                </a:lnTo>
                <a:lnTo>
                  <a:pt x="1020" y="788"/>
                </a:lnTo>
                <a:lnTo>
                  <a:pt x="1008" y="835"/>
                </a:lnTo>
                <a:lnTo>
                  <a:pt x="996" y="870"/>
                </a:lnTo>
                <a:lnTo>
                  <a:pt x="960" y="905"/>
                </a:lnTo>
                <a:lnTo>
                  <a:pt x="924" y="929"/>
                </a:lnTo>
                <a:lnTo>
                  <a:pt x="888" y="952"/>
                </a:lnTo>
                <a:lnTo>
                  <a:pt x="852" y="952"/>
                </a:lnTo>
                <a:lnTo>
                  <a:pt x="816" y="952"/>
                </a:lnTo>
                <a:lnTo>
                  <a:pt x="780" y="940"/>
                </a:lnTo>
                <a:lnTo>
                  <a:pt x="732" y="917"/>
                </a:lnTo>
                <a:lnTo>
                  <a:pt x="708" y="882"/>
                </a:lnTo>
                <a:lnTo>
                  <a:pt x="696" y="846"/>
                </a:lnTo>
                <a:lnTo>
                  <a:pt x="660" y="823"/>
                </a:lnTo>
                <a:lnTo>
                  <a:pt x="624" y="823"/>
                </a:lnTo>
                <a:lnTo>
                  <a:pt x="588" y="823"/>
                </a:lnTo>
                <a:lnTo>
                  <a:pt x="588" y="858"/>
                </a:lnTo>
                <a:lnTo>
                  <a:pt x="588" y="893"/>
                </a:lnTo>
                <a:lnTo>
                  <a:pt x="600" y="929"/>
                </a:lnTo>
                <a:lnTo>
                  <a:pt x="612" y="964"/>
                </a:lnTo>
                <a:lnTo>
                  <a:pt x="612" y="999"/>
                </a:lnTo>
                <a:lnTo>
                  <a:pt x="624" y="1034"/>
                </a:lnTo>
                <a:lnTo>
                  <a:pt x="624" y="1070"/>
                </a:lnTo>
                <a:lnTo>
                  <a:pt x="624" y="1105"/>
                </a:lnTo>
                <a:lnTo>
                  <a:pt x="624" y="1199"/>
                </a:lnTo>
                <a:lnTo>
                  <a:pt x="624" y="1270"/>
                </a:lnTo>
                <a:lnTo>
                  <a:pt x="624" y="1340"/>
                </a:lnTo>
                <a:lnTo>
                  <a:pt x="624" y="1387"/>
                </a:lnTo>
                <a:lnTo>
                  <a:pt x="660" y="1375"/>
                </a:lnTo>
                <a:lnTo>
                  <a:pt x="696" y="1375"/>
                </a:lnTo>
                <a:lnTo>
                  <a:pt x="732" y="1375"/>
                </a:lnTo>
                <a:lnTo>
                  <a:pt x="780" y="1375"/>
                </a:lnTo>
                <a:lnTo>
                  <a:pt x="816" y="1387"/>
                </a:lnTo>
                <a:lnTo>
                  <a:pt x="852" y="1399"/>
                </a:lnTo>
                <a:lnTo>
                  <a:pt x="888" y="1411"/>
                </a:lnTo>
                <a:lnTo>
                  <a:pt x="924" y="1422"/>
                </a:lnTo>
                <a:lnTo>
                  <a:pt x="960" y="1458"/>
                </a:lnTo>
                <a:lnTo>
                  <a:pt x="972" y="1493"/>
                </a:lnTo>
                <a:lnTo>
                  <a:pt x="996" y="1528"/>
                </a:lnTo>
                <a:lnTo>
                  <a:pt x="996" y="1563"/>
                </a:lnTo>
                <a:lnTo>
                  <a:pt x="996" y="1599"/>
                </a:lnTo>
                <a:lnTo>
                  <a:pt x="984" y="1634"/>
                </a:lnTo>
                <a:lnTo>
                  <a:pt x="960" y="1669"/>
                </a:lnTo>
                <a:lnTo>
                  <a:pt x="924" y="1693"/>
                </a:lnTo>
                <a:lnTo>
                  <a:pt x="888" y="1704"/>
                </a:lnTo>
                <a:lnTo>
                  <a:pt x="852" y="1704"/>
                </a:lnTo>
                <a:lnTo>
                  <a:pt x="804" y="1704"/>
                </a:lnTo>
                <a:lnTo>
                  <a:pt x="768" y="1716"/>
                </a:lnTo>
                <a:lnTo>
                  <a:pt x="732" y="1716"/>
                </a:lnTo>
                <a:lnTo>
                  <a:pt x="696" y="1716"/>
                </a:lnTo>
                <a:lnTo>
                  <a:pt x="660" y="1728"/>
                </a:lnTo>
                <a:lnTo>
                  <a:pt x="624" y="1728"/>
                </a:lnTo>
                <a:lnTo>
                  <a:pt x="588" y="1728"/>
                </a:lnTo>
                <a:lnTo>
                  <a:pt x="552" y="1728"/>
                </a:lnTo>
                <a:lnTo>
                  <a:pt x="516" y="1728"/>
                </a:lnTo>
                <a:lnTo>
                  <a:pt x="480" y="1728"/>
                </a:lnTo>
                <a:lnTo>
                  <a:pt x="444" y="1728"/>
                </a:lnTo>
                <a:lnTo>
                  <a:pt x="408" y="1728"/>
                </a:lnTo>
                <a:lnTo>
                  <a:pt x="372" y="1728"/>
                </a:lnTo>
                <a:lnTo>
                  <a:pt x="336" y="1716"/>
                </a:lnTo>
                <a:lnTo>
                  <a:pt x="300" y="1716"/>
                </a:lnTo>
                <a:lnTo>
                  <a:pt x="264" y="1716"/>
                </a:lnTo>
                <a:lnTo>
                  <a:pt x="228" y="1704"/>
                </a:lnTo>
                <a:lnTo>
                  <a:pt x="192" y="1693"/>
                </a:lnTo>
                <a:lnTo>
                  <a:pt x="156" y="1681"/>
                </a:lnTo>
                <a:lnTo>
                  <a:pt x="120" y="1669"/>
                </a:lnTo>
                <a:lnTo>
                  <a:pt x="96" y="1634"/>
                </a:lnTo>
                <a:lnTo>
                  <a:pt x="72" y="1599"/>
                </a:lnTo>
                <a:lnTo>
                  <a:pt x="48" y="1563"/>
                </a:lnTo>
                <a:lnTo>
                  <a:pt x="48" y="1528"/>
                </a:lnTo>
                <a:lnTo>
                  <a:pt x="60" y="1493"/>
                </a:lnTo>
                <a:lnTo>
                  <a:pt x="84" y="1458"/>
                </a:lnTo>
                <a:lnTo>
                  <a:pt x="132" y="1434"/>
                </a:lnTo>
                <a:lnTo>
                  <a:pt x="168" y="1411"/>
                </a:lnTo>
                <a:lnTo>
                  <a:pt x="204" y="1399"/>
                </a:lnTo>
                <a:lnTo>
                  <a:pt x="252" y="1387"/>
                </a:lnTo>
                <a:lnTo>
                  <a:pt x="288" y="1387"/>
                </a:lnTo>
                <a:lnTo>
                  <a:pt x="336" y="1387"/>
                </a:lnTo>
                <a:lnTo>
                  <a:pt x="372" y="1387"/>
                </a:lnTo>
                <a:lnTo>
                  <a:pt x="408" y="1387"/>
                </a:lnTo>
                <a:lnTo>
                  <a:pt x="444" y="1387"/>
                </a:lnTo>
                <a:lnTo>
                  <a:pt x="456" y="1352"/>
                </a:lnTo>
                <a:lnTo>
                  <a:pt x="456" y="1317"/>
                </a:lnTo>
                <a:lnTo>
                  <a:pt x="456" y="1281"/>
                </a:lnTo>
                <a:lnTo>
                  <a:pt x="456" y="1246"/>
                </a:lnTo>
                <a:lnTo>
                  <a:pt x="456" y="1211"/>
                </a:lnTo>
                <a:lnTo>
                  <a:pt x="456" y="1176"/>
                </a:lnTo>
                <a:lnTo>
                  <a:pt x="444" y="1140"/>
                </a:lnTo>
                <a:lnTo>
                  <a:pt x="444" y="1105"/>
                </a:lnTo>
                <a:lnTo>
                  <a:pt x="444" y="1070"/>
                </a:lnTo>
                <a:lnTo>
                  <a:pt x="444" y="1034"/>
                </a:lnTo>
                <a:lnTo>
                  <a:pt x="444" y="999"/>
                </a:lnTo>
                <a:lnTo>
                  <a:pt x="444" y="964"/>
                </a:lnTo>
                <a:lnTo>
                  <a:pt x="444" y="929"/>
                </a:lnTo>
                <a:lnTo>
                  <a:pt x="444" y="893"/>
                </a:lnTo>
                <a:lnTo>
                  <a:pt x="408" y="870"/>
                </a:lnTo>
                <a:lnTo>
                  <a:pt x="372" y="870"/>
                </a:lnTo>
                <a:lnTo>
                  <a:pt x="336" y="870"/>
                </a:lnTo>
                <a:lnTo>
                  <a:pt x="336" y="905"/>
                </a:lnTo>
                <a:lnTo>
                  <a:pt x="336" y="940"/>
                </a:lnTo>
                <a:lnTo>
                  <a:pt x="300" y="964"/>
                </a:lnTo>
                <a:lnTo>
                  <a:pt x="264" y="987"/>
                </a:lnTo>
                <a:lnTo>
                  <a:pt x="228" y="987"/>
                </a:lnTo>
                <a:lnTo>
                  <a:pt x="192" y="987"/>
                </a:lnTo>
                <a:lnTo>
                  <a:pt x="156" y="987"/>
                </a:lnTo>
                <a:lnTo>
                  <a:pt x="120" y="976"/>
                </a:lnTo>
                <a:lnTo>
                  <a:pt x="84" y="964"/>
                </a:lnTo>
                <a:lnTo>
                  <a:pt x="60" y="929"/>
                </a:lnTo>
                <a:lnTo>
                  <a:pt x="36" y="893"/>
                </a:lnTo>
                <a:lnTo>
                  <a:pt x="12" y="858"/>
                </a:lnTo>
                <a:lnTo>
                  <a:pt x="0" y="823"/>
                </a:lnTo>
                <a:lnTo>
                  <a:pt x="0" y="788"/>
                </a:lnTo>
                <a:lnTo>
                  <a:pt x="0" y="752"/>
                </a:lnTo>
                <a:lnTo>
                  <a:pt x="24" y="717"/>
                </a:lnTo>
                <a:lnTo>
                  <a:pt x="60" y="694"/>
                </a:lnTo>
                <a:lnTo>
                  <a:pt x="96" y="670"/>
                </a:lnTo>
                <a:lnTo>
                  <a:pt x="132" y="658"/>
                </a:lnTo>
                <a:lnTo>
                  <a:pt x="180" y="658"/>
                </a:lnTo>
                <a:lnTo>
                  <a:pt x="216" y="658"/>
                </a:lnTo>
                <a:lnTo>
                  <a:pt x="252" y="670"/>
                </a:lnTo>
                <a:lnTo>
                  <a:pt x="288" y="682"/>
                </a:lnTo>
                <a:lnTo>
                  <a:pt x="312" y="717"/>
                </a:lnTo>
                <a:lnTo>
                  <a:pt x="324" y="752"/>
                </a:lnTo>
                <a:lnTo>
                  <a:pt x="360" y="752"/>
                </a:lnTo>
                <a:lnTo>
                  <a:pt x="396" y="752"/>
                </a:lnTo>
                <a:lnTo>
                  <a:pt x="432" y="752"/>
                </a:lnTo>
                <a:lnTo>
                  <a:pt x="432" y="717"/>
                </a:lnTo>
                <a:lnTo>
                  <a:pt x="444" y="682"/>
                </a:lnTo>
                <a:lnTo>
                  <a:pt x="444" y="647"/>
                </a:lnTo>
                <a:lnTo>
                  <a:pt x="444" y="600"/>
                </a:lnTo>
                <a:lnTo>
                  <a:pt x="444" y="564"/>
                </a:lnTo>
                <a:lnTo>
                  <a:pt x="444" y="529"/>
                </a:lnTo>
                <a:lnTo>
                  <a:pt x="444" y="494"/>
                </a:lnTo>
                <a:lnTo>
                  <a:pt x="444" y="458"/>
                </a:lnTo>
                <a:lnTo>
                  <a:pt x="444" y="423"/>
                </a:lnTo>
                <a:lnTo>
                  <a:pt x="444" y="376"/>
                </a:lnTo>
                <a:lnTo>
                  <a:pt x="444" y="341"/>
                </a:lnTo>
                <a:lnTo>
                  <a:pt x="444" y="306"/>
                </a:lnTo>
                <a:lnTo>
                  <a:pt x="432" y="259"/>
                </a:lnTo>
                <a:lnTo>
                  <a:pt x="432" y="223"/>
                </a:lnTo>
                <a:lnTo>
                  <a:pt x="432" y="188"/>
                </a:lnTo>
                <a:lnTo>
                  <a:pt x="432" y="153"/>
                </a:lnTo>
                <a:lnTo>
                  <a:pt x="432" y="118"/>
                </a:lnTo>
                <a:lnTo>
                  <a:pt x="432" y="82"/>
                </a:lnTo>
                <a:lnTo>
                  <a:pt x="432" y="47"/>
                </a:lnTo>
                <a:lnTo>
                  <a:pt x="432" y="12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66"/>
          <p:cNvSpPr/>
          <p:nvPr/>
        </p:nvSpPr>
        <p:spPr>
          <a:xfrm>
            <a:off x="6197600" y="939800"/>
            <a:ext cx="1016000" cy="1168400"/>
          </a:xfrm>
          <a:prstGeom prst="diamond">
            <a:avLst/>
          </a:prstGeom>
          <a:solidFill>
            <a:schemeClr val="accent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66"/>
          <p:cNvSpPr txBox="1"/>
          <p:nvPr/>
        </p:nvSpPr>
        <p:spPr>
          <a:xfrm>
            <a:off x="6310313" y="13112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aa4</a:t>
            </a:r>
            <a:endParaRPr/>
          </a:p>
        </p:txBody>
      </p:sp>
      <p:cxnSp>
        <p:nvCxnSpPr>
          <p:cNvPr id="1443" name="Google Shape;1443;p66"/>
          <p:cNvCxnSpPr/>
          <p:nvPr/>
        </p:nvCxnSpPr>
        <p:spPr>
          <a:xfrm>
            <a:off x="78644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44" name="Google Shape;1444;p66"/>
          <p:cNvCxnSpPr/>
          <p:nvPr/>
        </p:nvCxnSpPr>
        <p:spPr>
          <a:xfrm>
            <a:off x="83978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45" name="Google Shape;1445;p66"/>
          <p:cNvCxnSpPr/>
          <p:nvPr/>
        </p:nvCxnSpPr>
        <p:spPr>
          <a:xfrm>
            <a:off x="89312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46" name="Google Shape;1446;p66"/>
          <p:cNvSpPr txBox="1"/>
          <p:nvPr/>
        </p:nvSpPr>
        <p:spPr>
          <a:xfrm>
            <a:off x="7386638" y="5197476"/>
            <a:ext cx="42862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447" name="Google Shape;1447;p66"/>
          <p:cNvSpPr txBox="1"/>
          <p:nvPr/>
        </p:nvSpPr>
        <p:spPr>
          <a:xfrm>
            <a:off x="7920038" y="5197476"/>
            <a:ext cx="42862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448" name="Google Shape;1448;p66"/>
          <p:cNvSpPr txBox="1"/>
          <p:nvPr/>
        </p:nvSpPr>
        <p:spPr>
          <a:xfrm>
            <a:off x="8453438" y="5197476"/>
            <a:ext cx="42862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449" name="Google Shape;1449;p66"/>
          <p:cNvCxnSpPr/>
          <p:nvPr/>
        </p:nvCxnSpPr>
        <p:spPr>
          <a:xfrm>
            <a:off x="2463800" y="787400"/>
            <a:ext cx="558800" cy="1778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50" name="Google Shape;1450;p66"/>
          <p:cNvCxnSpPr/>
          <p:nvPr/>
        </p:nvCxnSpPr>
        <p:spPr>
          <a:xfrm>
            <a:off x="3987800" y="1168400"/>
            <a:ext cx="863600" cy="4064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51" name="Google Shape;1451;p66"/>
          <p:cNvCxnSpPr/>
          <p:nvPr/>
        </p:nvCxnSpPr>
        <p:spPr>
          <a:xfrm rot="10800000" flipH="1">
            <a:off x="2616200" y="355600"/>
            <a:ext cx="558800" cy="355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452" name="Google Shape;1452;p66"/>
          <p:cNvCxnSpPr/>
          <p:nvPr/>
        </p:nvCxnSpPr>
        <p:spPr>
          <a:xfrm rot="10800000">
            <a:off x="4419600" y="508000"/>
            <a:ext cx="0" cy="736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453" name="Google Shape;1453;p66"/>
          <p:cNvCxnSpPr/>
          <p:nvPr/>
        </p:nvCxnSpPr>
        <p:spPr>
          <a:xfrm>
            <a:off x="70262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54" name="Google Shape;1454;p66"/>
          <p:cNvCxnSpPr/>
          <p:nvPr/>
        </p:nvCxnSpPr>
        <p:spPr>
          <a:xfrm>
            <a:off x="64928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55" name="Google Shape;1455;p66"/>
          <p:cNvCxnSpPr/>
          <p:nvPr/>
        </p:nvCxnSpPr>
        <p:spPr>
          <a:xfrm>
            <a:off x="59594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56" name="Google Shape;1456;p66"/>
          <p:cNvCxnSpPr/>
          <p:nvPr/>
        </p:nvCxnSpPr>
        <p:spPr>
          <a:xfrm>
            <a:off x="5435600" y="1752600"/>
            <a:ext cx="939800" cy="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57" name="Google Shape;1457;p66"/>
          <p:cNvCxnSpPr/>
          <p:nvPr/>
        </p:nvCxnSpPr>
        <p:spPr>
          <a:xfrm>
            <a:off x="94646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58" name="Google Shape;1458;p66"/>
          <p:cNvCxnSpPr/>
          <p:nvPr/>
        </p:nvCxnSpPr>
        <p:spPr>
          <a:xfrm>
            <a:off x="99980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459" name="Google Shape;1459;p66"/>
          <p:cNvGrpSpPr/>
          <p:nvPr/>
        </p:nvGrpSpPr>
        <p:grpSpPr>
          <a:xfrm>
            <a:off x="8702675" y="168276"/>
            <a:ext cx="1643062" cy="3868737"/>
            <a:chOff x="4522" y="106"/>
            <a:chExt cx="1035" cy="2437"/>
          </a:xfrm>
        </p:grpSpPr>
        <p:sp>
          <p:nvSpPr>
            <p:cNvPr id="1460" name="Google Shape;1460;p66"/>
            <p:cNvSpPr/>
            <p:nvPr/>
          </p:nvSpPr>
          <p:spPr>
            <a:xfrm>
              <a:off x="4522" y="432"/>
              <a:ext cx="1021" cy="1729"/>
            </a:xfrm>
            <a:custGeom>
              <a:avLst/>
              <a:gdLst/>
              <a:ahLst/>
              <a:cxnLst/>
              <a:rect l="l" t="t" r="r" b="b"/>
              <a:pathLst>
                <a:path w="1021" h="1729" extrusionOk="0">
                  <a:moveTo>
                    <a:pt x="624" y="0"/>
                  </a:moveTo>
                  <a:lnTo>
                    <a:pt x="624" y="35"/>
                  </a:lnTo>
                  <a:lnTo>
                    <a:pt x="600" y="82"/>
                  </a:lnTo>
                  <a:lnTo>
                    <a:pt x="600" y="129"/>
                  </a:lnTo>
                  <a:lnTo>
                    <a:pt x="600" y="165"/>
                  </a:lnTo>
                  <a:lnTo>
                    <a:pt x="600" y="200"/>
                  </a:lnTo>
                  <a:lnTo>
                    <a:pt x="600" y="235"/>
                  </a:lnTo>
                  <a:lnTo>
                    <a:pt x="588" y="270"/>
                  </a:lnTo>
                  <a:lnTo>
                    <a:pt x="588" y="317"/>
                  </a:lnTo>
                  <a:lnTo>
                    <a:pt x="588" y="353"/>
                  </a:lnTo>
                  <a:lnTo>
                    <a:pt x="588" y="388"/>
                  </a:lnTo>
                  <a:lnTo>
                    <a:pt x="588" y="423"/>
                  </a:lnTo>
                  <a:lnTo>
                    <a:pt x="588" y="458"/>
                  </a:lnTo>
                  <a:lnTo>
                    <a:pt x="588" y="494"/>
                  </a:lnTo>
                  <a:lnTo>
                    <a:pt x="588" y="529"/>
                  </a:lnTo>
                  <a:lnTo>
                    <a:pt x="588" y="564"/>
                  </a:lnTo>
                  <a:lnTo>
                    <a:pt x="588" y="600"/>
                  </a:lnTo>
                  <a:lnTo>
                    <a:pt x="588" y="647"/>
                  </a:lnTo>
                  <a:lnTo>
                    <a:pt x="588" y="682"/>
                  </a:lnTo>
                  <a:lnTo>
                    <a:pt x="624" y="682"/>
                  </a:lnTo>
                  <a:lnTo>
                    <a:pt x="660" y="694"/>
                  </a:lnTo>
                  <a:lnTo>
                    <a:pt x="672" y="658"/>
                  </a:lnTo>
                  <a:lnTo>
                    <a:pt x="672" y="623"/>
                  </a:lnTo>
                  <a:lnTo>
                    <a:pt x="684" y="588"/>
                  </a:lnTo>
                  <a:lnTo>
                    <a:pt x="720" y="564"/>
                  </a:lnTo>
                  <a:lnTo>
                    <a:pt x="756" y="541"/>
                  </a:lnTo>
                  <a:lnTo>
                    <a:pt x="792" y="541"/>
                  </a:lnTo>
                  <a:lnTo>
                    <a:pt x="828" y="529"/>
                  </a:lnTo>
                  <a:lnTo>
                    <a:pt x="876" y="541"/>
                  </a:lnTo>
                  <a:lnTo>
                    <a:pt x="912" y="552"/>
                  </a:lnTo>
                  <a:lnTo>
                    <a:pt x="948" y="576"/>
                  </a:lnTo>
                  <a:lnTo>
                    <a:pt x="972" y="611"/>
                  </a:lnTo>
                  <a:lnTo>
                    <a:pt x="996" y="647"/>
                  </a:lnTo>
                  <a:lnTo>
                    <a:pt x="1008" y="682"/>
                  </a:lnTo>
                  <a:lnTo>
                    <a:pt x="1020" y="717"/>
                  </a:lnTo>
                  <a:lnTo>
                    <a:pt x="1020" y="752"/>
                  </a:lnTo>
                  <a:lnTo>
                    <a:pt x="1020" y="788"/>
                  </a:lnTo>
                  <a:lnTo>
                    <a:pt x="1008" y="835"/>
                  </a:lnTo>
                  <a:lnTo>
                    <a:pt x="996" y="870"/>
                  </a:lnTo>
                  <a:lnTo>
                    <a:pt x="960" y="905"/>
                  </a:lnTo>
                  <a:lnTo>
                    <a:pt x="924" y="929"/>
                  </a:lnTo>
                  <a:lnTo>
                    <a:pt x="888" y="952"/>
                  </a:lnTo>
                  <a:lnTo>
                    <a:pt x="852" y="952"/>
                  </a:lnTo>
                  <a:lnTo>
                    <a:pt x="816" y="952"/>
                  </a:lnTo>
                  <a:lnTo>
                    <a:pt x="780" y="940"/>
                  </a:lnTo>
                  <a:lnTo>
                    <a:pt x="732" y="917"/>
                  </a:lnTo>
                  <a:lnTo>
                    <a:pt x="708" y="882"/>
                  </a:lnTo>
                  <a:lnTo>
                    <a:pt x="696" y="846"/>
                  </a:lnTo>
                  <a:lnTo>
                    <a:pt x="660" y="823"/>
                  </a:lnTo>
                  <a:lnTo>
                    <a:pt x="624" y="823"/>
                  </a:lnTo>
                  <a:lnTo>
                    <a:pt x="588" y="823"/>
                  </a:lnTo>
                  <a:lnTo>
                    <a:pt x="588" y="858"/>
                  </a:lnTo>
                  <a:lnTo>
                    <a:pt x="588" y="893"/>
                  </a:lnTo>
                  <a:lnTo>
                    <a:pt x="600" y="929"/>
                  </a:lnTo>
                  <a:lnTo>
                    <a:pt x="612" y="964"/>
                  </a:lnTo>
                  <a:lnTo>
                    <a:pt x="612" y="999"/>
                  </a:lnTo>
                  <a:lnTo>
                    <a:pt x="624" y="1034"/>
                  </a:lnTo>
                  <a:lnTo>
                    <a:pt x="624" y="1070"/>
                  </a:lnTo>
                  <a:lnTo>
                    <a:pt x="624" y="1105"/>
                  </a:lnTo>
                  <a:lnTo>
                    <a:pt x="624" y="1199"/>
                  </a:lnTo>
                  <a:lnTo>
                    <a:pt x="624" y="1270"/>
                  </a:lnTo>
                  <a:lnTo>
                    <a:pt x="624" y="1340"/>
                  </a:lnTo>
                  <a:lnTo>
                    <a:pt x="624" y="1387"/>
                  </a:lnTo>
                  <a:lnTo>
                    <a:pt x="660" y="1375"/>
                  </a:lnTo>
                  <a:lnTo>
                    <a:pt x="696" y="1375"/>
                  </a:lnTo>
                  <a:lnTo>
                    <a:pt x="732" y="1375"/>
                  </a:lnTo>
                  <a:lnTo>
                    <a:pt x="780" y="1375"/>
                  </a:lnTo>
                  <a:lnTo>
                    <a:pt x="816" y="1387"/>
                  </a:lnTo>
                  <a:lnTo>
                    <a:pt x="852" y="1399"/>
                  </a:lnTo>
                  <a:lnTo>
                    <a:pt x="888" y="1411"/>
                  </a:lnTo>
                  <a:lnTo>
                    <a:pt x="924" y="1422"/>
                  </a:lnTo>
                  <a:lnTo>
                    <a:pt x="960" y="1458"/>
                  </a:lnTo>
                  <a:lnTo>
                    <a:pt x="972" y="1493"/>
                  </a:lnTo>
                  <a:lnTo>
                    <a:pt x="996" y="1528"/>
                  </a:lnTo>
                  <a:lnTo>
                    <a:pt x="996" y="1563"/>
                  </a:lnTo>
                  <a:lnTo>
                    <a:pt x="996" y="1599"/>
                  </a:lnTo>
                  <a:lnTo>
                    <a:pt x="984" y="1634"/>
                  </a:lnTo>
                  <a:lnTo>
                    <a:pt x="960" y="1669"/>
                  </a:lnTo>
                  <a:lnTo>
                    <a:pt x="924" y="1693"/>
                  </a:lnTo>
                  <a:lnTo>
                    <a:pt x="888" y="1704"/>
                  </a:lnTo>
                  <a:lnTo>
                    <a:pt x="852" y="1704"/>
                  </a:lnTo>
                  <a:lnTo>
                    <a:pt x="804" y="1704"/>
                  </a:lnTo>
                  <a:lnTo>
                    <a:pt x="768" y="1716"/>
                  </a:lnTo>
                  <a:lnTo>
                    <a:pt x="732" y="1716"/>
                  </a:lnTo>
                  <a:lnTo>
                    <a:pt x="696" y="1716"/>
                  </a:lnTo>
                  <a:lnTo>
                    <a:pt x="660" y="1728"/>
                  </a:lnTo>
                  <a:lnTo>
                    <a:pt x="624" y="1728"/>
                  </a:lnTo>
                  <a:lnTo>
                    <a:pt x="588" y="1728"/>
                  </a:lnTo>
                  <a:lnTo>
                    <a:pt x="552" y="1728"/>
                  </a:lnTo>
                  <a:lnTo>
                    <a:pt x="516" y="1728"/>
                  </a:lnTo>
                  <a:lnTo>
                    <a:pt x="480" y="1728"/>
                  </a:lnTo>
                  <a:lnTo>
                    <a:pt x="444" y="1728"/>
                  </a:lnTo>
                  <a:lnTo>
                    <a:pt x="408" y="1728"/>
                  </a:lnTo>
                  <a:lnTo>
                    <a:pt x="372" y="1728"/>
                  </a:lnTo>
                  <a:lnTo>
                    <a:pt x="336" y="1716"/>
                  </a:lnTo>
                  <a:lnTo>
                    <a:pt x="300" y="1716"/>
                  </a:lnTo>
                  <a:lnTo>
                    <a:pt x="264" y="1716"/>
                  </a:lnTo>
                  <a:lnTo>
                    <a:pt x="228" y="1704"/>
                  </a:lnTo>
                  <a:lnTo>
                    <a:pt x="192" y="1693"/>
                  </a:lnTo>
                  <a:lnTo>
                    <a:pt x="156" y="1681"/>
                  </a:lnTo>
                  <a:lnTo>
                    <a:pt x="120" y="1669"/>
                  </a:lnTo>
                  <a:lnTo>
                    <a:pt x="96" y="1634"/>
                  </a:lnTo>
                  <a:lnTo>
                    <a:pt x="72" y="1599"/>
                  </a:lnTo>
                  <a:lnTo>
                    <a:pt x="48" y="1563"/>
                  </a:lnTo>
                  <a:lnTo>
                    <a:pt x="48" y="1528"/>
                  </a:lnTo>
                  <a:lnTo>
                    <a:pt x="60" y="1493"/>
                  </a:lnTo>
                  <a:lnTo>
                    <a:pt x="84" y="1458"/>
                  </a:lnTo>
                  <a:lnTo>
                    <a:pt x="132" y="1434"/>
                  </a:lnTo>
                  <a:lnTo>
                    <a:pt x="168" y="1411"/>
                  </a:lnTo>
                  <a:lnTo>
                    <a:pt x="204" y="1399"/>
                  </a:lnTo>
                  <a:lnTo>
                    <a:pt x="252" y="1387"/>
                  </a:lnTo>
                  <a:lnTo>
                    <a:pt x="288" y="1387"/>
                  </a:lnTo>
                  <a:lnTo>
                    <a:pt x="336" y="1387"/>
                  </a:lnTo>
                  <a:lnTo>
                    <a:pt x="372" y="1387"/>
                  </a:lnTo>
                  <a:lnTo>
                    <a:pt x="408" y="1387"/>
                  </a:lnTo>
                  <a:lnTo>
                    <a:pt x="444" y="1387"/>
                  </a:lnTo>
                  <a:lnTo>
                    <a:pt x="456" y="1352"/>
                  </a:lnTo>
                  <a:lnTo>
                    <a:pt x="456" y="1317"/>
                  </a:lnTo>
                  <a:lnTo>
                    <a:pt x="456" y="1281"/>
                  </a:lnTo>
                  <a:lnTo>
                    <a:pt x="456" y="1246"/>
                  </a:lnTo>
                  <a:lnTo>
                    <a:pt x="456" y="1211"/>
                  </a:lnTo>
                  <a:lnTo>
                    <a:pt x="456" y="1176"/>
                  </a:lnTo>
                  <a:lnTo>
                    <a:pt x="444" y="1140"/>
                  </a:lnTo>
                  <a:lnTo>
                    <a:pt x="444" y="1105"/>
                  </a:lnTo>
                  <a:lnTo>
                    <a:pt x="444" y="1070"/>
                  </a:lnTo>
                  <a:lnTo>
                    <a:pt x="444" y="1034"/>
                  </a:lnTo>
                  <a:lnTo>
                    <a:pt x="444" y="999"/>
                  </a:lnTo>
                  <a:lnTo>
                    <a:pt x="444" y="964"/>
                  </a:lnTo>
                  <a:lnTo>
                    <a:pt x="444" y="929"/>
                  </a:lnTo>
                  <a:lnTo>
                    <a:pt x="444" y="893"/>
                  </a:lnTo>
                  <a:lnTo>
                    <a:pt x="408" y="870"/>
                  </a:lnTo>
                  <a:lnTo>
                    <a:pt x="372" y="870"/>
                  </a:lnTo>
                  <a:lnTo>
                    <a:pt x="336" y="870"/>
                  </a:lnTo>
                  <a:lnTo>
                    <a:pt x="336" y="905"/>
                  </a:lnTo>
                  <a:lnTo>
                    <a:pt x="336" y="940"/>
                  </a:lnTo>
                  <a:lnTo>
                    <a:pt x="300" y="964"/>
                  </a:lnTo>
                  <a:lnTo>
                    <a:pt x="264" y="987"/>
                  </a:lnTo>
                  <a:lnTo>
                    <a:pt x="228" y="987"/>
                  </a:lnTo>
                  <a:lnTo>
                    <a:pt x="192" y="987"/>
                  </a:lnTo>
                  <a:lnTo>
                    <a:pt x="156" y="987"/>
                  </a:lnTo>
                  <a:lnTo>
                    <a:pt x="120" y="976"/>
                  </a:lnTo>
                  <a:lnTo>
                    <a:pt x="84" y="964"/>
                  </a:lnTo>
                  <a:lnTo>
                    <a:pt x="60" y="929"/>
                  </a:lnTo>
                  <a:lnTo>
                    <a:pt x="36" y="893"/>
                  </a:lnTo>
                  <a:lnTo>
                    <a:pt x="12" y="858"/>
                  </a:lnTo>
                  <a:lnTo>
                    <a:pt x="0" y="823"/>
                  </a:lnTo>
                  <a:lnTo>
                    <a:pt x="0" y="788"/>
                  </a:lnTo>
                  <a:lnTo>
                    <a:pt x="0" y="752"/>
                  </a:lnTo>
                  <a:lnTo>
                    <a:pt x="24" y="717"/>
                  </a:lnTo>
                  <a:lnTo>
                    <a:pt x="60" y="694"/>
                  </a:lnTo>
                  <a:lnTo>
                    <a:pt x="96" y="670"/>
                  </a:lnTo>
                  <a:lnTo>
                    <a:pt x="132" y="658"/>
                  </a:lnTo>
                  <a:lnTo>
                    <a:pt x="180" y="658"/>
                  </a:lnTo>
                  <a:lnTo>
                    <a:pt x="216" y="658"/>
                  </a:lnTo>
                  <a:lnTo>
                    <a:pt x="252" y="670"/>
                  </a:lnTo>
                  <a:lnTo>
                    <a:pt x="288" y="682"/>
                  </a:lnTo>
                  <a:lnTo>
                    <a:pt x="312" y="717"/>
                  </a:lnTo>
                  <a:lnTo>
                    <a:pt x="324" y="752"/>
                  </a:lnTo>
                  <a:lnTo>
                    <a:pt x="360" y="752"/>
                  </a:lnTo>
                  <a:lnTo>
                    <a:pt x="396" y="752"/>
                  </a:lnTo>
                  <a:lnTo>
                    <a:pt x="432" y="752"/>
                  </a:lnTo>
                  <a:lnTo>
                    <a:pt x="432" y="717"/>
                  </a:lnTo>
                  <a:lnTo>
                    <a:pt x="444" y="682"/>
                  </a:lnTo>
                  <a:lnTo>
                    <a:pt x="444" y="647"/>
                  </a:lnTo>
                  <a:lnTo>
                    <a:pt x="444" y="600"/>
                  </a:lnTo>
                  <a:lnTo>
                    <a:pt x="444" y="564"/>
                  </a:lnTo>
                  <a:lnTo>
                    <a:pt x="444" y="529"/>
                  </a:lnTo>
                  <a:lnTo>
                    <a:pt x="444" y="494"/>
                  </a:lnTo>
                  <a:lnTo>
                    <a:pt x="444" y="458"/>
                  </a:lnTo>
                  <a:lnTo>
                    <a:pt x="444" y="423"/>
                  </a:lnTo>
                  <a:lnTo>
                    <a:pt x="444" y="376"/>
                  </a:lnTo>
                  <a:lnTo>
                    <a:pt x="444" y="341"/>
                  </a:lnTo>
                  <a:lnTo>
                    <a:pt x="444" y="306"/>
                  </a:lnTo>
                  <a:lnTo>
                    <a:pt x="432" y="259"/>
                  </a:lnTo>
                  <a:lnTo>
                    <a:pt x="432" y="223"/>
                  </a:lnTo>
                  <a:lnTo>
                    <a:pt x="432" y="188"/>
                  </a:lnTo>
                  <a:lnTo>
                    <a:pt x="432" y="153"/>
                  </a:lnTo>
                  <a:lnTo>
                    <a:pt x="432" y="118"/>
                  </a:lnTo>
                  <a:lnTo>
                    <a:pt x="432" y="82"/>
                  </a:lnTo>
                  <a:lnTo>
                    <a:pt x="432" y="47"/>
                  </a:lnTo>
                  <a:lnTo>
                    <a:pt x="432" y="12"/>
                  </a:lnTo>
                </a:path>
              </a:pathLst>
            </a:custGeom>
            <a:noFill/>
            <a:ln w="50800" cap="rnd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1" name="Google Shape;1461;p66"/>
            <p:cNvCxnSpPr/>
            <p:nvPr/>
          </p:nvCxnSpPr>
          <p:spPr>
            <a:xfrm>
              <a:off x="4762" y="2176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62" name="Google Shape;1462;p66"/>
            <p:cNvCxnSpPr/>
            <p:nvPr/>
          </p:nvCxnSpPr>
          <p:spPr>
            <a:xfrm>
              <a:off x="5098" y="2176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63" name="Google Shape;1463;p66"/>
            <p:cNvCxnSpPr/>
            <p:nvPr/>
          </p:nvCxnSpPr>
          <p:spPr>
            <a:xfrm>
              <a:off x="5434" y="2176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64" name="Google Shape;1464;p66"/>
            <p:cNvSpPr txBox="1"/>
            <p:nvPr/>
          </p:nvSpPr>
          <p:spPr>
            <a:xfrm>
              <a:off x="4609" y="2218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465" name="Google Shape;1465;p66"/>
            <p:cNvSpPr txBox="1"/>
            <p:nvPr/>
          </p:nvSpPr>
          <p:spPr>
            <a:xfrm>
              <a:off x="4945" y="2218"/>
              <a:ext cx="288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1466" name="Google Shape;1466;p66"/>
            <p:cNvSpPr txBox="1"/>
            <p:nvPr/>
          </p:nvSpPr>
          <p:spPr>
            <a:xfrm>
              <a:off x="5281" y="2218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467" name="Google Shape;1467;p66"/>
            <p:cNvSpPr txBox="1"/>
            <p:nvPr/>
          </p:nvSpPr>
          <p:spPr>
            <a:xfrm>
              <a:off x="4647" y="1839"/>
              <a:ext cx="766" cy="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5-tRNA</a:t>
              </a:r>
              <a:endParaRPr/>
            </a:p>
          </p:txBody>
        </p:sp>
        <p:sp>
          <p:nvSpPr>
            <p:cNvPr id="1468" name="Google Shape;1468;p66"/>
            <p:cNvSpPr/>
            <p:nvPr/>
          </p:nvSpPr>
          <p:spPr>
            <a:xfrm>
              <a:off x="4912" y="112"/>
              <a:ext cx="544" cy="4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 w="5080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66"/>
            <p:cNvSpPr txBox="1"/>
            <p:nvPr/>
          </p:nvSpPr>
          <p:spPr>
            <a:xfrm>
              <a:off x="4935" y="106"/>
              <a:ext cx="489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aa5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96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67"/>
          <p:cNvSpPr/>
          <p:nvPr/>
        </p:nvSpPr>
        <p:spPr>
          <a:xfrm>
            <a:off x="3044826" y="1600201"/>
            <a:ext cx="5583237" cy="3563937"/>
          </a:xfrm>
          <a:custGeom>
            <a:avLst/>
            <a:gdLst/>
            <a:ahLst/>
            <a:cxnLst/>
            <a:rect l="l" t="t" r="r" b="b"/>
            <a:pathLst>
              <a:path w="3517" h="2245" extrusionOk="0">
                <a:moveTo>
                  <a:pt x="348" y="2208"/>
                </a:moveTo>
                <a:lnTo>
                  <a:pt x="324" y="2172"/>
                </a:lnTo>
                <a:lnTo>
                  <a:pt x="288" y="2136"/>
                </a:lnTo>
                <a:lnTo>
                  <a:pt x="252" y="2100"/>
                </a:lnTo>
                <a:lnTo>
                  <a:pt x="216" y="2052"/>
                </a:lnTo>
                <a:lnTo>
                  <a:pt x="192" y="2016"/>
                </a:lnTo>
                <a:lnTo>
                  <a:pt x="168" y="1980"/>
                </a:lnTo>
                <a:lnTo>
                  <a:pt x="144" y="1944"/>
                </a:lnTo>
                <a:lnTo>
                  <a:pt x="132" y="1908"/>
                </a:lnTo>
                <a:lnTo>
                  <a:pt x="108" y="1872"/>
                </a:lnTo>
                <a:lnTo>
                  <a:pt x="96" y="1836"/>
                </a:lnTo>
                <a:lnTo>
                  <a:pt x="72" y="1800"/>
                </a:lnTo>
                <a:lnTo>
                  <a:pt x="60" y="1764"/>
                </a:lnTo>
                <a:lnTo>
                  <a:pt x="48" y="1716"/>
                </a:lnTo>
                <a:lnTo>
                  <a:pt x="36" y="1680"/>
                </a:lnTo>
                <a:lnTo>
                  <a:pt x="24" y="1644"/>
                </a:lnTo>
                <a:lnTo>
                  <a:pt x="12" y="1608"/>
                </a:lnTo>
                <a:lnTo>
                  <a:pt x="12" y="1560"/>
                </a:lnTo>
                <a:lnTo>
                  <a:pt x="0" y="1464"/>
                </a:lnTo>
                <a:lnTo>
                  <a:pt x="0" y="1392"/>
                </a:lnTo>
                <a:lnTo>
                  <a:pt x="0" y="1320"/>
                </a:lnTo>
                <a:lnTo>
                  <a:pt x="0" y="1224"/>
                </a:lnTo>
                <a:lnTo>
                  <a:pt x="0" y="1152"/>
                </a:lnTo>
                <a:lnTo>
                  <a:pt x="0" y="1080"/>
                </a:lnTo>
                <a:lnTo>
                  <a:pt x="0" y="984"/>
                </a:lnTo>
                <a:lnTo>
                  <a:pt x="0" y="912"/>
                </a:lnTo>
                <a:lnTo>
                  <a:pt x="0" y="840"/>
                </a:lnTo>
                <a:lnTo>
                  <a:pt x="0" y="768"/>
                </a:lnTo>
                <a:lnTo>
                  <a:pt x="0" y="696"/>
                </a:lnTo>
                <a:lnTo>
                  <a:pt x="12" y="600"/>
                </a:lnTo>
                <a:lnTo>
                  <a:pt x="12" y="528"/>
                </a:lnTo>
                <a:lnTo>
                  <a:pt x="24" y="480"/>
                </a:lnTo>
                <a:lnTo>
                  <a:pt x="48" y="444"/>
                </a:lnTo>
                <a:lnTo>
                  <a:pt x="60" y="408"/>
                </a:lnTo>
                <a:lnTo>
                  <a:pt x="84" y="372"/>
                </a:lnTo>
                <a:lnTo>
                  <a:pt x="120" y="336"/>
                </a:lnTo>
                <a:lnTo>
                  <a:pt x="156" y="312"/>
                </a:lnTo>
                <a:lnTo>
                  <a:pt x="192" y="276"/>
                </a:lnTo>
                <a:lnTo>
                  <a:pt x="228" y="252"/>
                </a:lnTo>
                <a:lnTo>
                  <a:pt x="264" y="228"/>
                </a:lnTo>
                <a:lnTo>
                  <a:pt x="312" y="192"/>
                </a:lnTo>
                <a:lnTo>
                  <a:pt x="360" y="168"/>
                </a:lnTo>
                <a:lnTo>
                  <a:pt x="456" y="144"/>
                </a:lnTo>
                <a:lnTo>
                  <a:pt x="504" y="120"/>
                </a:lnTo>
                <a:lnTo>
                  <a:pt x="552" y="108"/>
                </a:lnTo>
                <a:lnTo>
                  <a:pt x="624" y="96"/>
                </a:lnTo>
                <a:lnTo>
                  <a:pt x="672" y="84"/>
                </a:lnTo>
                <a:lnTo>
                  <a:pt x="768" y="72"/>
                </a:lnTo>
                <a:lnTo>
                  <a:pt x="804" y="60"/>
                </a:lnTo>
                <a:lnTo>
                  <a:pt x="852" y="48"/>
                </a:lnTo>
                <a:lnTo>
                  <a:pt x="948" y="36"/>
                </a:lnTo>
                <a:lnTo>
                  <a:pt x="1044" y="24"/>
                </a:lnTo>
                <a:lnTo>
                  <a:pt x="1116" y="24"/>
                </a:lnTo>
                <a:lnTo>
                  <a:pt x="1164" y="12"/>
                </a:lnTo>
                <a:lnTo>
                  <a:pt x="1212" y="0"/>
                </a:lnTo>
                <a:lnTo>
                  <a:pt x="1308" y="0"/>
                </a:lnTo>
                <a:lnTo>
                  <a:pt x="1380" y="0"/>
                </a:lnTo>
                <a:lnTo>
                  <a:pt x="1476" y="0"/>
                </a:lnTo>
                <a:lnTo>
                  <a:pt x="1548" y="0"/>
                </a:lnTo>
                <a:lnTo>
                  <a:pt x="1668" y="0"/>
                </a:lnTo>
                <a:lnTo>
                  <a:pt x="1740" y="0"/>
                </a:lnTo>
                <a:lnTo>
                  <a:pt x="1836" y="0"/>
                </a:lnTo>
                <a:lnTo>
                  <a:pt x="1932" y="0"/>
                </a:lnTo>
                <a:lnTo>
                  <a:pt x="2028" y="12"/>
                </a:lnTo>
                <a:lnTo>
                  <a:pt x="2124" y="24"/>
                </a:lnTo>
                <a:lnTo>
                  <a:pt x="2196" y="24"/>
                </a:lnTo>
                <a:lnTo>
                  <a:pt x="2268" y="24"/>
                </a:lnTo>
                <a:lnTo>
                  <a:pt x="2340" y="24"/>
                </a:lnTo>
                <a:lnTo>
                  <a:pt x="2412" y="36"/>
                </a:lnTo>
                <a:lnTo>
                  <a:pt x="2484" y="36"/>
                </a:lnTo>
                <a:lnTo>
                  <a:pt x="2556" y="48"/>
                </a:lnTo>
                <a:lnTo>
                  <a:pt x="2628" y="48"/>
                </a:lnTo>
                <a:lnTo>
                  <a:pt x="2676" y="72"/>
                </a:lnTo>
                <a:lnTo>
                  <a:pt x="2748" y="84"/>
                </a:lnTo>
                <a:lnTo>
                  <a:pt x="2820" y="96"/>
                </a:lnTo>
                <a:lnTo>
                  <a:pt x="2868" y="120"/>
                </a:lnTo>
                <a:lnTo>
                  <a:pt x="2964" y="156"/>
                </a:lnTo>
                <a:lnTo>
                  <a:pt x="3060" y="180"/>
                </a:lnTo>
                <a:lnTo>
                  <a:pt x="3144" y="216"/>
                </a:lnTo>
                <a:lnTo>
                  <a:pt x="3180" y="252"/>
                </a:lnTo>
                <a:lnTo>
                  <a:pt x="3252" y="324"/>
                </a:lnTo>
                <a:lnTo>
                  <a:pt x="3288" y="360"/>
                </a:lnTo>
                <a:lnTo>
                  <a:pt x="3324" y="456"/>
                </a:lnTo>
                <a:lnTo>
                  <a:pt x="3372" y="504"/>
                </a:lnTo>
                <a:lnTo>
                  <a:pt x="3396" y="540"/>
                </a:lnTo>
                <a:lnTo>
                  <a:pt x="3420" y="576"/>
                </a:lnTo>
                <a:lnTo>
                  <a:pt x="3444" y="624"/>
                </a:lnTo>
                <a:lnTo>
                  <a:pt x="3468" y="672"/>
                </a:lnTo>
                <a:lnTo>
                  <a:pt x="3480" y="720"/>
                </a:lnTo>
                <a:lnTo>
                  <a:pt x="3492" y="816"/>
                </a:lnTo>
                <a:lnTo>
                  <a:pt x="3492" y="888"/>
                </a:lnTo>
                <a:lnTo>
                  <a:pt x="3504" y="960"/>
                </a:lnTo>
                <a:lnTo>
                  <a:pt x="3516" y="1032"/>
                </a:lnTo>
                <a:lnTo>
                  <a:pt x="3516" y="1104"/>
                </a:lnTo>
                <a:lnTo>
                  <a:pt x="3516" y="1176"/>
                </a:lnTo>
                <a:lnTo>
                  <a:pt x="3516" y="1248"/>
                </a:lnTo>
                <a:lnTo>
                  <a:pt x="3516" y="1320"/>
                </a:lnTo>
                <a:lnTo>
                  <a:pt x="3516" y="1416"/>
                </a:lnTo>
                <a:lnTo>
                  <a:pt x="3516" y="1488"/>
                </a:lnTo>
                <a:lnTo>
                  <a:pt x="3516" y="1524"/>
                </a:lnTo>
                <a:lnTo>
                  <a:pt x="3516" y="1572"/>
                </a:lnTo>
                <a:lnTo>
                  <a:pt x="3516" y="1608"/>
                </a:lnTo>
                <a:lnTo>
                  <a:pt x="3504" y="1704"/>
                </a:lnTo>
                <a:lnTo>
                  <a:pt x="3492" y="1752"/>
                </a:lnTo>
                <a:lnTo>
                  <a:pt x="3468" y="1800"/>
                </a:lnTo>
                <a:lnTo>
                  <a:pt x="3456" y="1836"/>
                </a:lnTo>
                <a:lnTo>
                  <a:pt x="3432" y="1884"/>
                </a:lnTo>
                <a:lnTo>
                  <a:pt x="3408" y="1932"/>
                </a:lnTo>
                <a:lnTo>
                  <a:pt x="3384" y="1980"/>
                </a:lnTo>
                <a:lnTo>
                  <a:pt x="3348" y="2016"/>
                </a:lnTo>
                <a:lnTo>
                  <a:pt x="3324" y="2052"/>
                </a:lnTo>
                <a:lnTo>
                  <a:pt x="3276" y="2100"/>
                </a:lnTo>
                <a:lnTo>
                  <a:pt x="3240" y="2124"/>
                </a:lnTo>
                <a:lnTo>
                  <a:pt x="3204" y="2160"/>
                </a:lnTo>
                <a:lnTo>
                  <a:pt x="3168" y="2184"/>
                </a:lnTo>
                <a:lnTo>
                  <a:pt x="3132" y="2208"/>
                </a:lnTo>
                <a:lnTo>
                  <a:pt x="3096" y="2208"/>
                </a:lnTo>
                <a:lnTo>
                  <a:pt x="3024" y="2208"/>
                </a:lnTo>
                <a:lnTo>
                  <a:pt x="2988" y="2208"/>
                </a:lnTo>
                <a:lnTo>
                  <a:pt x="2952" y="2208"/>
                </a:lnTo>
                <a:lnTo>
                  <a:pt x="2916" y="2208"/>
                </a:lnTo>
                <a:lnTo>
                  <a:pt x="2868" y="2208"/>
                </a:lnTo>
                <a:lnTo>
                  <a:pt x="2796" y="2208"/>
                </a:lnTo>
                <a:lnTo>
                  <a:pt x="2676" y="2208"/>
                </a:lnTo>
                <a:lnTo>
                  <a:pt x="2640" y="2208"/>
                </a:lnTo>
                <a:lnTo>
                  <a:pt x="2592" y="2208"/>
                </a:lnTo>
                <a:lnTo>
                  <a:pt x="2496" y="2208"/>
                </a:lnTo>
                <a:lnTo>
                  <a:pt x="2460" y="2208"/>
                </a:lnTo>
                <a:lnTo>
                  <a:pt x="2364" y="2208"/>
                </a:lnTo>
                <a:lnTo>
                  <a:pt x="2316" y="2196"/>
                </a:lnTo>
                <a:lnTo>
                  <a:pt x="2268" y="2196"/>
                </a:lnTo>
                <a:lnTo>
                  <a:pt x="2220" y="2196"/>
                </a:lnTo>
                <a:lnTo>
                  <a:pt x="2184" y="2196"/>
                </a:lnTo>
                <a:lnTo>
                  <a:pt x="2136" y="2196"/>
                </a:lnTo>
                <a:lnTo>
                  <a:pt x="2088" y="2196"/>
                </a:lnTo>
                <a:lnTo>
                  <a:pt x="2040" y="2196"/>
                </a:lnTo>
                <a:lnTo>
                  <a:pt x="2004" y="2196"/>
                </a:lnTo>
                <a:lnTo>
                  <a:pt x="1968" y="2196"/>
                </a:lnTo>
                <a:lnTo>
                  <a:pt x="1920" y="2208"/>
                </a:lnTo>
                <a:lnTo>
                  <a:pt x="1884" y="2208"/>
                </a:lnTo>
                <a:lnTo>
                  <a:pt x="1848" y="2208"/>
                </a:lnTo>
                <a:lnTo>
                  <a:pt x="1812" y="2220"/>
                </a:lnTo>
                <a:lnTo>
                  <a:pt x="1776" y="2220"/>
                </a:lnTo>
                <a:lnTo>
                  <a:pt x="1740" y="2220"/>
                </a:lnTo>
                <a:lnTo>
                  <a:pt x="1704" y="2220"/>
                </a:lnTo>
                <a:lnTo>
                  <a:pt x="1668" y="2220"/>
                </a:lnTo>
                <a:lnTo>
                  <a:pt x="1632" y="2220"/>
                </a:lnTo>
                <a:lnTo>
                  <a:pt x="1596" y="2220"/>
                </a:lnTo>
                <a:lnTo>
                  <a:pt x="1560" y="2220"/>
                </a:lnTo>
                <a:lnTo>
                  <a:pt x="1524" y="2220"/>
                </a:lnTo>
                <a:lnTo>
                  <a:pt x="1452" y="2220"/>
                </a:lnTo>
                <a:lnTo>
                  <a:pt x="1380" y="2232"/>
                </a:lnTo>
                <a:lnTo>
                  <a:pt x="1284" y="2232"/>
                </a:lnTo>
                <a:lnTo>
                  <a:pt x="1188" y="2244"/>
                </a:lnTo>
                <a:lnTo>
                  <a:pt x="1140" y="2244"/>
                </a:lnTo>
                <a:lnTo>
                  <a:pt x="1092" y="2244"/>
                </a:lnTo>
                <a:lnTo>
                  <a:pt x="1056" y="2244"/>
                </a:lnTo>
                <a:lnTo>
                  <a:pt x="1020" y="2244"/>
                </a:lnTo>
                <a:lnTo>
                  <a:pt x="984" y="2244"/>
                </a:lnTo>
                <a:lnTo>
                  <a:pt x="948" y="2244"/>
                </a:lnTo>
                <a:lnTo>
                  <a:pt x="912" y="2244"/>
                </a:lnTo>
                <a:lnTo>
                  <a:pt x="876" y="2244"/>
                </a:lnTo>
                <a:lnTo>
                  <a:pt x="828" y="2244"/>
                </a:lnTo>
                <a:lnTo>
                  <a:pt x="792" y="2244"/>
                </a:lnTo>
                <a:lnTo>
                  <a:pt x="756" y="2244"/>
                </a:lnTo>
                <a:lnTo>
                  <a:pt x="708" y="2244"/>
                </a:lnTo>
                <a:lnTo>
                  <a:pt x="672" y="2244"/>
                </a:lnTo>
                <a:lnTo>
                  <a:pt x="636" y="2244"/>
                </a:lnTo>
                <a:lnTo>
                  <a:pt x="600" y="2244"/>
                </a:lnTo>
                <a:lnTo>
                  <a:pt x="564" y="2232"/>
                </a:lnTo>
                <a:lnTo>
                  <a:pt x="528" y="2232"/>
                </a:lnTo>
                <a:lnTo>
                  <a:pt x="492" y="2232"/>
                </a:lnTo>
                <a:lnTo>
                  <a:pt x="456" y="2220"/>
                </a:lnTo>
                <a:lnTo>
                  <a:pt x="420" y="2220"/>
                </a:lnTo>
                <a:lnTo>
                  <a:pt x="384" y="2220"/>
                </a:lnTo>
                <a:lnTo>
                  <a:pt x="348" y="2208"/>
                </a:lnTo>
              </a:path>
            </a:pathLst>
          </a:custGeom>
          <a:solidFill>
            <a:srgbClr val="A2C1FE"/>
          </a:solidFill>
          <a:ln w="508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67"/>
          <p:cNvSpPr/>
          <p:nvPr/>
        </p:nvSpPr>
        <p:spPr>
          <a:xfrm>
            <a:off x="3140076" y="5067301"/>
            <a:ext cx="5449887" cy="1201737"/>
          </a:xfrm>
          <a:custGeom>
            <a:avLst/>
            <a:gdLst/>
            <a:ahLst/>
            <a:cxnLst/>
            <a:rect l="l" t="t" r="r" b="b"/>
            <a:pathLst>
              <a:path w="3433" h="757" extrusionOk="0">
                <a:moveTo>
                  <a:pt x="3408" y="264"/>
                </a:moveTo>
                <a:lnTo>
                  <a:pt x="3372" y="252"/>
                </a:lnTo>
                <a:lnTo>
                  <a:pt x="3336" y="240"/>
                </a:lnTo>
                <a:lnTo>
                  <a:pt x="3300" y="216"/>
                </a:lnTo>
                <a:lnTo>
                  <a:pt x="3264" y="192"/>
                </a:lnTo>
                <a:lnTo>
                  <a:pt x="3228" y="180"/>
                </a:lnTo>
                <a:lnTo>
                  <a:pt x="3192" y="156"/>
                </a:lnTo>
                <a:lnTo>
                  <a:pt x="3156" y="132"/>
                </a:lnTo>
                <a:lnTo>
                  <a:pt x="3120" y="108"/>
                </a:lnTo>
                <a:lnTo>
                  <a:pt x="3084" y="84"/>
                </a:lnTo>
                <a:lnTo>
                  <a:pt x="3048" y="72"/>
                </a:lnTo>
                <a:lnTo>
                  <a:pt x="3012" y="48"/>
                </a:lnTo>
                <a:lnTo>
                  <a:pt x="2976" y="48"/>
                </a:lnTo>
                <a:lnTo>
                  <a:pt x="2940" y="36"/>
                </a:lnTo>
                <a:lnTo>
                  <a:pt x="2904" y="24"/>
                </a:lnTo>
                <a:lnTo>
                  <a:pt x="2868" y="12"/>
                </a:lnTo>
                <a:lnTo>
                  <a:pt x="2832" y="0"/>
                </a:lnTo>
                <a:lnTo>
                  <a:pt x="2796" y="0"/>
                </a:lnTo>
                <a:lnTo>
                  <a:pt x="2760" y="0"/>
                </a:lnTo>
                <a:lnTo>
                  <a:pt x="2724" y="12"/>
                </a:lnTo>
                <a:lnTo>
                  <a:pt x="2688" y="24"/>
                </a:lnTo>
                <a:lnTo>
                  <a:pt x="2640" y="24"/>
                </a:lnTo>
                <a:lnTo>
                  <a:pt x="2604" y="24"/>
                </a:lnTo>
                <a:lnTo>
                  <a:pt x="2568" y="24"/>
                </a:lnTo>
                <a:lnTo>
                  <a:pt x="2532" y="24"/>
                </a:lnTo>
                <a:lnTo>
                  <a:pt x="2496" y="24"/>
                </a:lnTo>
                <a:lnTo>
                  <a:pt x="2460" y="24"/>
                </a:lnTo>
                <a:lnTo>
                  <a:pt x="2424" y="24"/>
                </a:lnTo>
                <a:lnTo>
                  <a:pt x="2388" y="24"/>
                </a:lnTo>
                <a:lnTo>
                  <a:pt x="2352" y="24"/>
                </a:lnTo>
                <a:lnTo>
                  <a:pt x="2316" y="24"/>
                </a:lnTo>
                <a:lnTo>
                  <a:pt x="2280" y="24"/>
                </a:lnTo>
                <a:lnTo>
                  <a:pt x="2244" y="24"/>
                </a:lnTo>
                <a:lnTo>
                  <a:pt x="2208" y="24"/>
                </a:lnTo>
                <a:lnTo>
                  <a:pt x="2172" y="24"/>
                </a:lnTo>
                <a:lnTo>
                  <a:pt x="2136" y="24"/>
                </a:lnTo>
                <a:lnTo>
                  <a:pt x="2100" y="24"/>
                </a:lnTo>
                <a:lnTo>
                  <a:pt x="2064" y="24"/>
                </a:lnTo>
                <a:lnTo>
                  <a:pt x="2028" y="24"/>
                </a:lnTo>
                <a:lnTo>
                  <a:pt x="1992" y="24"/>
                </a:lnTo>
                <a:lnTo>
                  <a:pt x="1956" y="24"/>
                </a:lnTo>
                <a:lnTo>
                  <a:pt x="1920" y="24"/>
                </a:lnTo>
                <a:lnTo>
                  <a:pt x="1884" y="24"/>
                </a:lnTo>
                <a:lnTo>
                  <a:pt x="1848" y="24"/>
                </a:lnTo>
                <a:lnTo>
                  <a:pt x="1812" y="24"/>
                </a:lnTo>
                <a:lnTo>
                  <a:pt x="1776" y="24"/>
                </a:lnTo>
                <a:lnTo>
                  <a:pt x="1740" y="24"/>
                </a:lnTo>
                <a:lnTo>
                  <a:pt x="1704" y="24"/>
                </a:lnTo>
                <a:lnTo>
                  <a:pt x="1668" y="24"/>
                </a:lnTo>
                <a:lnTo>
                  <a:pt x="1632" y="24"/>
                </a:lnTo>
                <a:lnTo>
                  <a:pt x="1584" y="24"/>
                </a:lnTo>
                <a:lnTo>
                  <a:pt x="1536" y="24"/>
                </a:lnTo>
                <a:lnTo>
                  <a:pt x="1488" y="24"/>
                </a:lnTo>
                <a:lnTo>
                  <a:pt x="1452" y="24"/>
                </a:lnTo>
                <a:lnTo>
                  <a:pt x="1416" y="24"/>
                </a:lnTo>
                <a:lnTo>
                  <a:pt x="1380" y="24"/>
                </a:lnTo>
                <a:lnTo>
                  <a:pt x="1344" y="24"/>
                </a:lnTo>
                <a:lnTo>
                  <a:pt x="1308" y="24"/>
                </a:lnTo>
                <a:lnTo>
                  <a:pt x="1272" y="24"/>
                </a:lnTo>
                <a:lnTo>
                  <a:pt x="1236" y="24"/>
                </a:lnTo>
                <a:lnTo>
                  <a:pt x="1200" y="24"/>
                </a:lnTo>
                <a:lnTo>
                  <a:pt x="1164" y="24"/>
                </a:lnTo>
                <a:lnTo>
                  <a:pt x="1128" y="24"/>
                </a:lnTo>
                <a:lnTo>
                  <a:pt x="1092" y="24"/>
                </a:lnTo>
                <a:lnTo>
                  <a:pt x="1056" y="24"/>
                </a:lnTo>
                <a:lnTo>
                  <a:pt x="1020" y="24"/>
                </a:lnTo>
                <a:lnTo>
                  <a:pt x="984" y="24"/>
                </a:lnTo>
                <a:lnTo>
                  <a:pt x="888" y="24"/>
                </a:lnTo>
                <a:lnTo>
                  <a:pt x="816" y="24"/>
                </a:lnTo>
                <a:lnTo>
                  <a:pt x="768" y="24"/>
                </a:lnTo>
                <a:lnTo>
                  <a:pt x="732" y="24"/>
                </a:lnTo>
                <a:lnTo>
                  <a:pt x="696" y="24"/>
                </a:lnTo>
                <a:lnTo>
                  <a:pt x="660" y="24"/>
                </a:lnTo>
                <a:lnTo>
                  <a:pt x="624" y="24"/>
                </a:lnTo>
                <a:lnTo>
                  <a:pt x="588" y="24"/>
                </a:lnTo>
                <a:lnTo>
                  <a:pt x="552" y="24"/>
                </a:lnTo>
                <a:lnTo>
                  <a:pt x="516" y="24"/>
                </a:lnTo>
                <a:lnTo>
                  <a:pt x="480" y="24"/>
                </a:lnTo>
                <a:lnTo>
                  <a:pt x="444" y="24"/>
                </a:lnTo>
                <a:lnTo>
                  <a:pt x="408" y="24"/>
                </a:lnTo>
                <a:lnTo>
                  <a:pt x="372" y="24"/>
                </a:lnTo>
                <a:lnTo>
                  <a:pt x="336" y="24"/>
                </a:lnTo>
                <a:lnTo>
                  <a:pt x="300" y="24"/>
                </a:lnTo>
                <a:lnTo>
                  <a:pt x="264" y="24"/>
                </a:lnTo>
                <a:lnTo>
                  <a:pt x="228" y="36"/>
                </a:lnTo>
                <a:lnTo>
                  <a:pt x="192" y="48"/>
                </a:lnTo>
                <a:lnTo>
                  <a:pt x="156" y="72"/>
                </a:lnTo>
                <a:lnTo>
                  <a:pt x="144" y="108"/>
                </a:lnTo>
                <a:lnTo>
                  <a:pt x="120" y="144"/>
                </a:lnTo>
                <a:lnTo>
                  <a:pt x="96" y="180"/>
                </a:lnTo>
                <a:lnTo>
                  <a:pt x="84" y="216"/>
                </a:lnTo>
                <a:lnTo>
                  <a:pt x="60" y="252"/>
                </a:lnTo>
                <a:lnTo>
                  <a:pt x="48" y="288"/>
                </a:lnTo>
                <a:lnTo>
                  <a:pt x="36" y="324"/>
                </a:lnTo>
                <a:lnTo>
                  <a:pt x="24" y="360"/>
                </a:lnTo>
                <a:lnTo>
                  <a:pt x="12" y="396"/>
                </a:lnTo>
                <a:lnTo>
                  <a:pt x="0" y="432"/>
                </a:lnTo>
                <a:lnTo>
                  <a:pt x="0" y="468"/>
                </a:lnTo>
                <a:lnTo>
                  <a:pt x="0" y="504"/>
                </a:lnTo>
                <a:lnTo>
                  <a:pt x="0" y="540"/>
                </a:lnTo>
                <a:lnTo>
                  <a:pt x="36" y="564"/>
                </a:lnTo>
                <a:lnTo>
                  <a:pt x="72" y="576"/>
                </a:lnTo>
                <a:lnTo>
                  <a:pt x="108" y="588"/>
                </a:lnTo>
                <a:lnTo>
                  <a:pt x="144" y="600"/>
                </a:lnTo>
                <a:lnTo>
                  <a:pt x="180" y="612"/>
                </a:lnTo>
                <a:lnTo>
                  <a:pt x="216" y="624"/>
                </a:lnTo>
                <a:lnTo>
                  <a:pt x="252" y="636"/>
                </a:lnTo>
                <a:lnTo>
                  <a:pt x="288" y="648"/>
                </a:lnTo>
                <a:lnTo>
                  <a:pt x="336" y="660"/>
                </a:lnTo>
                <a:lnTo>
                  <a:pt x="372" y="672"/>
                </a:lnTo>
                <a:lnTo>
                  <a:pt x="468" y="672"/>
                </a:lnTo>
                <a:lnTo>
                  <a:pt x="516" y="696"/>
                </a:lnTo>
                <a:lnTo>
                  <a:pt x="588" y="696"/>
                </a:lnTo>
                <a:lnTo>
                  <a:pt x="660" y="696"/>
                </a:lnTo>
                <a:lnTo>
                  <a:pt x="708" y="708"/>
                </a:lnTo>
                <a:lnTo>
                  <a:pt x="756" y="720"/>
                </a:lnTo>
                <a:lnTo>
                  <a:pt x="792" y="720"/>
                </a:lnTo>
                <a:lnTo>
                  <a:pt x="828" y="732"/>
                </a:lnTo>
                <a:lnTo>
                  <a:pt x="876" y="732"/>
                </a:lnTo>
                <a:lnTo>
                  <a:pt x="924" y="732"/>
                </a:lnTo>
                <a:lnTo>
                  <a:pt x="960" y="732"/>
                </a:lnTo>
                <a:lnTo>
                  <a:pt x="1008" y="732"/>
                </a:lnTo>
                <a:lnTo>
                  <a:pt x="1104" y="732"/>
                </a:lnTo>
                <a:lnTo>
                  <a:pt x="1152" y="744"/>
                </a:lnTo>
                <a:lnTo>
                  <a:pt x="1224" y="744"/>
                </a:lnTo>
                <a:lnTo>
                  <a:pt x="1320" y="744"/>
                </a:lnTo>
                <a:lnTo>
                  <a:pt x="1368" y="744"/>
                </a:lnTo>
                <a:lnTo>
                  <a:pt x="1416" y="744"/>
                </a:lnTo>
                <a:lnTo>
                  <a:pt x="1464" y="744"/>
                </a:lnTo>
                <a:lnTo>
                  <a:pt x="1512" y="744"/>
                </a:lnTo>
                <a:lnTo>
                  <a:pt x="1596" y="744"/>
                </a:lnTo>
                <a:lnTo>
                  <a:pt x="1632" y="744"/>
                </a:lnTo>
                <a:lnTo>
                  <a:pt x="1728" y="744"/>
                </a:lnTo>
                <a:lnTo>
                  <a:pt x="1776" y="744"/>
                </a:lnTo>
                <a:lnTo>
                  <a:pt x="1812" y="744"/>
                </a:lnTo>
                <a:lnTo>
                  <a:pt x="1848" y="744"/>
                </a:lnTo>
                <a:lnTo>
                  <a:pt x="1884" y="744"/>
                </a:lnTo>
                <a:lnTo>
                  <a:pt x="1920" y="744"/>
                </a:lnTo>
                <a:lnTo>
                  <a:pt x="1956" y="756"/>
                </a:lnTo>
                <a:lnTo>
                  <a:pt x="1992" y="756"/>
                </a:lnTo>
                <a:lnTo>
                  <a:pt x="2028" y="756"/>
                </a:lnTo>
                <a:lnTo>
                  <a:pt x="2064" y="756"/>
                </a:lnTo>
                <a:lnTo>
                  <a:pt x="2100" y="756"/>
                </a:lnTo>
                <a:lnTo>
                  <a:pt x="2136" y="756"/>
                </a:lnTo>
                <a:lnTo>
                  <a:pt x="2172" y="756"/>
                </a:lnTo>
                <a:lnTo>
                  <a:pt x="2208" y="756"/>
                </a:lnTo>
                <a:lnTo>
                  <a:pt x="2256" y="756"/>
                </a:lnTo>
                <a:lnTo>
                  <a:pt x="2292" y="756"/>
                </a:lnTo>
                <a:lnTo>
                  <a:pt x="2328" y="756"/>
                </a:lnTo>
                <a:lnTo>
                  <a:pt x="2364" y="756"/>
                </a:lnTo>
                <a:lnTo>
                  <a:pt x="2400" y="756"/>
                </a:lnTo>
                <a:lnTo>
                  <a:pt x="2436" y="756"/>
                </a:lnTo>
                <a:lnTo>
                  <a:pt x="2472" y="756"/>
                </a:lnTo>
                <a:lnTo>
                  <a:pt x="2508" y="756"/>
                </a:lnTo>
                <a:lnTo>
                  <a:pt x="2544" y="756"/>
                </a:lnTo>
                <a:lnTo>
                  <a:pt x="2580" y="756"/>
                </a:lnTo>
                <a:lnTo>
                  <a:pt x="2616" y="756"/>
                </a:lnTo>
                <a:lnTo>
                  <a:pt x="2652" y="756"/>
                </a:lnTo>
                <a:lnTo>
                  <a:pt x="2688" y="756"/>
                </a:lnTo>
                <a:lnTo>
                  <a:pt x="2736" y="744"/>
                </a:lnTo>
                <a:lnTo>
                  <a:pt x="2784" y="732"/>
                </a:lnTo>
                <a:lnTo>
                  <a:pt x="2832" y="732"/>
                </a:lnTo>
                <a:lnTo>
                  <a:pt x="2868" y="720"/>
                </a:lnTo>
                <a:lnTo>
                  <a:pt x="2904" y="720"/>
                </a:lnTo>
                <a:lnTo>
                  <a:pt x="2952" y="708"/>
                </a:lnTo>
                <a:lnTo>
                  <a:pt x="2988" y="696"/>
                </a:lnTo>
                <a:lnTo>
                  <a:pt x="3024" y="696"/>
                </a:lnTo>
                <a:lnTo>
                  <a:pt x="3060" y="684"/>
                </a:lnTo>
                <a:lnTo>
                  <a:pt x="3096" y="672"/>
                </a:lnTo>
                <a:lnTo>
                  <a:pt x="3144" y="648"/>
                </a:lnTo>
                <a:lnTo>
                  <a:pt x="3180" y="636"/>
                </a:lnTo>
                <a:lnTo>
                  <a:pt x="3216" y="624"/>
                </a:lnTo>
                <a:lnTo>
                  <a:pt x="3252" y="612"/>
                </a:lnTo>
                <a:lnTo>
                  <a:pt x="3288" y="588"/>
                </a:lnTo>
                <a:lnTo>
                  <a:pt x="3324" y="564"/>
                </a:lnTo>
                <a:lnTo>
                  <a:pt x="3360" y="540"/>
                </a:lnTo>
                <a:lnTo>
                  <a:pt x="3384" y="504"/>
                </a:lnTo>
                <a:lnTo>
                  <a:pt x="3408" y="468"/>
                </a:lnTo>
                <a:lnTo>
                  <a:pt x="3420" y="432"/>
                </a:lnTo>
                <a:lnTo>
                  <a:pt x="3432" y="396"/>
                </a:lnTo>
                <a:lnTo>
                  <a:pt x="3432" y="360"/>
                </a:lnTo>
                <a:lnTo>
                  <a:pt x="3432" y="324"/>
                </a:lnTo>
                <a:lnTo>
                  <a:pt x="3420" y="288"/>
                </a:lnTo>
                <a:lnTo>
                  <a:pt x="3384" y="264"/>
                </a:lnTo>
                <a:lnTo>
                  <a:pt x="3408" y="264"/>
                </a:lnTo>
              </a:path>
            </a:pathLst>
          </a:custGeom>
          <a:solidFill>
            <a:srgbClr val="A2C1FE"/>
          </a:solidFill>
          <a:ln w="508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67"/>
          <p:cNvSpPr/>
          <p:nvPr/>
        </p:nvSpPr>
        <p:spPr>
          <a:xfrm>
            <a:off x="3851275" y="2082800"/>
            <a:ext cx="1701800" cy="3225800"/>
          </a:xfrm>
          <a:prstGeom prst="roundRect">
            <a:avLst>
              <a:gd name="adj" fmla="val 2699"/>
            </a:avLst>
          </a:prstGeom>
          <a:solidFill>
            <a:srgbClr val="F39FD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67"/>
          <p:cNvSpPr/>
          <p:nvPr/>
        </p:nvSpPr>
        <p:spPr>
          <a:xfrm>
            <a:off x="5680075" y="2006600"/>
            <a:ext cx="1701800" cy="3225800"/>
          </a:xfrm>
          <a:prstGeom prst="roundRect">
            <a:avLst>
              <a:gd name="adj" fmla="val 2699"/>
            </a:avLst>
          </a:prstGeom>
          <a:solidFill>
            <a:srgbClr val="F39FD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67"/>
          <p:cNvSpPr txBox="1"/>
          <p:nvPr/>
        </p:nvSpPr>
        <p:spPr>
          <a:xfrm>
            <a:off x="8856663" y="5700712"/>
            <a:ext cx="11144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rgbClr val="9234DB"/>
              </a:buClr>
              <a:buSzPts val="2400"/>
            </a:pPr>
            <a:r>
              <a:rPr lang="en-US" sz="2400" b="1">
                <a:solidFill>
                  <a:srgbClr val="9234DB"/>
                </a:solidFill>
                <a:latin typeface="Arial"/>
                <a:ea typeface="Arial"/>
                <a:cs typeface="Arial"/>
                <a:sym typeface="Arial"/>
              </a:rPr>
              <a:t>mRNA</a:t>
            </a:r>
            <a:endParaRPr/>
          </a:p>
        </p:txBody>
      </p:sp>
      <p:sp>
        <p:nvSpPr>
          <p:cNvPr id="1479" name="Google Shape;1479;p67"/>
          <p:cNvSpPr txBox="1"/>
          <p:nvPr/>
        </p:nvSpPr>
        <p:spPr>
          <a:xfrm>
            <a:off x="1625600" y="5207000"/>
            <a:ext cx="8940800" cy="406400"/>
          </a:xfrm>
          <a:prstGeom prst="rect">
            <a:avLst/>
          </a:prstGeom>
          <a:solidFill>
            <a:schemeClr val="lt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0" name="Google Shape;1480;p67"/>
          <p:cNvCxnSpPr/>
          <p:nvPr/>
        </p:nvCxnSpPr>
        <p:spPr>
          <a:xfrm>
            <a:off x="20732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81" name="Google Shape;1481;p67"/>
          <p:cNvSpPr txBox="1"/>
          <p:nvPr/>
        </p:nvSpPr>
        <p:spPr>
          <a:xfrm>
            <a:off x="1614488" y="5197476"/>
            <a:ext cx="6254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482" name="Google Shape;1482;p67"/>
          <p:cNvCxnSpPr/>
          <p:nvPr/>
        </p:nvCxnSpPr>
        <p:spPr>
          <a:xfrm>
            <a:off x="26828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83" name="Google Shape;1483;p67"/>
          <p:cNvCxnSpPr/>
          <p:nvPr/>
        </p:nvCxnSpPr>
        <p:spPr>
          <a:xfrm>
            <a:off x="38258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84" name="Google Shape;1484;p67"/>
          <p:cNvCxnSpPr/>
          <p:nvPr/>
        </p:nvCxnSpPr>
        <p:spPr>
          <a:xfrm>
            <a:off x="32924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85" name="Google Shape;1485;p67"/>
          <p:cNvSpPr txBox="1"/>
          <p:nvPr/>
        </p:nvSpPr>
        <p:spPr>
          <a:xfrm>
            <a:off x="2147888" y="5197476"/>
            <a:ext cx="6000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486" name="Google Shape;1486;p67"/>
          <p:cNvSpPr txBox="1"/>
          <p:nvPr/>
        </p:nvSpPr>
        <p:spPr>
          <a:xfrm>
            <a:off x="2757488" y="5197476"/>
            <a:ext cx="6000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487" name="Google Shape;1487;p67"/>
          <p:cNvSpPr txBox="1"/>
          <p:nvPr/>
        </p:nvSpPr>
        <p:spPr>
          <a:xfrm>
            <a:off x="3367088" y="5197476"/>
            <a:ext cx="6000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488" name="Google Shape;1488;p67"/>
          <p:cNvCxnSpPr/>
          <p:nvPr/>
        </p:nvCxnSpPr>
        <p:spPr>
          <a:xfrm>
            <a:off x="55784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89" name="Google Shape;1489;p67"/>
          <p:cNvCxnSpPr/>
          <p:nvPr/>
        </p:nvCxnSpPr>
        <p:spPr>
          <a:xfrm>
            <a:off x="50450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90" name="Google Shape;1490;p67"/>
          <p:cNvCxnSpPr/>
          <p:nvPr/>
        </p:nvCxnSpPr>
        <p:spPr>
          <a:xfrm>
            <a:off x="44354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91" name="Google Shape;1491;p67"/>
          <p:cNvCxnSpPr/>
          <p:nvPr/>
        </p:nvCxnSpPr>
        <p:spPr>
          <a:xfrm>
            <a:off x="61880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92" name="Google Shape;1492;p67"/>
          <p:cNvSpPr txBox="1"/>
          <p:nvPr/>
        </p:nvSpPr>
        <p:spPr>
          <a:xfrm>
            <a:off x="3976688" y="5197476"/>
            <a:ext cx="6000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493" name="Google Shape;1493;p67"/>
          <p:cNvSpPr txBox="1"/>
          <p:nvPr/>
        </p:nvSpPr>
        <p:spPr>
          <a:xfrm>
            <a:off x="4510088" y="5197476"/>
            <a:ext cx="6000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494" name="Google Shape;1494;p67"/>
          <p:cNvSpPr txBox="1"/>
          <p:nvPr/>
        </p:nvSpPr>
        <p:spPr>
          <a:xfrm>
            <a:off x="5119688" y="5197476"/>
            <a:ext cx="6000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495" name="Google Shape;1495;p67"/>
          <p:cNvSpPr txBox="1"/>
          <p:nvPr/>
        </p:nvSpPr>
        <p:spPr>
          <a:xfrm>
            <a:off x="5653088" y="5197476"/>
            <a:ext cx="6000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496" name="Google Shape;1496;p67"/>
          <p:cNvSpPr txBox="1"/>
          <p:nvPr/>
        </p:nvSpPr>
        <p:spPr>
          <a:xfrm>
            <a:off x="6186488" y="5197476"/>
            <a:ext cx="6254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497" name="Google Shape;1497;p67"/>
          <p:cNvSpPr txBox="1"/>
          <p:nvPr/>
        </p:nvSpPr>
        <p:spPr>
          <a:xfrm>
            <a:off x="2479675" y="177800"/>
            <a:ext cx="863600" cy="711200"/>
          </a:xfrm>
          <a:prstGeom prst="rect">
            <a:avLst/>
          </a:prstGeom>
          <a:solidFill>
            <a:srgbClr val="99FF33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67"/>
          <p:cNvSpPr txBox="1"/>
          <p:nvPr/>
        </p:nvSpPr>
        <p:spPr>
          <a:xfrm>
            <a:off x="2516188" y="2444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aa1</a:t>
            </a:r>
            <a:endParaRPr/>
          </a:p>
        </p:txBody>
      </p:sp>
      <p:sp>
        <p:nvSpPr>
          <p:cNvPr id="1499" name="Google Shape;1499;p67"/>
          <p:cNvSpPr/>
          <p:nvPr/>
        </p:nvSpPr>
        <p:spPr>
          <a:xfrm>
            <a:off x="3698875" y="558800"/>
            <a:ext cx="863600" cy="787400"/>
          </a:xfrm>
          <a:prstGeom prst="ellipse">
            <a:avLst/>
          </a:prstGeom>
          <a:solidFill>
            <a:srgbClr val="CC66FF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67"/>
          <p:cNvSpPr txBox="1"/>
          <p:nvPr/>
        </p:nvSpPr>
        <p:spPr>
          <a:xfrm>
            <a:off x="3659188" y="7016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aa2</a:t>
            </a:r>
            <a:endParaRPr/>
          </a:p>
        </p:txBody>
      </p:sp>
      <p:cxnSp>
        <p:nvCxnSpPr>
          <p:cNvPr id="1501" name="Google Shape;1501;p67"/>
          <p:cNvCxnSpPr/>
          <p:nvPr/>
        </p:nvCxnSpPr>
        <p:spPr>
          <a:xfrm>
            <a:off x="67214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02" name="Google Shape;1502;p67"/>
          <p:cNvSpPr txBox="1"/>
          <p:nvPr/>
        </p:nvSpPr>
        <p:spPr>
          <a:xfrm>
            <a:off x="6794501" y="5197476"/>
            <a:ext cx="54133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503" name="Google Shape;1503;p67"/>
          <p:cNvCxnSpPr/>
          <p:nvPr/>
        </p:nvCxnSpPr>
        <p:spPr>
          <a:xfrm>
            <a:off x="73310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04" name="Google Shape;1504;p67"/>
          <p:cNvSpPr txBox="1"/>
          <p:nvPr/>
        </p:nvSpPr>
        <p:spPr>
          <a:xfrm>
            <a:off x="4557712" y="92076"/>
            <a:ext cx="2614612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peptide bonds</a:t>
            </a:r>
            <a:endParaRPr/>
          </a:p>
        </p:txBody>
      </p:sp>
      <p:sp>
        <p:nvSpPr>
          <p:cNvPr id="1505" name="Google Shape;1505;p67"/>
          <p:cNvSpPr txBox="1"/>
          <p:nvPr/>
        </p:nvSpPr>
        <p:spPr>
          <a:xfrm>
            <a:off x="1754188" y="3567112"/>
            <a:ext cx="12160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3-tRNA</a:t>
            </a:r>
            <a:endParaRPr/>
          </a:p>
        </p:txBody>
      </p:sp>
      <p:cxnSp>
        <p:nvCxnSpPr>
          <p:cNvPr id="1506" name="Google Shape;1506;p67"/>
          <p:cNvCxnSpPr/>
          <p:nvPr/>
        </p:nvCxnSpPr>
        <p:spPr>
          <a:xfrm>
            <a:off x="1844675" y="40640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07" name="Google Shape;1507;p67"/>
          <p:cNvCxnSpPr/>
          <p:nvPr/>
        </p:nvCxnSpPr>
        <p:spPr>
          <a:xfrm>
            <a:off x="2378075" y="40640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08" name="Google Shape;1508;p67"/>
          <p:cNvCxnSpPr/>
          <p:nvPr/>
        </p:nvCxnSpPr>
        <p:spPr>
          <a:xfrm>
            <a:off x="2911475" y="40640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09" name="Google Shape;1509;p67"/>
          <p:cNvSpPr txBox="1"/>
          <p:nvPr/>
        </p:nvSpPr>
        <p:spPr>
          <a:xfrm>
            <a:off x="1601787" y="4130676"/>
            <a:ext cx="4572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510" name="Google Shape;1510;p67"/>
          <p:cNvSpPr txBox="1"/>
          <p:nvPr/>
        </p:nvSpPr>
        <p:spPr>
          <a:xfrm>
            <a:off x="2135188" y="4130676"/>
            <a:ext cx="37782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511" name="Google Shape;1511;p67"/>
          <p:cNvSpPr txBox="1"/>
          <p:nvPr/>
        </p:nvSpPr>
        <p:spPr>
          <a:xfrm>
            <a:off x="2744787" y="41306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512" name="Google Shape;1512;p67"/>
          <p:cNvSpPr/>
          <p:nvPr/>
        </p:nvSpPr>
        <p:spPr>
          <a:xfrm>
            <a:off x="1539876" y="1295401"/>
            <a:ext cx="1620837" cy="2744787"/>
          </a:xfrm>
          <a:custGeom>
            <a:avLst/>
            <a:gdLst/>
            <a:ahLst/>
            <a:cxnLst/>
            <a:rect l="l" t="t" r="r" b="b"/>
            <a:pathLst>
              <a:path w="1021" h="1729" extrusionOk="0">
                <a:moveTo>
                  <a:pt x="624" y="0"/>
                </a:moveTo>
                <a:lnTo>
                  <a:pt x="624" y="35"/>
                </a:lnTo>
                <a:lnTo>
                  <a:pt x="600" y="82"/>
                </a:lnTo>
                <a:lnTo>
                  <a:pt x="600" y="129"/>
                </a:lnTo>
                <a:lnTo>
                  <a:pt x="600" y="165"/>
                </a:lnTo>
                <a:lnTo>
                  <a:pt x="600" y="200"/>
                </a:lnTo>
                <a:lnTo>
                  <a:pt x="600" y="235"/>
                </a:lnTo>
                <a:lnTo>
                  <a:pt x="588" y="270"/>
                </a:lnTo>
                <a:lnTo>
                  <a:pt x="588" y="317"/>
                </a:lnTo>
                <a:lnTo>
                  <a:pt x="588" y="353"/>
                </a:lnTo>
                <a:lnTo>
                  <a:pt x="588" y="388"/>
                </a:lnTo>
                <a:lnTo>
                  <a:pt x="588" y="423"/>
                </a:lnTo>
                <a:lnTo>
                  <a:pt x="588" y="458"/>
                </a:lnTo>
                <a:lnTo>
                  <a:pt x="588" y="494"/>
                </a:lnTo>
                <a:lnTo>
                  <a:pt x="588" y="529"/>
                </a:lnTo>
                <a:lnTo>
                  <a:pt x="588" y="564"/>
                </a:lnTo>
                <a:lnTo>
                  <a:pt x="588" y="600"/>
                </a:lnTo>
                <a:lnTo>
                  <a:pt x="588" y="647"/>
                </a:lnTo>
                <a:lnTo>
                  <a:pt x="588" y="682"/>
                </a:lnTo>
                <a:lnTo>
                  <a:pt x="624" y="682"/>
                </a:lnTo>
                <a:lnTo>
                  <a:pt x="660" y="694"/>
                </a:lnTo>
                <a:lnTo>
                  <a:pt x="672" y="658"/>
                </a:lnTo>
                <a:lnTo>
                  <a:pt x="672" y="623"/>
                </a:lnTo>
                <a:lnTo>
                  <a:pt x="684" y="588"/>
                </a:lnTo>
                <a:lnTo>
                  <a:pt x="720" y="564"/>
                </a:lnTo>
                <a:lnTo>
                  <a:pt x="756" y="541"/>
                </a:lnTo>
                <a:lnTo>
                  <a:pt x="792" y="541"/>
                </a:lnTo>
                <a:lnTo>
                  <a:pt x="828" y="529"/>
                </a:lnTo>
                <a:lnTo>
                  <a:pt x="876" y="541"/>
                </a:lnTo>
                <a:lnTo>
                  <a:pt x="912" y="552"/>
                </a:lnTo>
                <a:lnTo>
                  <a:pt x="948" y="576"/>
                </a:lnTo>
                <a:lnTo>
                  <a:pt x="972" y="611"/>
                </a:lnTo>
                <a:lnTo>
                  <a:pt x="996" y="647"/>
                </a:lnTo>
                <a:lnTo>
                  <a:pt x="1008" y="682"/>
                </a:lnTo>
                <a:lnTo>
                  <a:pt x="1020" y="717"/>
                </a:lnTo>
                <a:lnTo>
                  <a:pt x="1020" y="752"/>
                </a:lnTo>
                <a:lnTo>
                  <a:pt x="1020" y="788"/>
                </a:lnTo>
                <a:lnTo>
                  <a:pt x="1008" y="835"/>
                </a:lnTo>
                <a:lnTo>
                  <a:pt x="996" y="870"/>
                </a:lnTo>
                <a:lnTo>
                  <a:pt x="960" y="905"/>
                </a:lnTo>
                <a:lnTo>
                  <a:pt x="924" y="929"/>
                </a:lnTo>
                <a:lnTo>
                  <a:pt x="888" y="952"/>
                </a:lnTo>
                <a:lnTo>
                  <a:pt x="852" y="952"/>
                </a:lnTo>
                <a:lnTo>
                  <a:pt x="816" y="952"/>
                </a:lnTo>
                <a:lnTo>
                  <a:pt x="780" y="940"/>
                </a:lnTo>
                <a:lnTo>
                  <a:pt x="732" y="917"/>
                </a:lnTo>
                <a:lnTo>
                  <a:pt x="708" y="882"/>
                </a:lnTo>
                <a:lnTo>
                  <a:pt x="696" y="846"/>
                </a:lnTo>
                <a:lnTo>
                  <a:pt x="660" y="823"/>
                </a:lnTo>
                <a:lnTo>
                  <a:pt x="624" y="823"/>
                </a:lnTo>
                <a:lnTo>
                  <a:pt x="588" y="823"/>
                </a:lnTo>
                <a:lnTo>
                  <a:pt x="588" y="858"/>
                </a:lnTo>
                <a:lnTo>
                  <a:pt x="588" y="893"/>
                </a:lnTo>
                <a:lnTo>
                  <a:pt x="600" y="929"/>
                </a:lnTo>
                <a:lnTo>
                  <a:pt x="612" y="964"/>
                </a:lnTo>
                <a:lnTo>
                  <a:pt x="612" y="999"/>
                </a:lnTo>
                <a:lnTo>
                  <a:pt x="624" y="1034"/>
                </a:lnTo>
                <a:lnTo>
                  <a:pt x="624" y="1070"/>
                </a:lnTo>
                <a:lnTo>
                  <a:pt x="624" y="1105"/>
                </a:lnTo>
                <a:lnTo>
                  <a:pt x="624" y="1199"/>
                </a:lnTo>
                <a:lnTo>
                  <a:pt x="624" y="1270"/>
                </a:lnTo>
                <a:lnTo>
                  <a:pt x="624" y="1340"/>
                </a:lnTo>
                <a:lnTo>
                  <a:pt x="624" y="1387"/>
                </a:lnTo>
                <a:lnTo>
                  <a:pt x="660" y="1375"/>
                </a:lnTo>
                <a:lnTo>
                  <a:pt x="696" y="1375"/>
                </a:lnTo>
                <a:lnTo>
                  <a:pt x="732" y="1375"/>
                </a:lnTo>
                <a:lnTo>
                  <a:pt x="780" y="1375"/>
                </a:lnTo>
                <a:lnTo>
                  <a:pt x="816" y="1387"/>
                </a:lnTo>
                <a:lnTo>
                  <a:pt x="852" y="1399"/>
                </a:lnTo>
                <a:lnTo>
                  <a:pt x="888" y="1411"/>
                </a:lnTo>
                <a:lnTo>
                  <a:pt x="924" y="1422"/>
                </a:lnTo>
                <a:lnTo>
                  <a:pt x="960" y="1458"/>
                </a:lnTo>
                <a:lnTo>
                  <a:pt x="972" y="1493"/>
                </a:lnTo>
                <a:lnTo>
                  <a:pt x="996" y="1528"/>
                </a:lnTo>
                <a:lnTo>
                  <a:pt x="996" y="1563"/>
                </a:lnTo>
                <a:lnTo>
                  <a:pt x="996" y="1599"/>
                </a:lnTo>
                <a:lnTo>
                  <a:pt x="984" y="1634"/>
                </a:lnTo>
                <a:lnTo>
                  <a:pt x="960" y="1669"/>
                </a:lnTo>
                <a:lnTo>
                  <a:pt x="924" y="1693"/>
                </a:lnTo>
                <a:lnTo>
                  <a:pt x="888" y="1704"/>
                </a:lnTo>
                <a:lnTo>
                  <a:pt x="852" y="1704"/>
                </a:lnTo>
                <a:lnTo>
                  <a:pt x="804" y="1704"/>
                </a:lnTo>
                <a:lnTo>
                  <a:pt x="768" y="1716"/>
                </a:lnTo>
                <a:lnTo>
                  <a:pt x="732" y="1716"/>
                </a:lnTo>
                <a:lnTo>
                  <a:pt x="696" y="1716"/>
                </a:lnTo>
                <a:lnTo>
                  <a:pt x="660" y="1728"/>
                </a:lnTo>
                <a:lnTo>
                  <a:pt x="624" y="1728"/>
                </a:lnTo>
                <a:lnTo>
                  <a:pt x="588" y="1728"/>
                </a:lnTo>
                <a:lnTo>
                  <a:pt x="552" y="1728"/>
                </a:lnTo>
                <a:lnTo>
                  <a:pt x="516" y="1728"/>
                </a:lnTo>
                <a:lnTo>
                  <a:pt x="480" y="1728"/>
                </a:lnTo>
                <a:lnTo>
                  <a:pt x="444" y="1728"/>
                </a:lnTo>
                <a:lnTo>
                  <a:pt x="408" y="1728"/>
                </a:lnTo>
                <a:lnTo>
                  <a:pt x="372" y="1728"/>
                </a:lnTo>
                <a:lnTo>
                  <a:pt x="336" y="1716"/>
                </a:lnTo>
                <a:lnTo>
                  <a:pt x="300" y="1716"/>
                </a:lnTo>
                <a:lnTo>
                  <a:pt x="264" y="1716"/>
                </a:lnTo>
                <a:lnTo>
                  <a:pt x="228" y="1704"/>
                </a:lnTo>
                <a:lnTo>
                  <a:pt x="192" y="1693"/>
                </a:lnTo>
                <a:lnTo>
                  <a:pt x="156" y="1681"/>
                </a:lnTo>
                <a:lnTo>
                  <a:pt x="120" y="1669"/>
                </a:lnTo>
                <a:lnTo>
                  <a:pt x="96" y="1634"/>
                </a:lnTo>
                <a:lnTo>
                  <a:pt x="72" y="1599"/>
                </a:lnTo>
                <a:lnTo>
                  <a:pt x="48" y="1563"/>
                </a:lnTo>
                <a:lnTo>
                  <a:pt x="48" y="1528"/>
                </a:lnTo>
                <a:lnTo>
                  <a:pt x="60" y="1493"/>
                </a:lnTo>
                <a:lnTo>
                  <a:pt x="84" y="1458"/>
                </a:lnTo>
                <a:lnTo>
                  <a:pt x="132" y="1434"/>
                </a:lnTo>
                <a:lnTo>
                  <a:pt x="168" y="1411"/>
                </a:lnTo>
                <a:lnTo>
                  <a:pt x="204" y="1399"/>
                </a:lnTo>
                <a:lnTo>
                  <a:pt x="252" y="1387"/>
                </a:lnTo>
                <a:lnTo>
                  <a:pt x="288" y="1387"/>
                </a:lnTo>
                <a:lnTo>
                  <a:pt x="336" y="1387"/>
                </a:lnTo>
                <a:lnTo>
                  <a:pt x="372" y="1387"/>
                </a:lnTo>
                <a:lnTo>
                  <a:pt x="408" y="1387"/>
                </a:lnTo>
                <a:lnTo>
                  <a:pt x="444" y="1387"/>
                </a:lnTo>
                <a:lnTo>
                  <a:pt x="456" y="1352"/>
                </a:lnTo>
                <a:lnTo>
                  <a:pt x="456" y="1317"/>
                </a:lnTo>
                <a:lnTo>
                  <a:pt x="456" y="1281"/>
                </a:lnTo>
                <a:lnTo>
                  <a:pt x="456" y="1246"/>
                </a:lnTo>
                <a:lnTo>
                  <a:pt x="456" y="1211"/>
                </a:lnTo>
                <a:lnTo>
                  <a:pt x="456" y="1176"/>
                </a:lnTo>
                <a:lnTo>
                  <a:pt x="444" y="1140"/>
                </a:lnTo>
                <a:lnTo>
                  <a:pt x="444" y="1105"/>
                </a:lnTo>
                <a:lnTo>
                  <a:pt x="444" y="1070"/>
                </a:lnTo>
                <a:lnTo>
                  <a:pt x="444" y="1034"/>
                </a:lnTo>
                <a:lnTo>
                  <a:pt x="444" y="999"/>
                </a:lnTo>
                <a:lnTo>
                  <a:pt x="444" y="964"/>
                </a:lnTo>
                <a:lnTo>
                  <a:pt x="444" y="929"/>
                </a:lnTo>
                <a:lnTo>
                  <a:pt x="444" y="893"/>
                </a:lnTo>
                <a:lnTo>
                  <a:pt x="408" y="870"/>
                </a:lnTo>
                <a:lnTo>
                  <a:pt x="372" y="870"/>
                </a:lnTo>
                <a:lnTo>
                  <a:pt x="336" y="870"/>
                </a:lnTo>
                <a:lnTo>
                  <a:pt x="336" y="905"/>
                </a:lnTo>
                <a:lnTo>
                  <a:pt x="336" y="940"/>
                </a:lnTo>
                <a:lnTo>
                  <a:pt x="300" y="964"/>
                </a:lnTo>
                <a:lnTo>
                  <a:pt x="264" y="987"/>
                </a:lnTo>
                <a:lnTo>
                  <a:pt x="228" y="987"/>
                </a:lnTo>
                <a:lnTo>
                  <a:pt x="192" y="987"/>
                </a:lnTo>
                <a:lnTo>
                  <a:pt x="156" y="987"/>
                </a:lnTo>
                <a:lnTo>
                  <a:pt x="120" y="976"/>
                </a:lnTo>
                <a:lnTo>
                  <a:pt x="84" y="964"/>
                </a:lnTo>
                <a:lnTo>
                  <a:pt x="60" y="929"/>
                </a:lnTo>
                <a:lnTo>
                  <a:pt x="36" y="893"/>
                </a:lnTo>
                <a:lnTo>
                  <a:pt x="12" y="858"/>
                </a:lnTo>
                <a:lnTo>
                  <a:pt x="0" y="823"/>
                </a:lnTo>
                <a:lnTo>
                  <a:pt x="0" y="788"/>
                </a:lnTo>
                <a:lnTo>
                  <a:pt x="0" y="752"/>
                </a:lnTo>
                <a:lnTo>
                  <a:pt x="24" y="717"/>
                </a:lnTo>
                <a:lnTo>
                  <a:pt x="60" y="694"/>
                </a:lnTo>
                <a:lnTo>
                  <a:pt x="96" y="670"/>
                </a:lnTo>
                <a:lnTo>
                  <a:pt x="132" y="658"/>
                </a:lnTo>
                <a:lnTo>
                  <a:pt x="180" y="658"/>
                </a:lnTo>
                <a:lnTo>
                  <a:pt x="216" y="658"/>
                </a:lnTo>
                <a:lnTo>
                  <a:pt x="252" y="670"/>
                </a:lnTo>
                <a:lnTo>
                  <a:pt x="288" y="682"/>
                </a:lnTo>
                <a:lnTo>
                  <a:pt x="312" y="717"/>
                </a:lnTo>
                <a:lnTo>
                  <a:pt x="324" y="752"/>
                </a:lnTo>
                <a:lnTo>
                  <a:pt x="360" y="752"/>
                </a:lnTo>
                <a:lnTo>
                  <a:pt x="396" y="752"/>
                </a:lnTo>
                <a:lnTo>
                  <a:pt x="432" y="752"/>
                </a:lnTo>
                <a:lnTo>
                  <a:pt x="432" y="717"/>
                </a:lnTo>
                <a:lnTo>
                  <a:pt x="444" y="682"/>
                </a:lnTo>
                <a:lnTo>
                  <a:pt x="444" y="647"/>
                </a:lnTo>
                <a:lnTo>
                  <a:pt x="444" y="600"/>
                </a:lnTo>
                <a:lnTo>
                  <a:pt x="444" y="564"/>
                </a:lnTo>
                <a:lnTo>
                  <a:pt x="444" y="529"/>
                </a:lnTo>
                <a:lnTo>
                  <a:pt x="444" y="494"/>
                </a:lnTo>
                <a:lnTo>
                  <a:pt x="444" y="458"/>
                </a:lnTo>
                <a:lnTo>
                  <a:pt x="444" y="423"/>
                </a:lnTo>
                <a:lnTo>
                  <a:pt x="444" y="376"/>
                </a:lnTo>
                <a:lnTo>
                  <a:pt x="444" y="341"/>
                </a:lnTo>
                <a:lnTo>
                  <a:pt x="444" y="306"/>
                </a:lnTo>
                <a:lnTo>
                  <a:pt x="432" y="259"/>
                </a:lnTo>
                <a:lnTo>
                  <a:pt x="432" y="223"/>
                </a:lnTo>
                <a:lnTo>
                  <a:pt x="432" y="188"/>
                </a:lnTo>
                <a:lnTo>
                  <a:pt x="432" y="153"/>
                </a:lnTo>
                <a:lnTo>
                  <a:pt x="432" y="118"/>
                </a:lnTo>
                <a:lnTo>
                  <a:pt x="432" y="82"/>
                </a:lnTo>
                <a:lnTo>
                  <a:pt x="432" y="47"/>
                </a:lnTo>
                <a:lnTo>
                  <a:pt x="432" y="12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67"/>
          <p:cNvSpPr/>
          <p:nvPr/>
        </p:nvSpPr>
        <p:spPr>
          <a:xfrm>
            <a:off x="4749800" y="711200"/>
            <a:ext cx="939800" cy="863600"/>
          </a:xfrm>
          <a:prstGeom prst="triangle">
            <a:avLst>
              <a:gd name="adj" fmla="val 10799"/>
            </a:avLst>
          </a:prstGeom>
          <a:solidFill>
            <a:srgbClr val="FFCC66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67"/>
          <p:cNvSpPr txBox="1"/>
          <p:nvPr/>
        </p:nvSpPr>
        <p:spPr>
          <a:xfrm>
            <a:off x="4862513" y="11588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aa3</a:t>
            </a:r>
            <a:endParaRPr/>
          </a:p>
        </p:txBody>
      </p:sp>
      <p:sp>
        <p:nvSpPr>
          <p:cNvPr id="1515" name="Google Shape;1515;p67"/>
          <p:cNvSpPr txBox="1"/>
          <p:nvPr/>
        </p:nvSpPr>
        <p:spPr>
          <a:xfrm>
            <a:off x="5868988" y="4176712"/>
            <a:ext cx="12160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4-tRNA</a:t>
            </a:r>
            <a:endParaRPr/>
          </a:p>
        </p:txBody>
      </p:sp>
      <p:cxnSp>
        <p:nvCxnSpPr>
          <p:cNvPr id="1516" name="Google Shape;1516;p67"/>
          <p:cNvCxnSpPr/>
          <p:nvPr/>
        </p:nvCxnSpPr>
        <p:spPr>
          <a:xfrm>
            <a:off x="59594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17" name="Google Shape;1517;p67"/>
          <p:cNvCxnSpPr/>
          <p:nvPr/>
        </p:nvCxnSpPr>
        <p:spPr>
          <a:xfrm>
            <a:off x="64928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18" name="Google Shape;1518;p67"/>
          <p:cNvCxnSpPr/>
          <p:nvPr/>
        </p:nvCxnSpPr>
        <p:spPr>
          <a:xfrm>
            <a:off x="7026275" y="46736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19" name="Google Shape;1519;p67"/>
          <p:cNvSpPr txBox="1"/>
          <p:nvPr/>
        </p:nvSpPr>
        <p:spPr>
          <a:xfrm>
            <a:off x="5716587" y="4740276"/>
            <a:ext cx="4572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520" name="Google Shape;1520;p67"/>
          <p:cNvSpPr txBox="1"/>
          <p:nvPr/>
        </p:nvSpPr>
        <p:spPr>
          <a:xfrm>
            <a:off x="6249987" y="47402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521" name="Google Shape;1521;p67"/>
          <p:cNvSpPr txBox="1"/>
          <p:nvPr/>
        </p:nvSpPr>
        <p:spPr>
          <a:xfrm>
            <a:off x="6783387" y="47402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522" name="Google Shape;1522;p67"/>
          <p:cNvSpPr/>
          <p:nvPr/>
        </p:nvSpPr>
        <p:spPr>
          <a:xfrm>
            <a:off x="5654676" y="1905001"/>
            <a:ext cx="1620837" cy="2744787"/>
          </a:xfrm>
          <a:custGeom>
            <a:avLst/>
            <a:gdLst/>
            <a:ahLst/>
            <a:cxnLst/>
            <a:rect l="l" t="t" r="r" b="b"/>
            <a:pathLst>
              <a:path w="1021" h="1729" extrusionOk="0">
                <a:moveTo>
                  <a:pt x="624" y="0"/>
                </a:moveTo>
                <a:lnTo>
                  <a:pt x="624" y="35"/>
                </a:lnTo>
                <a:lnTo>
                  <a:pt x="600" y="82"/>
                </a:lnTo>
                <a:lnTo>
                  <a:pt x="600" y="129"/>
                </a:lnTo>
                <a:lnTo>
                  <a:pt x="600" y="165"/>
                </a:lnTo>
                <a:lnTo>
                  <a:pt x="600" y="200"/>
                </a:lnTo>
                <a:lnTo>
                  <a:pt x="600" y="235"/>
                </a:lnTo>
                <a:lnTo>
                  <a:pt x="588" y="270"/>
                </a:lnTo>
                <a:lnTo>
                  <a:pt x="588" y="317"/>
                </a:lnTo>
                <a:lnTo>
                  <a:pt x="588" y="353"/>
                </a:lnTo>
                <a:lnTo>
                  <a:pt x="588" y="388"/>
                </a:lnTo>
                <a:lnTo>
                  <a:pt x="588" y="423"/>
                </a:lnTo>
                <a:lnTo>
                  <a:pt x="588" y="458"/>
                </a:lnTo>
                <a:lnTo>
                  <a:pt x="588" y="494"/>
                </a:lnTo>
                <a:lnTo>
                  <a:pt x="588" y="529"/>
                </a:lnTo>
                <a:lnTo>
                  <a:pt x="588" y="564"/>
                </a:lnTo>
                <a:lnTo>
                  <a:pt x="588" y="600"/>
                </a:lnTo>
                <a:lnTo>
                  <a:pt x="588" y="647"/>
                </a:lnTo>
                <a:lnTo>
                  <a:pt x="588" y="682"/>
                </a:lnTo>
                <a:lnTo>
                  <a:pt x="624" y="682"/>
                </a:lnTo>
                <a:lnTo>
                  <a:pt x="660" y="694"/>
                </a:lnTo>
                <a:lnTo>
                  <a:pt x="672" y="658"/>
                </a:lnTo>
                <a:lnTo>
                  <a:pt x="672" y="623"/>
                </a:lnTo>
                <a:lnTo>
                  <a:pt x="684" y="588"/>
                </a:lnTo>
                <a:lnTo>
                  <a:pt x="720" y="564"/>
                </a:lnTo>
                <a:lnTo>
                  <a:pt x="756" y="541"/>
                </a:lnTo>
                <a:lnTo>
                  <a:pt x="792" y="541"/>
                </a:lnTo>
                <a:lnTo>
                  <a:pt x="828" y="529"/>
                </a:lnTo>
                <a:lnTo>
                  <a:pt x="876" y="541"/>
                </a:lnTo>
                <a:lnTo>
                  <a:pt x="912" y="552"/>
                </a:lnTo>
                <a:lnTo>
                  <a:pt x="948" y="576"/>
                </a:lnTo>
                <a:lnTo>
                  <a:pt x="972" y="611"/>
                </a:lnTo>
                <a:lnTo>
                  <a:pt x="996" y="647"/>
                </a:lnTo>
                <a:lnTo>
                  <a:pt x="1008" y="682"/>
                </a:lnTo>
                <a:lnTo>
                  <a:pt x="1020" y="717"/>
                </a:lnTo>
                <a:lnTo>
                  <a:pt x="1020" y="752"/>
                </a:lnTo>
                <a:lnTo>
                  <a:pt x="1020" y="788"/>
                </a:lnTo>
                <a:lnTo>
                  <a:pt x="1008" y="835"/>
                </a:lnTo>
                <a:lnTo>
                  <a:pt x="996" y="870"/>
                </a:lnTo>
                <a:lnTo>
                  <a:pt x="960" y="905"/>
                </a:lnTo>
                <a:lnTo>
                  <a:pt x="924" y="929"/>
                </a:lnTo>
                <a:lnTo>
                  <a:pt x="888" y="952"/>
                </a:lnTo>
                <a:lnTo>
                  <a:pt x="852" y="952"/>
                </a:lnTo>
                <a:lnTo>
                  <a:pt x="816" y="952"/>
                </a:lnTo>
                <a:lnTo>
                  <a:pt x="780" y="940"/>
                </a:lnTo>
                <a:lnTo>
                  <a:pt x="732" y="917"/>
                </a:lnTo>
                <a:lnTo>
                  <a:pt x="708" y="882"/>
                </a:lnTo>
                <a:lnTo>
                  <a:pt x="696" y="846"/>
                </a:lnTo>
                <a:lnTo>
                  <a:pt x="660" y="823"/>
                </a:lnTo>
                <a:lnTo>
                  <a:pt x="624" y="823"/>
                </a:lnTo>
                <a:lnTo>
                  <a:pt x="588" y="823"/>
                </a:lnTo>
                <a:lnTo>
                  <a:pt x="588" y="858"/>
                </a:lnTo>
                <a:lnTo>
                  <a:pt x="588" y="893"/>
                </a:lnTo>
                <a:lnTo>
                  <a:pt x="600" y="929"/>
                </a:lnTo>
                <a:lnTo>
                  <a:pt x="612" y="964"/>
                </a:lnTo>
                <a:lnTo>
                  <a:pt x="612" y="999"/>
                </a:lnTo>
                <a:lnTo>
                  <a:pt x="624" y="1034"/>
                </a:lnTo>
                <a:lnTo>
                  <a:pt x="624" y="1070"/>
                </a:lnTo>
                <a:lnTo>
                  <a:pt x="624" y="1105"/>
                </a:lnTo>
                <a:lnTo>
                  <a:pt x="624" y="1199"/>
                </a:lnTo>
                <a:lnTo>
                  <a:pt x="624" y="1270"/>
                </a:lnTo>
                <a:lnTo>
                  <a:pt x="624" y="1340"/>
                </a:lnTo>
                <a:lnTo>
                  <a:pt x="624" y="1387"/>
                </a:lnTo>
                <a:lnTo>
                  <a:pt x="660" y="1375"/>
                </a:lnTo>
                <a:lnTo>
                  <a:pt x="696" y="1375"/>
                </a:lnTo>
                <a:lnTo>
                  <a:pt x="732" y="1375"/>
                </a:lnTo>
                <a:lnTo>
                  <a:pt x="780" y="1375"/>
                </a:lnTo>
                <a:lnTo>
                  <a:pt x="816" y="1387"/>
                </a:lnTo>
                <a:lnTo>
                  <a:pt x="852" y="1399"/>
                </a:lnTo>
                <a:lnTo>
                  <a:pt x="888" y="1411"/>
                </a:lnTo>
                <a:lnTo>
                  <a:pt x="924" y="1422"/>
                </a:lnTo>
                <a:lnTo>
                  <a:pt x="960" y="1458"/>
                </a:lnTo>
                <a:lnTo>
                  <a:pt x="972" y="1493"/>
                </a:lnTo>
                <a:lnTo>
                  <a:pt x="996" y="1528"/>
                </a:lnTo>
                <a:lnTo>
                  <a:pt x="996" y="1563"/>
                </a:lnTo>
                <a:lnTo>
                  <a:pt x="996" y="1599"/>
                </a:lnTo>
                <a:lnTo>
                  <a:pt x="984" y="1634"/>
                </a:lnTo>
                <a:lnTo>
                  <a:pt x="960" y="1669"/>
                </a:lnTo>
                <a:lnTo>
                  <a:pt x="924" y="1693"/>
                </a:lnTo>
                <a:lnTo>
                  <a:pt x="888" y="1704"/>
                </a:lnTo>
                <a:lnTo>
                  <a:pt x="852" y="1704"/>
                </a:lnTo>
                <a:lnTo>
                  <a:pt x="804" y="1704"/>
                </a:lnTo>
                <a:lnTo>
                  <a:pt x="768" y="1716"/>
                </a:lnTo>
                <a:lnTo>
                  <a:pt x="732" y="1716"/>
                </a:lnTo>
                <a:lnTo>
                  <a:pt x="696" y="1716"/>
                </a:lnTo>
                <a:lnTo>
                  <a:pt x="660" y="1728"/>
                </a:lnTo>
                <a:lnTo>
                  <a:pt x="624" y="1728"/>
                </a:lnTo>
                <a:lnTo>
                  <a:pt x="588" y="1728"/>
                </a:lnTo>
                <a:lnTo>
                  <a:pt x="552" y="1728"/>
                </a:lnTo>
                <a:lnTo>
                  <a:pt x="516" y="1728"/>
                </a:lnTo>
                <a:lnTo>
                  <a:pt x="480" y="1728"/>
                </a:lnTo>
                <a:lnTo>
                  <a:pt x="444" y="1728"/>
                </a:lnTo>
                <a:lnTo>
                  <a:pt x="408" y="1728"/>
                </a:lnTo>
                <a:lnTo>
                  <a:pt x="372" y="1728"/>
                </a:lnTo>
                <a:lnTo>
                  <a:pt x="336" y="1716"/>
                </a:lnTo>
                <a:lnTo>
                  <a:pt x="300" y="1716"/>
                </a:lnTo>
                <a:lnTo>
                  <a:pt x="264" y="1716"/>
                </a:lnTo>
                <a:lnTo>
                  <a:pt x="228" y="1704"/>
                </a:lnTo>
                <a:lnTo>
                  <a:pt x="192" y="1693"/>
                </a:lnTo>
                <a:lnTo>
                  <a:pt x="156" y="1681"/>
                </a:lnTo>
                <a:lnTo>
                  <a:pt x="120" y="1669"/>
                </a:lnTo>
                <a:lnTo>
                  <a:pt x="96" y="1634"/>
                </a:lnTo>
                <a:lnTo>
                  <a:pt x="72" y="1599"/>
                </a:lnTo>
                <a:lnTo>
                  <a:pt x="48" y="1563"/>
                </a:lnTo>
                <a:lnTo>
                  <a:pt x="48" y="1528"/>
                </a:lnTo>
                <a:lnTo>
                  <a:pt x="60" y="1493"/>
                </a:lnTo>
                <a:lnTo>
                  <a:pt x="84" y="1458"/>
                </a:lnTo>
                <a:lnTo>
                  <a:pt x="132" y="1434"/>
                </a:lnTo>
                <a:lnTo>
                  <a:pt x="168" y="1411"/>
                </a:lnTo>
                <a:lnTo>
                  <a:pt x="204" y="1399"/>
                </a:lnTo>
                <a:lnTo>
                  <a:pt x="252" y="1387"/>
                </a:lnTo>
                <a:lnTo>
                  <a:pt x="288" y="1387"/>
                </a:lnTo>
                <a:lnTo>
                  <a:pt x="336" y="1387"/>
                </a:lnTo>
                <a:lnTo>
                  <a:pt x="372" y="1387"/>
                </a:lnTo>
                <a:lnTo>
                  <a:pt x="408" y="1387"/>
                </a:lnTo>
                <a:lnTo>
                  <a:pt x="444" y="1387"/>
                </a:lnTo>
                <a:lnTo>
                  <a:pt x="456" y="1352"/>
                </a:lnTo>
                <a:lnTo>
                  <a:pt x="456" y="1317"/>
                </a:lnTo>
                <a:lnTo>
                  <a:pt x="456" y="1281"/>
                </a:lnTo>
                <a:lnTo>
                  <a:pt x="456" y="1246"/>
                </a:lnTo>
                <a:lnTo>
                  <a:pt x="456" y="1211"/>
                </a:lnTo>
                <a:lnTo>
                  <a:pt x="456" y="1176"/>
                </a:lnTo>
                <a:lnTo>
                  <a:pt x="444" y="1140"/>
                </a:lnTo>
                <a:lnTo>
                  <a:pt x="444" y="1105"/>
                </a:lnTo>
                <a:lnTo>
                  <a:pt x="444" y="1070"/>
                </a:lnTo>
                <a:lnTo>
                  <a:pt x="444" y="1034"/>
                </a:lnTo>
                <a:lnTo>
                  <a:pt x="444" y="999"/>
                </a:lnTo>
                <a:lnTo>
                  <a:pt x="444" y="964"/>
                </a:lnTo>
                <a:lnTo>
                  <a:pt x="444" y="929"/>
                </a:lnTo>
                <a:lnTo>
                  <a:pt x="444" y="893"/>
                </a:lnTo>
                <a:lnTo>
                  <a:pt x="408" y="870"/>
                </a:lnTo>
                <a:lnTo>
                  <a:pt x="372" y="870"/>
                </a:lnTo>
                <a:lnTo>
                  <a:pt x="336" y="870"/>
                </a:lnTo>
                <a:lnTo>
                  <a:pt x="336" y="905"/>
                </a:lnTo>
                <a:lnTo>
                  <a:pt x="336" y="940"/>
                </a:lnTo>
                <a:lnTo>
                  <a:pt x="300" y="964"/>
                </a:lnTo>
                <a:lnTo>
                  <a:pt x="264" y="987"/>
                </a:lnTo>
                <a:lnTo>
                  <a:pt x="228" y="987"/>
                </a:lnTo>
                <a:lnTo>
                  <a:pt x="192" y="987"/>
                </a:lnTo>
                <a:lnTo>
                  <a:pt x="156" y="987"/>
                </a:lnTo>
                <a:lnTo>
                  <a:pt x="120" y="976"/>
                </a:lnTo>
                <a:lnTo>
                  <a:pt x="84" y="964"/>
                </a:lnTo>
                <a:lnTo>
                  <a:pt x="60" y="929"/>
                </a:lnTo>
                <a:lnTo>
                  <a:pt x="36" y="893"/>
                </a:lnTo>
                <a:lnTo>
                  <a:pt x="12" y="858"/>
                </a:lnTo>
                <a:lnTo>
                  <a:pt x="0" y="823"/>
                </a:lnTo>
                <a:lnTo>
                  <a:pt x="0" y="788"/>
                </a:lnTo>
                <a:lnTo>
                  <a:pt x="0" y="752"/>
                </a:lnTo>
                <a:lnTo>
                  <a:pt x="24" y="717"/>
                </a:lnTo>
                <a:lnTo>
                  <a:pt x="60" y="694"/>
                </a:lnTo>
                <a:lnTo>
                  <a:pt x="96" y="670"/>
                </a:lnTo>
                <a:lnTo>
                  <a:pt x="132" y="658"/>
                </a:lnTo>
                <a:lnTo>
                  <a:pt x="180" y="658"/>
                </a:lnTo>
                <a:lnTo>
                  <a:pt x="216" y="658"/>
                </a:lnTo>
                <a:lnTo>
                  <a:pt x="252" y="670"/>
                </a:lnTo>
                <a:lnTo>
                  <a:pt x="288" y="682"/>
                </a:lnTo>
                <a:lnTo>
                  <a:pt x="312" y="717"/>
                </a:lnTo>
                <a:lnTo>
                  <a:pt x="324" y="752"/>
                </a:lnTo>
                <a:lnTo>
                  <a:pt x="360" y="752"/>
                </a:lnTo>
                <a:lnTo>
                  <a:pt x="396" y="752"/>
                </a:lnTo>
                <a:lnTo>
                  <a:pt x="432" y="752"/>
                </a:lnTo>
                <a:lnTo>
                  <a:pt x="432" y="717"/>
                </a:lnTo>
                <a:lnTo>
                  <a:pt x="444" y="682"/>
                </a:lnTo>
                <a:lnTo>
                  <a:pt x="444" y="647"/>
                </a:lnTo>
                <a:lnTo>
                  <a:pt x="444" y="600"/>
                </a:lnTo>
                <a:lnTo>
                  <a:pt x="444" y="564"/>
                </a:lnTo>
                <a:lnTo>
                  <a:pt x="444" y="529"/>
                </a:lnTo>
                <a:lnTo>
                  <a:pt x="444" y="494"/>
                </a:lnTo>
                <a:lnTo>
                  <a:pt x="444" y="458"/>
                </a:lnTo>
                <a:lnTo>
                  <a:pt x="444" y="423"/>
                </a:lnTo>
                <a:lnTo>
                  <a:pt x="444" y="376"/>
                </a:lnTo>
                <a:lnTo>
                  <a:pt x="444" y="341"/>
                </a:lnTo>
                <a:lnTo>
                  <a:pt x="444" y="306"/>
                </a:lnTo>
                <a:lnTo>
                  <a:pt x="432" y="259"/>
                </a:lnTo>
                <a:lnTo>
                  <a:pt x="432" y="223"/>
                </a:lnTo>
                <a:lnTo>
                  <a:pt x="432" y="188"/>
                </a:lnTo>
                <a:lnTo>
                  <a:pt x="432" y="153"/>
                </a:lnTo>
                <a:lnTo>
                  <a:pt x="432" y="118"/>
                </a:lnTo>
                <a:lnTo>
                  <a:pt x="432" y="82"/>
                </a:lnTo>
                <a:lnTo>
                  <a:pt x="432" y="47"/>
                </a:lnTo>
                <a:lnTo>
                  <a:pt x="432" y="12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67"/>
          <p:cNvSpPr/>
          <p:nvPr/>
        </p:nvSpPr>
        <p:spPr>
          <a:xfrm>
            <a:off x="6121400" y="1016000"/>
            <a:ext cx="1016000" cy="1168400"/>
          </a:xfrm>
          <a:prstGeom prst="diamond">
            <a:avLst/>
          </a:prstGeom>
          <a:solidFill>
            <a:schemeClr val="accent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67"/>
          <p:cNvSpPr txBox="1"/>
          <p:nvPr/>
        </p:nvSpPr>
        <p:spPr>
          <a:xfrm>
            <a:off x="6234113" y="13874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aa4</a:t>
            </a:r>
            <a:endParaRPr/>
          </a:p>
        </p:txBody>
      </p:sp>
      <p:cxnSp>
        <p:nvCxnSpPr>
          <p:cNvPr id="1525" name="Google Shape;1525;p67"/>
          <p:cNvCxnSpPr/>
          <p:nvPr/>
        </p:nvCxnSpPr>
        <p:spPr>
          <a:xfrm>
            <a:off x="78644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26" name="Google Shape;1526;p67"/>
          <p:cNvCxnSpPr/>
          <p:nvPr/>
        </p:nvCxnSpPr>
        <p:spPr>
          <a:xfrm>
            <a:off x="83978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27" name="Google Shape;1527;p67"/>
          <p:cNvCxnSpPr/>
          <p:nvPr/>
        </p:nvCxnSpPr>
        <p:spPr>
          <a:xfrm>
            <a:off x="89312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28" name="Google Shape;1528;p67"/>
          <p:cNvSpPr txBox="1"/>
          <p:nvPr/>
        </p:nvSpPr>
        <p:spPr>
          <a:xfrm>
            <a:off x="7386638" y="5197476"/>
            <a:ext cx="42862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529" name="Google Shape;1529;p67"/>
          <p:cNvSpPr txBox="1"/>
          <p:nvPr/>
        </p:nvSpPr>
        <p:spPr>
          <a:xfrm>
            <a:off x="7920038" y="5197476"/>
            <a:ext cx="42862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530" name="Google Shape;1530;p67"/>
          <p:cNvSpPr txBox="1"/>
          <p:nvPr/>
        </p:nvSpPr>
        <p:spPr>
          <a:xfrm>
            <a:off x="8453438" y="5197476"/>
            <a:ext cx="42862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531" name="Google Shape;1531;p67"/>
          <p:cNvCxnSpPr/>
          <p:nvPr/>
        </p:nvCxnSpPr>
        <p:spPr>
          <a:xfrm>
            <a:off x="70262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32" name="Google Shape;1532;p67"/>
          <p:cNvCxnSpPr/>
          <p:nvPr/>
        </p:nvCxnSpPr>
        <p:spPr>
          <a:xfrm>
            <a:off x="64928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33" name="Google Shape;1533;p67"/>
          <p:cNvCxnSpPr/>
          <p:nvPr/>
        </p:nvCxnSpPr>
        <p:spPr>
          <a:xfrm>
            <a:off x="5959475" y="5130800"/>
            <a:ext cx="0" cy="1016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34" name="Google Shape;1534;p67"/>
          <p:cNvCxnSpPr/>
          <p:nvPr/>
        </p:nvCxnSpPr>
        <p:spPr>
          <a:xfrm>
            <a:off x="94646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35" name="Google Shape;1535;p67"/>
          <p:cNvCxnSpPr/>
          <p:nvPr/>
        </p:nvCxnSpPr>
        <p:spPr>
          <a:xfrm>
            <a:off x="9998075" y="52070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536" name="Google Shape;1536;p67"/>
          <p:cNvGrpSpPr/>
          <p:nvPr/>
        </p:nvGrpSpPr>
        <p:grpSpPr>
          <a:xfrm>
            <a:off x="8702675" y="168276"/>
            <a:ext cx="1643062" cy="3868737"/>
            <a:chOff x="4522" y="106"/>
            <a:chExt cx="1035" cy="2437"/>
          </a:xfrm>
        </p:grpSpPr>
        <p:sp>
          <p:nvSpPr>
            <p:cNvPr id="1537" name="Google Shape;1537;p67"/>
            <p:cNvSpPr/>
            <p:nvPr/>
          </p:nvSpPr>
          <p:spPr>
            <a:xfrm>
              <a:off x="4522" y="432"/>
              <a:ext cx="1021" cy="1729"/>
            </a:xfrm>
            <a:custGeom>
              <a:avLst/>
              <a:gdLst/>
              <a:ahLst/>
              <a:cxnLst/>
              <a:rect l="l" t="t" r="r" b="b"/>
              <a:pathLst>
                <a:path w="1021" h="1729" extrusionOk="0">
                  <a:moveTo>
                    <a:pt x="624" y="0"/>
                  </a:moveTo>
                  <a:lnTo>
                    <a:pt x="624" y="35"/>
                  </a:lnTo>
                  <a:lnTo>
                    <a:pt x="600" y="82"/>
                  </a:lnTo>
                  <a:lnTo>
                    <a:pt x="600" y="129"/>
                  </a:lnTo>
                  <a:lnTo>
                    <a:pt x="600" y="165"/>
                  </a:lnTo>
                  <a:lnTo>
                    <a:pt x="600" y="200"/>
                  </a:lnTo>
                  <a:lnTo>
                    <a:pt x="600" y="235"/>
                  </a:lnTo>
                  <a:lnTo>
                    <a:pt x="588" y="270"/>
                  </a:lnTo>
                  <a:lnTo>
                    <a:pt x="588" y="317"/>
                  </a:lnTo>
                  <a:lnTo>
                    <a:pt x="588" y="353"/>
                  </a:lnTo>
                  <a:lnTo>
                    <a:pt x="588" y="388"/>
                  </a:lnTo>
                  <a:lnTo>
                    <a:pt x="588" y="423"/>
                  </a:lnTo>
                  <a:lnTo>
                    <a:pt x="588" y="458"/>
                  </a:lnTo>
                  <a:lnTo>
                    <a:pt x="588" y="494"/>
                  </a:lnTo>
                  <a:lnTo>
                    <a:pt x="588" y="529"/>
                  </a:lnTo>
                  <a:lnTo>
                    <a:pt x="588" y="564"/>
                  </a:lnTo>
                  <a:lnTo>
                    <a:pt x="588" y="600"/>
                  </a:lnTo>
                  <a:lnTo>
                    <a:pt x="588" y="647"/>
                  </a:lnTo>
                  <a:lnTo>
                    <a:pt x="588" y="682"/>
                  </a:lnTo>
                  <a:lnTo>
                    <a:pt x="624" y="682"/>
                  </a:lnTo>
                  <a:lnTo>
                    <a:pt x="660" y="694"/>
                  </a:lnTo>
                  <a:lnTo>
                    <a:pt x="672" y="658"/>
                  </a:lnTo>
                  <a:lnTo>
                    <a:pt x="672" y="623"/>
                  </a:lnTo>
                  <a:lnTo>
                    <a:pt x="684" y="588"/>
                  </a:lnTo>
                  <a:lnTo>
                    <a:pt x="720" y="564"/>
                  </a:lnTo>
                  <a:lnTo>
                    <a:pt x="756" y="541"/>
                  </a:lnTo>
                  <a:lnTo>
                    <a:pt x="792" y="541"/>
                  </a:lnTo>
                  <a:lnTo>
                    <a:pt x="828" y="529"/>
                  </a:lnTo>
                  <a:lnTo>
                    <a:pt x="876" y="541"/>
                  </a:lnTo>
                  <a:lnTo>
                    <a:pt x="912" y="552"/>
                  </a:lnTo>
                  <a:lnTo>
                    <a:pt x="948" y="576"/>
                  </a:lnTo>
                  <a:lnTo>
                    <a:pt x="972" y="611"/>
                  </a:lnTo>
                  <a:lnTo>
                    <a:pt x="996" y="647"/>
                  </a:lnTo>
                  <a:lnTo>
                    <a:pt x="1008" y="682"/>
                  </a:lnTo>
                  <a:lnTo>
                    <a:pt x="1020" y="717"/>
                  </a:lnTo>
                  <a:lnTo>
                    <a:pt x="1020" y="752"/>
                  </a:lnTo>
                  <a:lnTo>
                    <a:pt x="1020" y="788"/>
                  </a:lnTo>
                  <a:lnTo>
                    <a:pt x="1008" y="835"/>
                  </a:lnTo>
                  <a:lnTo>
                    <a:pt x="996" y="870"/>
                  </a:lnTo>
                  <a:lnTo>
                    <a:pt x="960" y="905"/>
                  </a:lnTo>
                  <a:lnTo>
                    <a:pt x="924" y="929"/>
                  </a:lnTo>
                  <a:lnTo>
                    <a:pt x="888" y="952"/>
                  </a:lnTo>
                  <a:lnTo>
                    <a:pt x="852" y="952"/>
                  </a:lnTo>
                  <a:lnTo>
                    <a:pt x="816" y="952"/>
                  </a:lnTo>
                  <a:lnTo>
                    <a:pt x="780" y="940"/>
                  </a:lnTo>
                  <a:lnTo>
                    <a:pt x="732" y="917"/>
                  </a:lnTo>
                  <a:lnTo>
                    <a:pt x="708" y="882"/>
                  </a:lnTo>
                  <a:lnTo>
                    <a:pt x="696" y="846"/>
                  </a:lnTo>
                  <a:lnTo>
                    <a:pt x="660" y="823"/>
                  </a:lnTo>
                  <a:lnTo>
                    <a:pt x="624" y="823"/>
                  </a:lnTo>
                  <a:lnTo>
                    <a:pt x="588" y="823"/>
                  </a:lnTo>
                  <a:lnTo>
                    <a:pt x="588" y="858"/>
                  </a:lnTo>
                  <a:lnTo>
                    <a:pt x="588" y="893"/>
                  </a:lnTo>
                  <a:lnTo>
                    <a:pt x="600" y="929"/>
                  </a:lnTo>
                  <a:lnTo>
                    <a:pt x="612" y="964"/>
                  </a:lnTo>
                  <a:lnTo>
                    <a:pt x="612" y="999"/>
                  </a:lnTo>
                  <a:lnTo>
                    <a:pt x="624" y="1034"/>
                  </a:lnTo>
                  <a:lnTo>
                    <a:pt x="624" y="1070"/>
                  </a:lnTo>
                  <a:lnTo>
                    <a:pt x="624" y="1105"/>
                  </a:lnTo>
                  <a:lnTo>
                    <a:pt x="624" y="1199"/>
                  </a:lnTo>
                  <a:lnTo>
                    <a:pt x="624" y="1270"/>
                  </a:lnTo>
                  <a:lnTo>
                    <a:pt x="624" y="1340"/>
                  </a:lnTo>
                  <a:lnTo>
                    <a:pt x="624" y="1387"/>
                  </a:lnTo>
                  <a:lnTo>
                    <a:pt x="660" y="1375"/>
                  </a:lnTo>
                  <a:lnTo>
                    <a:pt x="696" y="1375"/>
                  </a:lnTo>
                  <a:lnTo>
                    <a:pt x="732" y="1375"/>
                  </a:lnTo>
                  <a:lnTo>
                    <a:pt x="780" y="1375"/>
                  </a:lnTo>
                  <a:lnTo>
                    <a:pt x="816" y="1387"/>
                  </a:lnTo>
                  <a:lnTo>
                    <a:pt x="852" y="1399"/>
                  </a:lnTo>
                  <a:lnTo>
                    <a:pt x="888" y="1411"/>
                  </a:lnTo>
                  <a:lnTo>
                    <a:pt x="924" y="1422"/>
                  </a:lnTo>
                  <a:lnTo>
                    <a:pt x="960" y="1458"/>
                  </a:lnTo>
                  <a:lnTo>
                    <a:pt x="972" y="1493"/>
                  </a:lnTo>
                  <a:lnTo>
                    <a:pt x="996" y="1528"/>
                  </a:lnTo>
                  <a:lnTo>
                    <a:pt x="996" y="1563"/>
                  </a:lnTo>
                  <a:lnTo>
                    <a:pt x="996" y="1599"/>
                  </a:lnTo>
                  <a:lnTo>
                    <a:pt x="984" y="1634"/>
                  </a:lnTo>
                  <a:lnTo>
                    <a:pt x="960" y="1669"/>
                  </a:lnTo>
                  <a:lnTo>
                    <a:pt x="924" y="1693"/>
                  </a:lnTo>
                  <a:lnTo>
                    <a:pt x="888" y="1704"/>
                  </a:lnTo>
                  <a:lnTo>
                    <a:pt x="852" y="1704"/>
                  </a:lnTo>
                  <a:lnTo>
                    <a:pt x="804" y="1704"/>
                  </a:lnTo>
                  <a:lnTo>
                    <a:pt x="768" y="1716"/>
                  </a:lnTo>
                  <a:lnTo>
                    <a:pt x="732" y="1716"/>
                  </a:lnTo>
                  <a:lnTo>
                    <a:pt x="696" y="1716"/>
                  </a:lnTo>
                  <a:lnTo>
                    <a:pt x="660" y="1728"/>
                  </a:lnTo>
                  <a:lnTo>
                    <a:pt x="624" y="1728"/>
                  </a:lnTo>
                  <a:lnTo>
                    <a:pt x="588" y="1728"/>
                  </a:lnTo>
                  <a:lnTo>
                    <a:pt x="552" y="1728"/>
                  </a:lnTo>
                  <a:lnTo>
                    <a:pt x="516" y="1728"/>
                  </a:lnTo>
                  <a:lnTo>
                    <a:pt x="480" y="1728"/>
                  </a:lnTo>
                  <a:lnTo>
                    <a:pt x="444" y="1728"/>
                  </a:lnTo>
                  <a:lnTo>
                    <a:pt x="408" y="1728"/>
                  </a:lnTo>
                  <a:lnTo>
                    <a:pt x="372" y="1728"/>
                  </a:lnTo>
                  <a:lnTo>
                    <a:pt x="336" y="1716"/>
                  </a:lnTo>
                  <a:lnTo>
                    <a:pt x="300" y="1716"/>
                  </a:lnTo>
                  <a:lnTo>
                    <a:pt x="264" y="1716"/>
                  </a:lnTo>
                  <a:lnTo>
                    <a:pt x="228" y="1704"/>
                  </a:lnTo>
                  <a:lnTo>
                    <a:pt x="192" y="1693"/>
                  </a:lnTo>
                  <a:lnTo>
                    <a:pt x="156" y="1681"/>
                  </a:lnTo>
                  <a:lnTo>
                    <a:pt x="120" y="1669"/>
                  </a:lnTo>
                  <a:lnTo>
                    <a:pt x="96" y="1634"/>
                  </a:lnTo>
                  <a:lnTo>
                    <a:pt x="72" y="1599"/>
                  </a:lnTo>
                  <a:lnTo>
                    <a:pt x="48" y="1563"/>
                  </a:lnTo>
                  <a:lnTo>
                    <a:pt x="48" y="1528"/>
                  </a:lnTo>
                  <a:lnTo>
                    <a:pt x="60" y="1493"/>
                  </a:lnTo>
                  <a:lnTo>
                    <a:pt x="84" y="1458"/>
                  </a:lnTo>
                  <a:lnTo>
                    <a:pt x="132" y="1434"/>
                  </a:lnTo>
                  <a:lnTo>
                    <a:pt x="168" y="1411"/>
                  </a:lnTo>
                  <a:lnTo>
                    <a:pt x="204" y="1399"/>
                  </a:lnTo>
                  <a:lnTo>
                    <a:pt x="252" y="1387"/>
                  </a:lnTo>
                  <a:lnTo>
                    <a:pt x="288" y="1387"/>
                  </a:lnTo>
                  <a:lnTo>
                    <a:pt x="336" y="1387"/>
                  </a:lnTo>
                  <a:lnTo>
                    <a:pt x="372" y="1387"/>
                  </a:lnTo>
                  <a:lnTo>
                    <a:pt x="408" y="1387"/>
                  </a:lnTo>
                  <a:lnTo>
                    <a:pt x="444" y="1387"/>
                  </a:lnTo>
                  <a:lnTo>
                    <a:pt x="456" y="1352"/>
                  </a:lnTo>
                  <a:lnTo>
                    <a:pt x="456" y="1317"/>
                  </a:lnTo>
                  <a:lnTo>
                    <a:pt x="456" y="1281"/>
                  </a:lnTo>
                  <a:lnTo>
                    <a:pt x="456" y="1246"/>
                  </a:lnTo>
                  <a:lnTo>
                    <a:pt x="456" y="1211"/>
                  </a:lnTo>
                  <a:lnTo>
                    <a:pt x="456" y="1176"/>
                  </a:lnTo>
                  <a:lnTo>
                    <a:pt x="444" y="1140"/>
                  </a:lnTo>
                  <a:lnTo>
                    <a:pt x="444" y="1105"/>
                  </a:lnTo>
                  <a:lnTo>
                    <a:pt x="444" y="1070"/>
                  </a:lnTo>
                  <a:lnTo>
                    <a:pt x="444" y="1034"/>
                  </a:lnTo>
                  <a:lnTo>
                    <a:pt x="444" y="999"/>
                  </a:lnTo>
                  <a:lnTo>
                    <a:pt x="444" y="964"/>
                  </a:lnTo>
                  <a:lnTo>
                    <a:pt x="444" y="929"/>
                  </a:lnTo>
                  <a:lnTo>
                    <a:pt x="444" y="893"/>
                  </a:lnTo>
                  <a:lnTo>
                    <a:pt x="408" y="870"/>
                  </a:lnTo>
                  <a:lnTo>
                    <a:pt x="372" y="870"/>
                  </a:lnTo>
                  <a:lnTo>
                    <a:pt x="336" y="870"/>
                  </a:lnTo>
                  <a:lnTo>
                    <a:pt x="336" y="905"/>
                  </a:lnTo>
                  <a:lnTo>
                    <a:pt x="336" y="940"/>
                  </a:lnTo>
                  <a:lnTo>
                    <a:pt x="300" y="964"/>
                  </a:lnTo>
                  <a:lnTo>
                    <a:pt x="264" y="987"/>
                  </a:lnTo>
                  <a:lnTo>
                    <a:pt x="228" y="987"/>
                  </a:lnTo>
                  <a:lnTo>
                    <a:pt x="192" y="987"/>
                  </a:lnTo>
                  <a:lnTo>
                    <a:pt x="156" y="987"/>
                  </a:lnTo>
                  <a:lnTo>
                    <a:pt x="120" y="976"/>
                  </a:lnTo>
                  <a:lnTo>
                    <a:pt x="84" y="964"/>
                  </a:lnTo>
                  <a:lnTo>
                    <a:pt x="60" y="929"/>
                  </a:lnTo>
                  <a:lnTo>
                    <a:pt x="36" y="893"/>
                  </a:lnTo>
                  <a:lnTo>
                    <a:pt x="12" y="858"/>
                  </a:lnTo>
                  <a:lnTo>
                    <a:pt x="0" y="823"/>
                  </a:lnTo>
                  <a:lnTo>
                    <a:pt x="0" y="788"/>
                  </a:lnTo>
                  <a:lnTo>
                    <a:pt x="0" y="752"/>
                  </a:lnTo>
                  <a:lnTo>
                    <a:pt x="24" y="717"/>
                  </a:lnTo>
                  <a:lnTo>
                    <a:pt x="60" y="694"/>
                  </a:lnTo>
                  <a:lnTo>
                    <a:pt x="96" y="670"/>
                  </a:lnTo>
                  <a:lnTo>
                    <a:pt x="132" y="658"/>
                  </a:lnTo>
                  <a:lnTo>
                    <a:pt x="180" y="658"/>
                  </a:lnTo>
                  <a:lnTo>
                    <a:pt x="216" y="658"/>
                  </a:lnTo>
                  <a:lnTo>
                    <a:pt x="252" y="670"/>
                  </a:lnTo>
                  <a:lnTo>
                    <a:pt x="288" y="682"/>
                  </a:lnTo>
                  <a:lnTo>
                    <a:pt x="312" y="717"/>
                  </a:lnTo>
                  <a:lnTo>
                    <a:pt x="324" y="752"/>
                  </a:lnTo>
                  <a:lnTo>
                    <a:pt x="360" y="752"/>
                  </a:lnTo>
                  <a:lnTo>
                    <a:pt x="396" y="752"/>
                  </a:lnTo>
                  <a:lnTo>
                    <a:pt x="432" y="752"/>
                  </a:lnTo>
                  <a:lnTo>
                    <a:pt x="432" y="717"/>
                  </a:lnTo>
                  <a:lnTo>
                    <a:pt x="444" y="682"/>
                  </a:lnTo>
                  <a:lnTo>
                    <a:pt x="444" y="647"/>
                  </a:lnTo>
                  <a:lnTo>
                    <a:pt x="444" y="600"/>
                  </a:lnTo>
                  <a:lnTo>
                    <a:pt x="444" y="564"/>
                  </a:lnTo>
                  <a:lnTo>
                    <a:pt x="444" y="529"/>
                  </a:lnTo>
                  <a:lnTo>
                    <a:pt x="444" y="494"/>
                  </a:lnTo>
                  <a:lnTo>
                    <a:pt x="444" y="458"/>
                  </a:lnTo>
                  <a:lnTo>
                    <a:pt x="444" y="423"/>
                  </a:lnTo>
                  <a:lnTo>
                    <a:pt x="444" y="376"/>
                  </a:lnTo>
                  <a:lnTo>
                    <a:pt x="444" y="341"/>
                  </a:lnTo>
                  <a:lnTo>
                    <a:pt x="444" y="306"/>
                  </a:lnTo>
                  <a:lnTo>
                    <a:pt x="432" y="259"/>
                  </a:lnTo>
                  <a:lnTo>
                    <a:pt x="432" y="223"/>
                  </a:lnTo>
                  <a:lnTo>
                    <a:pt x="432" y="188"/>
                  </a:lnTo>
                  <a:lnTo>
                    <a:pt x="432" y="153"/>
                  </a:lnTo>
                  <a:lnTo>
                    <a:pt x="432" y="118"/>
                  </a:lnTo>
                  <a:lnTo>
                    <a:pt x="432" y="82"/>
                  </a:lnTo>
                  <a:lnTo>
                    <a:pt x="432" y="47"/>
                  </a:lnTo>
                  <a:lnTo>
                    <a:pt x="432" y="12"/>
                  </a:lnTo>
                </a:path>
              </a:pathLst>
            </a:custGeom>
            <a:noFill/>
            <a:ln w="50800" cap="rnd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8" name="Google Shape;1538;p67"/>
            <p:cNvCxnSpPr/>
            <p:nvPr/>
          </p:nvCxnSpPr>
          <p:spPr>
            <a:xfrm>
              <a:off x="4762" y="2176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39" name="Google Shape;1539;p67"/>
            <p:cNvCxnSpPr/>
            <p:nvPr/>
          </p:nvCxnSpPr>
          <p:spPr>
            <a:xfrm>
              <a:off x="5098" y="2176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40" name="Google Shape;1540;p67"/>
            <p:cNvCxnSpPr/>
            <p:nvPr/>
          </p:nvCxnSpPr>
          <p:spPr>
            <a:xfrm>
              <a:off x="5434" y="2176"/>
              <a:ext cx="0" cy="64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41" name="Google Shape;1541;p67"/>
            <p:cNvSpPr txBox="1"/>
            <p:nvPr/>
          </p:nvSpPr>
          <p:spPr>
            <a:xfrm>
              <a:off x="4609" y="2218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542" name="Google Shape;1542;p67"/>
            <p:cNvSpPr txBox="1"/>
            <p:nvPr/>
          </p:nvSpPr>
          <p:spPr>
            <a:xfrm>
              <a:off x="4945" y="2218"/>
              <a:ext cx="288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1543" name="Google Shape;1543;p67"/>
            <p:cNvSpPr txBox="1"/>
            <p:nvPr/>
          </p:nvSpPr>
          <p:spPr>
            <a:xfrm>
              <a:off x="5281" y="2218"/>
              <a:ext cx="27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544" name="Google Shape;1544;p67"/>
            <p:cNvSpPr txBox="1"/>
            <p:nvPr/>
          </p:nvSpPr>
          <p:spPr>
            <a:xfrm>
              <a:off x="4647" y="1839"/>
              <a:ext cx="766" cy="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5-tRNA</a:t>
              </a:r>
              <a:endParaRPr/>
            </a:p>
          </p:txBody>
        </p:sp>
        <p:sp>
          <p:nvSpPr>
            <p:cNvPr id="1545" name="Google Shape;1545;p67"/>
            <p:cNvSpPr/>
            <p:nvPr/>
          </p:nvSpPr>
          <p:spPr>
            <a:xfrm>
              <a:off x="4912" y="112"/>
              <a:ext cx="544" cy="4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 w="5080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67"/>
            <p:cNvSpPr txBox="1"/>
            <p:nvPr/>
          </p:nvSpPr>
          <p:spPr>
            <a:xfrm>
              <a:off x="4935" y="106"/>
              <a:ext cx="489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aa5</a:t>
              </a:r>
              <a:endParaRPr/>
            </a:p>
          </p:txBody>
        </p:sp>
      </p:grpSp>
      <p:cxnSp>
        <p:nvCxnSpPr>
          <p:cNvPr id="1547" name="Google Shape;1547;p67"/>
          <p:cNvCxnSpPr/>
          <p:nvPr/>
        </p:nvCxnSpPr>
        <p:spPr>
          <a:xfrm>
            <a:off x="4064000" y="5867400"/>
            <a:ext cx="3530600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548" name="Google Shape;1548;p67"/>
          <p:cNvSpPr txBox="1"/>
          <p:nvPr/>
        </p:nvSpPr>
        <p:spPr>
          <a:xfrm>
            <a:off x="3033712" y="6264276"/>
            <a:ext cx="5878512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Ribosomes move over one codon</a:t>
            </a:r>
            <a:endParaRPr/>
          </a:p>
        </p:txBody>
      </p:sp>
      <p:cxnSp>
        <p:nvCxnSpPr>
          <p:cNvPr id="1549" name="Google Shape;1549;p67"/>
          <p:cNvCxnSpPr/>
          <p:nvPr/>
        </p:nvCxnSpPr>
        <p:spPr>
          <a:xfrm>
            <a:off x="3378200" y="558800"/>
            <a:ext cx="330200" cy="1778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50" name="Google Shape;1550;p67"/>
          <p:cNvCxnSpPr/>
          <p:nvPr/>
        </p:nvCxnSpPr>
        <p:spPr>
          <a:xfrm>
            <a:off x="4597400" y="1092200"/>
            <a:ext cx="330200" cy="1016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51" name="Google Shape;1551;p67"/>
          <p:cNvCxnSpPr/>
          <p:nvPr/>
        </p:nvCxnSpPr>
        <p:spPr>
          <a:xfrm>
            <a:off x="5588000" y="1320800"/>
            <a:ext cx="711200" cy="254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52" name="Google Shape;1552;p67"/>
          <p:cNvCxnSpPr/>
          <p:nvPr/>
        </p:nvCxnSpPr>
        <p:spPr>
          <a:xfrm rot="10800000">
            <a:off x="2717800" y="3098800"/>
            <a:ext cx="1727200" cy="9652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553" name="Google Shape;1553;p67"/>
          <p:cNvCxnSpPr/>
          <p:nvPr/>
        </p:nvCxnSpPr>
        <p:spPr>
          <a:xfrm rot="10800000" flipH="1">
            <a:off x="4749800" y="508000"/>
            <a:ext cx="254000" cy="5842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554" name="Google Shape;1554;p67"/>
          <p:cNvCxnSpPr/>
          <p:nvPr/>
        </p:nvCxnSpPr>
        <p:spPr>
          <a:xfrm rot="10800000">
            <a:off x="5689600" y="508000"/>
            <a:ext cx="127000" cy="8128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555" name="Google Shape;1555;p67"/>
          <p:cNvCxnSpPr/>
          <p:nvPr/>
        </p:nvCxnSpPr>
        <p:spPr>
          <a:xfrm rot="10800000" flipH="1">
            <a:off x="3530600" y="355600"/>
            <a:ext cx="939800" cy="1270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30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68"/>
          <p:cNvSpPr/>
          <p:nvPr/>
        </p:nvSpPr>
        <p:spPr>
          <a:xfrm>
            <a:off x="4721226" y="1752601"/>
            <a:ext cx="5583237" cy="3563937"/>
          </a:xfrm>
          <a:custGeom>
            <a:avLst/>
            <a:gdLst/>
            <a:ahLst/>
            <a:cxnLst/>
            <a:rect l="l" t="t" r="r" b="b"/>
            <a:pathLst>
              <a:path w="3517" h="2245" extrusionOk="0">
                <a:moveTo>
                  <a:pt x="348" y="2208"/>
                </a:moveTo>
                <a:lnTo>
                  <a:pt x="324" y="2172"/>
                </a:lnTo>
                <a:lnTo>
                  <a:pt x="288" y="2136"/>
                </a:lnTo>
                <a:lnTo>
                  <a:pt x="252" y="2100"/>
                </a:lnTo>
                <a:lnTo>
                  <a:pt x="216" y="2052"/>
                </a:lnTo>
                <a:lnTo>
                  <a:pt x="192" y="2016"/>
                </a:lnTo>
                <a:lnTo>
                  <a:pt x="168" y="1980"/>
                </a:lnTo>
                <a:lnTo>
                  <a:pt x="144" y="1944"/>
                </a:lnTo>
                <a:lnTo>
                  <a:pt x="132" y="1908"/>
                </a:lnTo>
                <a:lnTo>
                  <a:pt x="108" y="1872"/>
                </a:lnTo>
                <a:lnTo>
                  <a:pt x="96" y="1836"/>
                </a:lnTo>
                <a:lnTo>
                  <a:pt x="72" y="1800"/>
                </a:lnTo>
                <a:lnTo>
                  <a:pt x="60" y="1764"/>
                </a:lnTo>
                <a:lnTo>
                  <a:pt x="48" y="1716"/>
                </a:lnTo>
                <a:lnTo>
                  <a:pt x="36" y="1680"/>
                </a:lnTo>
                <a:lnTo>
                  <a:pt x="24" y="1644"/>
                </a:lnTo>
                <a:lnTo>
                  <a:pt x="12" y="1608"/>
                </a:lnTo>
                <a:lnTo>
                  <a:pt x="12" y="1560"/>
                </a:lnTo>
                <a:lnTo>
                  <a:pt x="0" y="1464"/>
                </a:lnTo>
                <a:lnTo>
                  <a:pt x="0" y="1392"/>
                </a:lnTo>
                <a:lnTo>
                  <a:pt x="0" y="1320"/>
                </a:lnTo>
                <a:lnTo>
                  <a:pt x="0" y="1224"/>
                </a:lnTo>
                <a:lnTo>
                  <a:pt x="0" y="1152"/>
                </a:lnTo>
                <a:lnTo>
                  <a:pt x="0" y="1080"/>
                </a:lnTo>
                <a:lnTo>
                  <a:pt x="0" y="984"/>
                </a:lnTo>
                <a:lnTo>
                  <a:pt x="0" y="912"/>
                </a:lnTo>
                <a:lnTo>
                  <a:pt x="0" y="840"/>
                </a:lnTo>
                <a:lnTo>
                  <a:pt x="0" y="768"/>
                </a:lnTo>
                <a:lnTo>
                  <a:pt x="0" y="696"/>
                </a:lnTo>
                <a:lnTo>
                  <a:pt x="12" y="600"/>
                </a:lnTo>
                <a:lnTo>
                  <a:pt x="12" y="528"/>
                </a:lnTo>
                <a:lnTo>
                  <a:pt x="24" y="480"/>
                </a:lnTo>
                <a:lnTo>
                  <a:pt x="48" y="444"/>
                </a:lnTo>
                <a:lnTo>
                  <a:pt x="60" y="408"/>
                </a:lnTo>
                <a:lnTo>
                  <a:pt x="84" y="372"/>
                </a:lnTo>
                <a:lnTo>
                  <a:pt x="120" y="336"/>
                </a:lnTo>
                <a:lnTo>
                  <a:pt x="156" y="312"/>
                </a:lnTo>
                <a:lnTo>
                  <a:pt x="192" y="276"/>
                </a:lnTo>
                <a:lnTo>
                  <a:pt x="228" y="252"/>
                </a:lnTo>
                <a:lnTo>
                  <a:pt x="264" y="228"/>
                </a:lnTo>
                <a:lnTo>
                  <a:pt x="312" y="192"/>
                </a:lnTo>
                <a:lnTo>
                  <a:pt x="360" y="168"/>
                </a:lnTo>
                <a:lnTo>
                  <a:pt x="456" y="144"/>
                </a:lnTo>
                <a:lnTo>
                  <a:pt x="504" y="120"/>
                </a:lnTo>
                <a:lnTo>
                  <a:pt x="552" y="108"/>
                </a:lnTo>
                <a:lnTo>
                  <a:pt x="624" y="96"/>
                </a:lnTo>
                <a:lnTo>
                  <a:pt x="672" y="84"/>
                </a:lnTo>
                <a:lnTo>
                  <a:pt x="768" y="72"/>
                </a:lnTo>
                <a:lnTo>
                  <a:pt x="804" y="60"/>
                </a:lnTo>
                <a:lnTo>
                  <a:pt x="852" y="48"/>
                </a:lnTo>
                <a:lnTo>
                  <a:pt x="948" y="36"/>
                </a:lnTo>
                <a:lnTo>
                  <a:pt x="1044" y="24"/>
                </a:lnTo>
                <a:lnTo>
                  <a:pt x="1116" y="24"/>
                </a:lnTo>
                <a:lnTo>
                  <a:pt x="1164" y="12"/>
                </a:lnTo>
                <a:lnTo>
                  <a:pt x="1212" y="0"/>
                </a:lnTo>
                <a:lnTo>
                  <a:pt x="1308" y="0"/>
                </a:lnTo>
                <a:lnTo>
                  <a:pt x="1380" y="0"/>
                </a:lnTo>
                <a:lnTo>
                  <a:pt x="1476" y="0"/>
                </a:lnTo>
                <a:lnTo>
                  <a:pt x="1548" y="0"/>
                </a:lnTo>
                <a:lnTo>
                  <a:pt x="1668" y="0"/>
                </a:lnTo>
                <a:lnTo>
                  <a:pt x="1740" y="0"/>
                </a:lnTo>
                <a:lnTo>
                  <a:pt x="1836" y="0"/>
                </a:lnTo>
                <a:lnTo>
                  <a:pt x="1932" y="0"/>
                </a:lnTo>
                <a:lnTo>
                  <a:pt x="2028" y="12"/>
                </a:lnTo>
                <a:lnTo>
                  <a:pt x="2124" y="24"/>
                </a:lnTo>
                <a:lnTo>
                  <a:pt x="2196" y="24"/>
                </a:lnTo>
                <a:lnTo>
                  <a:pt x="2268" y="24"/>
                </a:lnTo>
                <a:lnTo>
                  <a:pt x="2340" y="24"/>
                </a:lnTo>
                <a:lnTo>
                  <a:pt x="2412" y="36"/>
                </a:lnTo>
                <a:lnTo>
                  <a:pt x="2484" y="36"/>
                </a:lnTo>
                <a:lnTo>
                  <a:pt x="2556" y="48"/>
                </a:lnTo>
                <a:lnTo>
                  <a:pt x="2628" y="48"/>
                </a:lnTo>
                <a:lnTo>
                  <a:pt x="2676" y="72"/>
                </a:lnTo>
                <a:lnTo>
                  <a:pt x="2748" y="84"/>
                </a:lnTo>
                <a:lnTo>
                  <a:pt x="2820" y="96"/>
                </a:lnTo>
                <a:lnTo>
                  <a:pt x="2868" y="120"/>
                </a:lnTo>
                <a:lnTo>
                  <a:pt x="2964" y="156"/>
                </a:lnTo>
                <a:lnTo>
                  <a:pt x="3060" y="180"/>
                </a:lnTo>
                <a:lnTo>
                  <a:pt x="3144" y="216"/>
                </a:lnTo>
                <a:lnTo>
                  <a:pt x="3180" y="252"/>
                </a:lnTo>
                <a:lnTo>
                  <a:pt x="3252" y="324"/>
                </a:lnTo>
                <a:lnTo>
                  <a:pt x="3288" y="360"/>
                </a:lnTo>
                <a:lnTo>
                  <a:pt x="3324" y="456"/>
                </a:lnTo>
                <a:lnTo>
                  <a:pt x="3372" y="504"/>
                </a:lnTo>
                <a:lnTo>
                  <a:pt x="3396" y="540"/>
                </a:lnTo>
                <a:lnTo>
                  <a:pt x="3420" y="576"/>
                </a:lnTo>
                <a:lnTo>
                  <a:pt x="3444" y="624"/>
                </a:lnTo>
                <a:lnTo>
                  <a:pt x="3468" y="672"/>
                </a:lnTo>
                <a:lnTo>
                  <a:pt x="3480" y="720"/>
                </a:lnTo>
                <a:lnTo>
                  <a:pt x="3492" y="816"/>
                </a:lnTo>
                <a:lnTo>
                  <a:pt x="3492" y="888"/>
                </a:lnTo>
                <a:lnTo>
                  <a:pt x="3504" y="960"/>
                </a:lnTo>
                <a:lnTo>
                  <a:pt x="3516" y="1032"/>
                </a:lnTo>
                <a:lnTo>
                  <a:pt x="3516" y="1104"/>
                </a:lnTo>
                <a:lnTo>
                  <a:pt x="3516" y="1176"/>
                </a:lnTo>
                <a:lnTo>
                  <a:pt x="3516" y="1248"/>
                </a:lnTo>
                <a:lnTo>
                  <a:pt x="3516" y="1320"/>
                </a:lnTo>
                <a:lnTo>
                  <a:pt x="3516" y="1416"/>
                </a:lnTo>
                <a:lnTo>
                  <a:pt x="3516" y="1488"/>
                </a:lnTo>
                <a:lnTo>
                  <a:pt x="3516" y="1524"/>
                </a:lnTo>
                <a:lnTo>
                  <a:pt x="3516" y="1572"/>
                </a:lnTo>
                <a:lnTo>
                  <a:pt x="3516" y="1608"/>
                </a:lnTo>
                <a:lnTo>
                  <a:pt x="3504" y="1704"/>
                </a:lnTo>
                <a:lnTo>
                  <a:pt x="3492" y="1752"/>
                </a:lnTo>
                <a:lnTo>
                  <a:pt x="3468" y="1800"/>
                </a:lnTo>
                <a:lnTo>
                  <a:pt x="3456" y="1836"/>
                </a:lnTo>
                <a:lnTo>
                  <a:pt x="3432" y="1884"/>
                </a:lnTo>
                <a:lnTo>
                  <a:pt x="3408" y="1932"/>
                </a:lnTo>
                <a:lnTo>
                  <a:pt x="3384" y="1980"/>
                </a:lnTo>
                <a:lnTo>
                  <a:pt x="3348" y="2016"/>
                </a:lnTo>
                <a:lnTo>
                  <a:pt x="3324" y="2052"/>
                </a:lnTo>
                <a:lnTo>
                  <a:pt x="3276" y="2100"/>
                </a:lnTo>
                <a:lnTo>
                  <a:pt x="3240" y="2124"/>
                </a:lnTo>
                <a:lnTo>
                  <a:pt x="3204" y="2160"/>
                </a:lnTo>
                <a:lnTo>
                  <a:pt x="3168" y="2184"/>
                </a:lnTo>
                <a:lnTo>
                  <a:pt x="3132" y="2208"/>
                </a:lnTo>
                <a:lnTo>
                  <a:pt x="3096" y="2208"/>
                </a:lnTo>
                <a:lnTo>
                  <a:pt x="3024" y="2208"/>
                </a:lnTo>
                <a:lnTo>
                  <a:pt x="2988" y="2208"/>
                </a:lnTo>
                <a:lnTo>
                  <a:pt x="2952" y="2208"/>
                </a:lnTo>
                <a:lnTo>
                  <a:pt x="2916" y="2208"/>
                </a:lnTo>
                <a:lnTo>
                  <a:pt x="2868" y="2208"/>
                </a:lnTo>
                <a:lnTo>
                  <a:pt x="2796" y="2208"/>
                </a:lnTo>
                <a:lnTo>
                  <a:pt x="2676" y="2208"/>
                </a:lnTo>
                <a:lnTo>
                  <a:pt x="2640" y="2208"/>
                </a:lnTo>
                <a:lnTo>
                  <a:pt x="2592" y="2208"/>
                </a:lnTo>
                <a:lnTo>
                  <a:pt x="2496" y="2208"/>
                </a:lnTo>
                <a:lnTo>
                  <a:pt x="2460" y="2208"/>
                </a:lnTo>
                <a:lnTo>
                  <a:pt x="2364" y="2208"/>
                </a:lnTo>
                <a:lnTo>
                  <a:pt x="2316" y="2196"/>
                </a:lnTo>
                <a:lnTo>
                  <a:pt x="2268" y="2196"/>
                </a:lnTo>
                <a:lnTo>
                  <a:pt x="2220" y="2196"/>
                </a:lnTo>
                <a:lnTo>
                  <a:pt x="2184" y="2196"/>
                </a:lnTo>
                <a:lnTo>
                  <a:pt x="2136" y="2196"/>
                </a:lnTo>
                <a:lnTo>
                  <a:pt x="2088" y="2196"/>
                </a:lnTo>
                <a:lnTo>
                  <a:pt x="2040" y="2196"/>
                </a:lnTo>
                <a:lnTo>
                  <a:pt x="2004" y="2196"/>
                </a:lnTo>
                <a:lnTo>
                  <a:pt x="1968" y="2196"/>
                </a:lnTo>
                <a:lnTo>
                  <a:pt x="1920" y="2208"/>
                </a:lnTo>
                <a:lnTo>
                  <a:pt x="1884" y="2208"/>
                </a:lnTo>
                <a:lnTo>
                  <a:pt x="1848" y="2208"/>
                </a:lnTo>
                <a:lnTo>
                  <a:pt x="1812" y="2220"/>
                </a:lnTo>
                <a:lnTo>
                  <a:pt x="1776" y="2220"/>
                </a:lnTo>
                <a:lnTo>
                  <a:pt x="1740" y="2220"/>
                </a:lnTo>
                <a:lnTo>
                  <a:pt x="1704" y="2220"/>
                </a:lnTo>
                <a:lnTo>
                  <a:pt x="1668" y="2220"/>
                </a:lnTo>
                <a:lnTo>
                  <a:pt x="1632" y="2220"/>
                </a:lnTo>
                <a:lnTo>
                  <a:pt x="1596" y="2220"/>
                </a:lnTo>
                <a:lnTo>
                  <a:pt x="1560" y="2220"/>
                </a:lnTo>
                <a:lnTo>
                  <a:pt x="1524" y="2220"/>
                </a:lnTo>
                <a:lnTo>
                  <a:pt x="1452" y="2220"/>
                </a:lnTo>
                <a:lnTo>
                  <a:pt x="1380" y="2232"/>
                </a:lnTo>
                <a:lnTo>
                  <a:pt x="1284" y="2232"/>
                </a:lnTo>
                <a:lnTo>
                  <a:pt x="1188" y="2244"/>
                </a:lnTo>
                <a:lnTo>
                  <a:pt x="1140" y="2244"/>
                </a:lnTo>
                <a:lnTo>
                  <a:pt x="1092" y="2244"/>
                </a:lnTo>
                <a:lnTo>
                  <a:pt x="1056" y="2244"/>
                </a:lnTo>
                <a:lnTo>
                  <a:pt x="1020" y="2244"/>
                </a:lnTo>
                <a:lnTo>
                  <a:pt x="984" y="2244"/>
                </a:lnTo>
                <a:lnTo>
                  <a:pt x="948" y="2244"/>
                </a:lnTo>
                <a:lnTo>
                  <a:pt x="912" y="2244"/>
                </a:lnTo>
                <a:lnTo>
                  <a:pt x="876" y="2244"/>
                </a:lnTo>
                <a:lnTo>
                  <a:pt x="828" y="2244"/>
                </a:lnTo>
                <a:lnTo>
                  <a:pt x="792" y="2244"/>
                </a:lnTo>
                <a:lnTo>
                  <a:pt x="756" y="2244"/>
                </a:lnTo>
                <a:lnTo>
                  <a:pt x="708" y="2244"/>
                </a:lnTo>
                <a:lnTo>
                  <a:pt x="672" y="2244"/>
                </a:lnTo>
                <a:lnTo>
                  <a:pt x="636" y="2244"/>
                </a:lnTo>
                <a:lnTo>
                  <a:pt x="600" y="2244"/>
                </a:lnTo>
                <a:lnTo>
                  <a:pt x="564" y="2232"/>
                </a:lnTo>
                <a:lnTo>
                  <a:pt x="528" y="2232"/>
                </a:lnTo>
                <a:lnTo>
                  <a:pt x="492" y="2232"/>
                </a:lnTo>
                <a:lnTo>
                  <a:pt x="456" y="2220"/>
                </a:lnTo>
                <a:lnTo>
                  <a:pt x="420" y="2220"/>
                </a:lnTo>
                <a:lnTo>
                  <a:pt x="384" y="2220"/>
                </a:lnTo>
                <a:lnTo>
                  <a:pt x="348" y="2208"/>
                </a:lnTo>
              </a:path>
            </a:pathLst>
          </a:custGeom>
          <a:solidFill>
            <a:srgbClr val="A2C1FE"/>
          </a:solidFill>
          <a:ln w="508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68"/>
          <p:cNvSpPr/>
          <p:nvPr/>
        </p:nvSpPr>
        <p:spPr>
          <a:xfrm>
            <a:off x="4816476" y="5219701"/>
            <a:ext cx="5449887" cy="1201737"/>
          </a:xfrm>
          <a:custGeom>
            <a:avLst/>
            <a:gdLst/>
            <a:ahLst/>
            <a:cxnLst/>
            <a:rect l="l" t="t" r="r" b="b"/>
            <a:pathLst>
              <a:path w="3433" h="757" extrusionOk="0">
                <a:moveTo>
                  <a:pt x="3408" y="264"/>
                </a:moveTo>
                <a:lnTo>
                  <a:pt x="3372" y="252"/>
                </a:lnTo>
                <a:lnTo>
                  <a:pt x="3336" y="240"/>
                </a:lnTo>
                <a:lnTo>
                  <a:pt x="3300" y="216"/>
                </a:lnTo>
                <a:lnTo>
                  <a:pt x="3264" y="192"/>
                </a:lnTo>
                <a:lnTo>
                  <a:pt x="3228" y="180"/>
                </a:lnTo>
                <a:lnTo>
                  <a:pt x="3192" y="156"/>
                </a:lnTo>
                <a:lnTo>
                  <a:pt x="3156" y="132"/>
                </a:lnTo>
                <a:lnTo>
                  <a:pt x="3120" y="108"/>
                </a:lnTo>
                <a:lnTo>
                  <a:pt x="3084" y="84"/>
                </a:lnTo>
                <a:lnTo>
                  <a:pt x="3048" y="72"/>
                </a:lnTo>
                <a:lnTo>
                  <a:pt x="3012" y="48"/>
                </a:lnTo>
                <a:lnTo>
                  <a:pt x="2976" y="48"/>
                </a:lnTo>
                <a:lnTo>
                  <a:pt x="2940" y="36"/>
                </a:lnTo>
                <a:lnTo>
                  <a:pt x="2904" y="24"/>
                </a:lnTo>
                <a:lnTo>
                  <a:pt x="2868" y="12"/>
                </a:lnTo>
                <a:lnTo>
                  <a:pt x="2832" y="0"/>
                </a:lnTo>
                <a:lnTo>
                  <a:pt x="2796" y="0"/>
                </a:lnTo>
                <a:lnTo>
                  <a:pt x="2760" y="0"/>
                </a:lnTo>
                <a:lnTo>
                  <a:pt x="2724" y="12"/>
                </a:lnTo>
                <a:lnTo>
                  <a:pt x="2688" y="24"/>
                </a:lnTo>
                <a:lnTo>
                  <a:pt x="2640" y="24"/>
                </a:lnTo>
                <a:lnTo>
                  <a:pt x="2604" y="24"/>
                </a:lnTo>
                <a:lnTo>
                  <a:pt x="2568" y="24"/>
                </a:lnTo>
                <a:lnTo>
                  <a:pt x="2532" y="24"/>
                </a:lnTo>
                <a:lnTo>
                  <a:pt x="2496" y="24"/>
                </a:lnTo>
                <a:lnTo>
                  <a:pt x="2460" y="24"/>
                </a:lnTo>
                <a:lnTo>
                  <a:pt x="2424" y="24"/>
                </a:lnTo>
                <a:lnTo>
                  <a:pt x="2388" y="24"/>
                </a:lnTo>
                <a:lnTo>
                  <a:pt x="2352" y="24"/>
                </a:lnTo>
                <a:lnTo>
                  <a:pt x="2316" y="24"/>
                </a:lnTo>
                <a:lnTo>
                  <a:pt x="2280" y="24"/>
                </a:lnTo>
                <a:lnTo>
                  <a:pt x="2244" y="24"/>
                </a:lnTo>
                <a:lnTo>
                  <a:pt x="2208" y="24"/>
                </a:lnTo>
                <a:lnTo>
                  <a:pt x="2172" y="24"/>
                </a:lnTo>
                <a:lnTo>
                  <a:pt x="2136" y="24"/>
                </a:lnTo>
                <a:lnTo>
                  <a:pt x="2100" y="24"/>
                </a:lnTo>
                <a:lnTo>
                  <a:pt x="2064" y="24"/>
                </a:lnTo>
                <a:lnTo>
                  <a:pt x="2028" y="24"/>
                </a:lnTo>
                <a:lnTo>
                  <a:pt x="1992" y="24"/>
                </a:lnTo>
                <a:lnTo>
                  <a:pt x="1956" y="24"/>
                </a:lnTo>
                <a:lnTo>
                  <a:pt x="1920" y="24"/>
                </a:lnTo>
                <a:lnTo>
                  <a:pt x="1884" y="24"/>
                </a:lnTo>
                <a:lnTo>
                  <a:pt x="1848" y="24"/>
                </a:lnTo>
                <a:lnTo>
                  <a:pt x="1812" y="24"/>
                </a:lnTo>
                <a:lnTo>
                  <a:pt x="1776" y="24"/>
                </a:lnTo>
                <a:lnTo>
                  <a:pt x="1740" y="24"/>
                </a:lnTo>
                <a:lnTo>
                  <a:pt x="1704" y="24"/>
                </a:lnTo>
                <a:lnTo>
                  <a:pt x="1668" y="24"/>
                </a:lnTo>
                <a:lnTo>
                  <a:pt x="1632" y="24"/>
                </a:lnTo>
                <a:lnTo>
                  <a:pt x="1584" y="24"/>
                </a:lnTo>
                <a:lnTo>
                  <a:pt x="1536" y="24"/>
                </a:lnTo>
                <a:lnTo>
                  <a:pt x="1488" y="24"/>
                </a:lnTo>
                <a:lnTo>
                  <a:pt x="1452" y="24"/>
                </a:lnTo>
                <a:lnTo>
                  <a:pt x="1416" y="24"/>
                </a:lnTo>
                <a:lnTo>
                  <a:pt x="1380" y="24"/>
                </a:lnTo>
                <a:lnTo>
                  <a:pt x="1344" y="24"/>
                </a:lnTo>
                <a:lnTo>
                  <a:pt x="1308" y="24"/>
                </a:lnTo>
                <a:lnTo>
                  <a:pt x="1272" y="24"/>
                </a:lnTo>
                <a:lnTo>
                  <a:pt x="1236" y="24"/>
                </a:lnTo>
                <a:lnTo>
                  <a:pt x="1200" y="24"/>
                </a:lnTo>
                <a:lnTo>
                  <a:pt x="1164" y="24"/>
                </a:lnTo>
                <a:lnTo>
                  <a:pt x="1128" y="24"/>
                </a:lnTo>
                <a:lnTo>
                  <a:pt x="1092" y="24"/>
                </a:lnTo>
                <a:lnTo>
                  <a:pt x="1056" y="24"/>
                </a:lnTo>
                <a:lnTo>
                  <a:pt x="1020" y="24"/>
                </a:lnTo>
                <a:lnTo>
                  <a:pt x="984" y="24"/>
                </a:lnTo>
                <a:lnTo>
                  <a:pt x="888" y="24"/>
                </a:lnTo>
                <a:lnTo>
                  <a:pt x="816" y="24"/>
                </a:lnTo>
                <a:lnTo>
                  <a:pt x="768" y="24"/>
                </a:lnTo>
                <a:lnTo>
                  <a:pt x="732" y="24"/>
                </a:lnTo>
                <a:lnTo>
                  <a:pt x="696" y="24"/>
                </a:lnTo>
                <a:lnTo>
                  <a:pt x="660" y="24"/>
                </a:lnTo>
                <a:lnTo>
                  <a:pt x="624" y="24"/>
                </a:lnTo>
                <a:lnTo>
                  <a:pt x="588" y="24"/>
                </a:lnTo>
                <a:lnTo>
                  <a:pt x="552" y="24"/>
                </a:lnTo>
                <a:lnTo>
                  <a:pt x="516" y="24"/>
                </a:lnTo>
                <a:lnTo>
                  <a:pt x="480" y="24"/>
                </a:lnTo>
                <a:lnTo>
                  <a:pt x="444" y="24"/>
                </a:lnTo>
                <a:lnTo>
                  <a:pt x="408" y="24"/>
                </a:lnTo>
                <a:lnTo>
                  <a:pt x="372" y="24"/>
                </a:lnTo>
                <a:lnTo>
                  <a:pt x="336" y="24"/>
                </a:lnTo>
                <a:lnTo>
                  <a:pt x="300" y="24"/>
                </a:lnTo>
                <a:lnTo>
                  <a:pt x="264" y="24"/>
                </a:lnTo>
                <a:lnTo>
                  <a:pt x="228" y="36"/>
                </a:lnTo>
                <a:lnTo>
                  <a:pt x="192" y="48"/>
                </a:lnTo>
                <a:lnTo>
                  <a:pt x="156" y="72"/>
                </a:lnTo>
                <a:lnTo>
                  <a:pt x="144" y="108"/>
                </a:lnTo>
                <a:lnTo>
                  <a:pt x="120" y="144"/>
                </a:lnTo>
                <a:lnTo>
                  <a:pt x="96" y="180"/>
                </a:lnTo>
                <a:lnTo>
                  <a:pt x="84" y="216"/>
                </a:lnTo>
                <a:lnTo>
                  <a:pt x="60" y="252"/>
                </a:lnTo>
                <a:lnTo>
                  <a:pt x="48" y="288"/>
                </a:lnTo>
                <a:lnTo>
                  <a:pt x="36" y="324"/>
                </a:lnTo>
                <a:lnTo>
                  <a:pt x="24" y="360"/>
                </a:lnTo>
                <a:lnTo>
                  <a:pt x="12" y="396"/>
                </a:lnTo>
                <a:lnTo>
                  <a:pt x="0" y="432"/>
                </a:lnTo>
                <a:lnTo>
                  <a:pt x="0" y="468"/>
                </a:lnTo>
                <a:lnTo>
                  <a:pt x="0" y="504"/>
                </a:lnTo>
                <a:lnTo>
                  <a:pt x="0" y="540"/>
                </a:lnTo>
                <a:lnTo>
                  <a:pt x="36" y="564"/>
                </a:lnTo>
                <a:lnTo>
                  <a:pt x="72" y="576"/>
                </a:lnTo>
                <a:lnTo>
                  <a:pt x="108" y="588"/>
                </a:lnTo>
                <a:lnTo>
                  <a:pt x="144" y="600"/>
                </a:lnTo>
                <a:lnTo>
                  <a:pt x="180" y="612"/>
                </a:lnTo>
                <a:lnTo>
                  <a:pt x="216" y="624"/>
                </a:lnTo>
                <a:lnTo>
                  <a:pt x="252" y="636"/>
                </a:lnTo>
                <a:lnTo>
                  <a:pt x="288" y="648"/>
                </a:lnTo>
                <a:lnTo>
                  <a:pt x="336" y="660"/>
                </a:lnTo>
                <a:lnTo>
                  <a:pt x="372" y="672"/>
                </a:lnTo>
                <a:lnTo>
                  <a:pt x="468" y="672"/>
                </a:lnTo>
                <a:lnTo>
                  <a:pt x="516" y="696"/>
                </a:lnTo>
                <a:lnTo>
                  <a:pt x="588" y="696"/>
                </a:lnTo>
                <a:lnTo>
                  <a:pt x="660" y="696"/>
                </a:lnTo>
                <a:lnTo>
                  <a:pt x="708" y="708"/>
                </a:lnTo>
                <a:lnTo>
                  <a:pt x="756" y="720"/>
                </a:lnTo>
                <a:lnTo>
                  <a:pt x="792" y="720"/>
                </a:lnTo>
                <a:lnTo>
                  <a:pt x="828" y="732"/>
                </a:lnTo>
                <a:lnTo>
                  <a:pt x="876" y="732"/>
                </a:lnTo>
                <a:lnTo>
                  <a:pt x="924" y="732"/>
                </a:lnTo>
                <a:lnTo>
                  <a:pt x="960" y="732"/>
                </a:lnTo>
                <a:lnTo>
                  <a:pt x="1008" y="732"/>
                </a:lnTo>
                <a:lnTo>
                  <a:pt x="1104" y="732"/>
                </a:lnTo>
                <a:lnTo>
                  <a:pt x="1152" y="744"/>
                </a:lnTo>
                <a:lnTo>
                  <a:pt x="1224" y="744"/>
                </a:lnTo>
                <a:lnTo>
                  <a:pt x="1320" y="744"/>
                </a:lnTo>
                <a:lnTo>
                  <a:pt x="1368" y="744"/>
                </a:lnTo>
                <a:lnTo>
                  <a:pt x="1416" y="744"/>
                </a:lnTo>
                <a:lnTo>
                  <a:pt x="1464" y="744"/>
                </a:lnTo>
                <a:lnTo>
                  <a:pt x="1512" y="744"/>
                </a:lnTo>
                <a:lnTo>
                  <a:pt x="1596" y="744"/>
                </a:lnTo>
                <a:lnTo>
                  <a:pt x="1632" y="744"/>
                </a:lnTo>
                <a:lnTo>
                  <a:pt x="1728" y="744"/>
                </a:lnTo>
                <a:lnTo>
                  <a:pt x="1776" y="744"/>
                </a:lnTo>
                <a:lnTo>
                  <a:pt x="1812" y="744"/>
                </a:lnTo>
                <a:lnTo>
                  <a:pt x="1848" y="744"/>
                </a:lnTo>
                <a:lnTo>
                  <a:pt x="1884" y="744"/>
                </a:lnTo>
                <a:lnTo>
                  <a:pt x="1920" y="744"/>
                </a:lnTo>
                <a:lnTo>
                  <a:pt x="1956" y="756"/>
                </a:lnTo>
                <a:lnTo>
                  <a:pt x="1992" y="756"/>
                </a:lnTo>
                <a:lnTo>
                  <a:pt x="2028" y="756"/>
                </a:lnTo>
                <a:lnTo>
                  <a:pt x="2064" y="756"/>
                </a:lnTo>
                <a:lnTo>
                  <a:pt x="2100" y="756"/>
                </a:lnTo>
                <a:lnTo>
                  <a:pt x="2136" y="756"/>
                </a:lnTo>
                <a:lnTo>
                  <a:pt x="2172" y="756"/>
                </a:lnTo>
                <a:lnTo>
                  <a:pt x="2208" y="756"/>
                </a:lnTo>
                <a:lnTo>
                  <a:pt x="2256" y="756"/>
                </a:lnTo>
                <a:lnTo>
                  <a:pt x="2292" y="756"/>
                </a:lnTo>
                <a:lnTo>
                  <a:pt x="2328" y="756"/>
                </a:lnTo>
                <a:lnTo>
                  <a:pt x="2364" y="756"/>
                </a:lnTo>
                <a:lnTo>
                  <a:pt x="2400" y="756"/>
                </a:lnTo>
                <a:lnTo>
                  <a:pt x="2436" y="756"/>
                </a:lnTo>
                <a:lnTo>
                  <a:pt x="2472" y="756"/>
                </a:lnTo>
                <a:lnTo>
                  <a:pt x="2508" y="756"/>
                </a:lnTo>
                <a:lnTo>
                  <a:pt x="2544" y="756"/>
                </a:lnTo>
                <a:lnTo>
                  <a:pt x="2580" y="756"/>
                </a:lnTo>
                <a:lnTo>
                  <a:pt x="2616" y="756"/>
                </a:lnTo>
                <a:lnTo>
                  <a:pt x="2652" y="756"/>
                </a:lnTo>
                <a:lnTo>
                  <a:pt x="2688" y="756"/>
                </a:lnTo>
                <a:lnTo>
                  <a:pt x="2736" y="744"/>
                </a:lnTo>
                <a:lnTo>
                  <a:pt x="2784" y="732"/>
                </a:lnTo>
                <a:lnTo>
                  <a:pt x="2832" y="732"/>
                </a:lnTo>
                <a:lnTo>
                  <a:pt x="2868" y="720"/>
                </a:lnTo>
                <a:lnTo>
                  <a:pt x="2904" y="720"/>
                </a:lnTo>
                <a:lnTo>
                  <a:pt x="2952" y="708"/>
                </a:lnTo>
                <a:lnTo>
                  <a:pt x="2988" y="696"/>
                </a:lnTo>
                <a:lnTo>
                  <a:pt x="3024" y="696"/>
                </a:lnTo>
                <a:lnTo>
                  <a:pt x="3060" y="684"/>
                </a:lnTo>
                <a:lnTo>
                  <a:pt x="3096" y="672"/>
                </a:lnTo>
                <a:lnTo>
                  <a:pt x="3144" y="648"/>
                </a:lnTo>
                <a:lnTo>
                  <a:pt x="3180" y="636"/>
                </a:lnTo>
                <a:lnTo>
                  <a:pt x="3216" y="624"/>
                </a:lnTo>
                <a:lnTo>
                  <a:pt x="3252" y="612"/>
                </a:lnTo>
                <a:lnTo>
                  <a:pt x="3288" y="588"/>
                </a:lnTo>
                <a:lnTo>
                  <a:pt x="3324" y="564"/>
                </a:lnTo>
                <a:lnTo>
                  <a:pt x="3360" y="540"/>
                </a:lnTo>
                <a:lnTo>
                  <a:pt x="3384" y="504"/>
                </a:lnTo>
                <a:lnTo>
                  <a:pt x="3408" y="468"/>
                </a:lnTo>
                <a:lnTo>
                  <a:pt x="3420" y="432"/>
                </a:lnTo>
                <a:lnTo>
                  <a:pt x="3432" y="396"/>
                </a:lnTo>
                <a:lnTo>
                  <a:pt x="3432" y="360"/>
                </a:lnTo>
                <a:lnTo>
                  <a:pt x="3432" y="324"/>
                </a:lnTo>
                <a:lnTo>
                  <a:pt x="3420" y="288"/>
                </a:lnTo>
                <a:lnTo>
                  <a:pt x="3384" y="264"/>
                </a:lnTo>
                <a:lnTo>
                  <a:pt x="3408" y="264"/>
                </a:lnTo>
              </a:path>
            </a:pathLst>
          </a:custGeom>
          <a:solidFill>
            <a:srgbClr val="A2C1FE"/>
          </a:solidFill>
          <a:ln w="508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68"/>
          <p:cNvSpPr/>
          <p:nvPr/>
        </p:nvSpPr>
        <p:spPr>
          <a:xfrm>
            <a:off x="5527675" y="2235200"/>
            <a:ext cx="1701800" cy="3225800"/>
          </a:xfrm>
          <a:prstGeom prst="roundRect">
            <a:avLst>
              <a:gd name="adj" fmla="val 2699"/>
            </a:avLst>
          </a:prstGeom>
          <a:solidFill>
            <a:srgbClr val="F39FD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68"/>
          <p:cNvSpPr/>
          <p:nvPr/>
        </p:nvSpPr>
        <p:spPr>
          <a:xfrm>
            <a:off x="7356475" y="2159000"/>
            <a:ext cx="1701800" cy="3225800"/>
          </a:xfrm>
          <a:prstGeom prst="roundRect">
            <a:avLst>
              <a:gd name="adj" fmla="val 2699"/>
            </a:avLst>
          </a:prstGeom>
          <a:solidFill>
            <a:srgbClr val="F39FD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68"/>
          <p:cNvSpPr txBox="1"/>
          <p:nvPr/>
        </p:nvSpPr>
        <p:spPr>
          <a:xfrm>
            <a:off x="1770063" y="5853112"/>
            <a:ext cx="11144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rgbClr val="9234DB"/>
              </a:buClr>
              <a:buSzPts val="2400"/>
            </a:pPr>
            <a:r>
              <a:rPr lang="en-US" sz="2400" b="1">
                <a:solidFill>
                  <a:srgbClr val="9234DB"/>
                </a:solidFill>
                <a:latin typeface="Arial"/>
                <a:ea typeface="Arial"/>
                <a:cs typeface="Arial"/>
                <a:sym typeface="Arial"/>
              </a:rPr>
              <a:t>mRNA</a:t>
            </a:r>
            <a:endParaRPr/>
          </a:p>
        </p:txBody>
      </p:sp>
      <p:sp>
        <p:nvSpPr>
          <p:cNvPr id="1565" name="Google Shape;1565;p68"/>
          <p:cNvSpPr txBox="1"/>
          <p:nvPr/>
        </p:nvSpPr>
        <p:spPr>
          <a:xfrm>
            <a:off x="1701800" y="5359400"/>
            <a:ext cx="7264400" cy="406400"/>
          </a:xfrm>
          <a:prstGeom prst="rect">
            <a:avLst/>
          </a:prstGeom>
          <a:solidFill>
            <a:schemeClr val="lt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6" name="Google Shape;1566;p68"/>
          <p:cNvCxnSpPr/>
          <p:nvPr/>
        </p:nvCxnSpPr>
        <p:spPr>
          <a:xfrm>
            <a:off x="2149475" y="53594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67" name="Google Shape;1567;p68"/>
          <p:cNvSpPr txBox="1"/>
          <p:nvPr/>
        </p:nvSpPr>
        <p:spPr>
          <a:xfrm>
            <a:off x="1690688" y="5349876"/>
            <a:ext cx="6254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568" name="Google Shape;1568;p68"/>
          <p:cNvCxnSpPr/>
          <p:nvPr/>
        </p:nvCxnSpPr>
        <p:spPr>
          <a:xfrm>
            <a:off x="2759075" y="53594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69" name="Google Shape;1569;p68"/>
          <p:cNvCxnSpPr/>
          <p:nvPr/>
        </p:nvCxnSpPr>
        <p:spPr>
          <a:xfrm>
            <a:off x="3902075" y="53594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70" name="Google Shape;1570;p68"/>
          <p:cNvCxnSpPr/>
          <p:nvPr/>
        </p:nvCxnSpPr>
        <p:spPr>
          <a:xfrm>
            <a:off x="3216275" y="53594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71" name="Google Shape;1571;p68"/>
          <p:cNvSpPr txBox="1"/>
          <p:nvPr/>
        </p:nvSpPr>
        <p:spPr>
          <a:xfrm>
            <a:off x="2222500" y="5348287"/>
            <a:ext cx="6032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68"/>
          <p:cNvSpPr txBox="1"/>
          <p:nvPr/>
        </p:nvSpPr>
        <p:spPr>
          <a:xfrm>
            <a:off x="2832100" y="5348287"/>
            <a:ext cx="6032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3" name="Google Shape;1573;p68"/>
          <p:cNvCxnSpPr/>
          <p:nvPr/>
        </p:nvCxnSpPr>
        <p:spPr>
          <a:xfrm>
            <a:off x="5654675" y="53594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74" name="Google Shape;1574;p68"/>
          <p:cNvCxnSpPr/>
          <p:nvPr/>
        </p:nvCxnSpPr>
        <p:spPr>
          <a:xfrm>
            <a:off x="5121275" y="53594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75" name="Google Shape;1575;p68"/>
          <p:cNvCxnSpPr/>
          <p:nvPr/>
        </p:nvCxnSpPr>
        <p:spPr>
          <a:xfrm>
            <a:off x="4511675" y="53594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76" name="Google Shape;1576;p68"/>
          <p:cNvCxnSpPr/>
          <p:nvPr/>
        </p:nvCxnSpPr>
        <p:spPr>
          <a:xfrm>
            <a:off x="6264275" y="53594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77" name="Google Shape;1577;p68"/>
          <p:cNvSpPr txBox="1"/>
          <p:nvPr/>
        </p:nvSpPr>
        <p:spPr>
          <a:xfrm>
            <a:off x="4052888" y="5349876"/>
            <a:ext cx="6000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578" name="Google Shape;1578;p68"/>
          <p:cNvSpPr txBox="1"/>
          <p:nvPr/>
        </p:nvSpPr>
        <p:spPr>
          <a:xfrm>
            <a:off x="4586288" y="5349876"/>
            <a:ext cx="6000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579" name="Google Shape;1579;p68"/>
          <p:cNvSpPr txBox="1"/>
          <p:nvPr/>
        </p:nvSpPr>
        <p:spPr>
          <a:xfrm>
            <a:off x="5195888" y="5349876"/>
            <a:ext cx="6000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580" name="Google Shape;1580;p68"/>
          <p:cNvSpPr txBox="1"/>
          <p:nvPr/>
        </p:nvSpPr>
        <p:spPr>
          <a:xfrm>
            <a:off x="5729288" y="5349876"/>
            <a:ext cx="6000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581" name="Google Shape;1581;p68"/>
          <p:cNvSpPr txBox="1"/>
          <p:nvPr/>
        </p:nvSpPr>
        <p:spPr>
          <a:xfrm>
            <a:off x="6262688" y="5349876"/>
            <a:ext cx="62547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582" name="Google Shape;1582;p68"/>
          <p:cNvSpPr txBox="1"/>
          <p:nvPr/>
        </p:nvSpPr>
        <p:spPr>
          <a:xfrm>
            <a:off x="1641475" y="3302000"/>
            <a:ext cx="863600" cy="711200"/>
          </a:xfrm>
          <a:prstGeom prst="rect">
            <a:avLst/>
          </a:prstGeom>
          <a:solidFill>
            <a:srgbClr val="99FF33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68"/>
          <p:cNvSpPr txBox="1"/>
          <p:nvPr/>
        </p:nvSpPr>
        <p:spPr>
          <a:xfrm>
            <a:off x="1677988" y="33686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aa1</a:t>
            </a:r>
            <a:endParaRPr/>
          </a:p>
        </p:txBody>
      </p:sp>
      <p:sp>
        <p:nvSpPr>
          <p:cNvPr id="1584" name="Google Shape;1584;p68"/>
          <p:cNvSpPr/>
          <p:nvPr/>
        </p:nvSpPr>
        <p:spPr>
          <a:xfrm>
            <a:off x="1565275" y="2159000"/>
            <a:ext cx="863600" cy="787400"/>
          </a:xfrm>
          <a:prstGeom prst="ellipse">
            <a:avLst/>
          </a:prstGeom>
          <a:solidFill>
            <a:srgbClr val="CC66FF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68"/>
          <p:cNvSpPr txBox="1"/>
          <p:nvPr/>
        </p:nvSpPr>
        <p:spPr>
          <a:xfrm>
            <a:off x="1525588" y="23018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aa2</a:t>
            </a:r>
            <a:endParaRPr/>
          </a:p>
        </p:txBody>
      </p:sp>
      <p:cxnSp>
        <p:nvCxnSpPr>
          <p:cNvPr id="1586" name="Google Shape;1586;p68"/>
          <p:cNvCxnSpPr/>
          <p:nvPr/>
        </p:nvCxnSpPr>
        <p:spPr>
          <a:xfrm>
            <a:off x="6797675" y="53594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87" name="Google Shape;1587;p68"/>
          <p:cNvSpPr txBox="1"/>
          <p:nvPr/>
        </p:nvSpPr>
        <p:spPr>
          <a:xfrm>
            <a:off x="6870701" y="5349876"/>
            <a:ext cx="54133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588" name="Google Shape;1588;p68"/>
          <p:cNvCxnSpPr/>
          <p:nvPr/>
        </p:nvCxnSpPr>
        <p:spPr>
          <a:xfrm>
            <a:off x="7331075" y="53594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89" name="Google Shape;1589;p68"/>
          <p:cNvSpPr txBox="1"/>
          <p:nvPr/>
        </p:nvSpPr>
        <p:spPr>
          <a:xfrm>
            <a:off x="2500312" y="1311275"/>
            <a:ext cx="2119312" cy="13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rgbClr val="500093"/>
              </a:buClr>
              <a:buSzPts val="2800"/>
            </a:pPr>
            <a:r>
              <a:rPr lang="en-US" sz="2800" b="1">
                <a:solidFill>
                  <a:srgbClr val="500093"/>
                </a:solidFill>
                <a:latin typeface="Arial"/>
                <a:ea typeface="Arial"/>
                <a:cs typeface="Arial"/>
                <a:sym typeface="Arial"/>
              </a:rPr>
              <a:t>primary</a:t>
            </a:r>
            <a:endParaRPr/>
          </a:p>
          <a:p>
            <a:pPr>
              <a:buClr>
                <a:srgbClr val="500093"/>
              </a:buClr>
              <a:buSzPts val="2800"/>
            </a:pPr>
            <a:r>
              <a:rPr lang="en-US" sz="2800" b="1">
                <a:solidFill>
                  <a:srgbClr val="500093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endParaRPr/>
          </a:p>
          <a:p>
            <a:pPr>
              <a:buClr>
                <a:srgbClr val="500093"/>
              </a:buClr>
              <a:buSzPts val="2800"/>
            </a:pPr>
            <a:r>
              <a:rPr lang="en-US" sz="2800" b="1">
                <a:solidFill>
                  <a:srgbClr val="500093"/>
                </a:solidFill>
                <a:latin typeface="Arial"/>
                <a:ea typeface="Arial"/>
                <a:cs typeface="Arial"/>
                <a:sym typeface="Arial"/>
              </a:rPr>
              <a:t>of a protein</a:t>
            </a:r>
            <a:endParaRPr/>
          </a:p>
        </p:txBody>
      </p:sp>
      <p:sp>
        <p:nvSpPr>
          <p:cNvPr id="1590" name="Google Shape;1590;p68"/>
          <p:cNvSpPr/>
          <p:nvPr/>
        </p:nvSpPr>
        <p:spPr>
          <a:xfrm>
            <a:off x="1549400" y="863600"/>
            <a:ext cx="939800" cy="863600"/>
          </a:xfrm>
          <a:prstGeom prst="triangle">
            <a:avLst>
              <a:gd name="adj" fmla="val 10799"/>
            </a:avLst>
          </a:prstGeom>
          <a:solidFill>
            <a:srgbClr val="FFCC66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68"/>
          <p:cNvSpPr txBox="1"/>
          <p:nvPr/>
        </p:nvSpPr>
        <p:spPr>
          <a:xfrm>
            <a:off x="1662113" y="13112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aa3</a:t>
            </a:r>
            <a:endParaRPr/>
          </a:p>
        </p:txBody>
      </p:sp>
      <p:sp>
        <p:nvSpPr>
          <p:cNvPr id="1592" name="Google Shape;1592;p68"/>
          <p:cNvSpPr txBox="1"/>
          <p:nvPr/>
        </p:nvSpPr>
        <p:spPr>
          <a:xfrm>
            <a:off x="5640387" y="4252912"/>
            <a:ext cx="1555750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200-tRNA</a:t>
            </a:r>
            <a:endParaRPr/>
          </a:p>
        </p:txBody>
      </p:sp>
      <p:sp>
        <p:nvSpPr>
          <p:cNvPr id="1593" name="Google Shape;1593;p68"/>
          <p:cNvSpPr/>
          <p:nvPr/>
        </p:nvSpPr>
        <p:spPr>
          <a:xfrm>
            <a:off x="5578476" y="1981201"/>
            <a:ext cx="1620837" cy="2744787"/>
          </a:xfrm>
          <a:custGeom>
            <a:avLst/>
            <a:gdLst/>
            <a:ahLst/>
            <a:cxnLst/>
            <a:rect l="l" t="t" r="r" b="b"/>
            <a:pathLst>
              <a:path w="1021" h="1729" extrusionOk="0">
                <a:moveTo>
                  <a:pt x="624" y="0"/>
                </a:moveTo>
                <a:lnTo>
                  <a:pt x="624" y="35"/>
                </a:lnTo>
                <a:lnTo>
                  <a:pt x="600" y="82"/>
                </a:lnTo>
                <a:lnTo>
                  <a:pt x="600" y="129"/>
                </a:lnTo>
                <a:lnTo>
                  <a:pt x="600" y="165"/>
                </a:lnTo>
                <a:lnTo>
                  <a:pt x="600" y="200"/>
                </a:lnTo>
                <a:lnTo>
                  <a:pt x="600" y="235"/>
                </a:lnTo>
                <a:lnTo>
                  <a:pt x="588" y="270"/>
                </a:lnTo>
                <a:lnTo>
                  <a:pt x="588" y="317"/>
                </a:lnTo>
                <a:lnTo>
                  <a:pt x="588" y="353"/>
                </a:lnTo>
                <a:lnTo>
                  <a:pt x="588" y="388"/>
                </a:lnTo>
                <a:lnTo>
                  <a:pt x="588" y="423"/>
                </a:lnTo>
                <a:lnTo>
                  <a:pt x="588" y="458"/>
                </a:lnTo>
                <a:lnTo>
                  <a:pt x="588" y="494"/>
                </a:lnTo>
                <a:lnTo>
                  <a:pt x="588" y="529"/>
                </a:lnTo>
                <a:lnTo>
                  <a:pt x="588" y="564"/>
                </a:lnTo>
                <a:lnTo>
                  <a:pt x="588" y="600"/>
                </a:lnTo>
                <a:lnTo>
                  <a:pt x="588" y="647"/>
                </a:lnTo>
                <a:lnTo>
                  <a:pt x="588" y="682"/>
                </a:lnTo>
                <a:lnTo>
                  <a:pt x="624" y="682"/>
                </a:lnTo>
                <a:lnTo>
                  <a:pt x="660" y="694"/>
                </a:lnTo>
                <a:lnTo>
                  <a:pt x="672" y="658"/>
                </a:lnTo>
                <a:lnTo>
                  <a:pt x="672" y="623"/>
                </a:lnTo>
                <a:lnTo>
                  <a:pt x="684" y="588"/>
                </a:lnTo>
                <a:lnTo>
                  <a:pt x="720" y="564"/>
                </a:lnTo>
                <a:lnTo>
                  <a:pt x="756" y="541"/>
                </a:lnTo>
                <a:lnTo>
                  <a:pt x="792" y="541"/>
                </a:lnTo>
                <a:lnTo>
                  <a:pt x="828" y="529"/>
                </a:lnTo>
                <a:lnTo>
                  <a:pt x="876" y="541"/>
                </a:lnTo>
                <a:lnTo>
                  <a:pt x="912" y="552"/>
                </a:lnTo>
                <a:lnTo>
                  <a:pt x="948" y="576"/>
                </a:lnTo>
                <a:lnTo>
                  <a:pt x="972" y="611"/>
                </a:lnTo>
                <a:lnTo>
                  <a:pt x="996" y="647"/>
                </a:lnTo>
                <a:lnTo>
                  <a:pt x="1008" y="682"/>
                </a:lnTo>
                <a:lnTo>
                  <a:pt x="1020" y="717"/>
                </a:lnTo>
                <a:lnTo>
                  <a:pt x="1020" y="752"/>
                </a:lnTo>
                <a:lnTo>
                  <a:pt x="1020" y="788"/>
                </a:lnTo>
                <a:lnTo>
                  <a:pt x="1008" y="835"/>
                </a:lnTo>
                <a:lnTo>
                  <a:pt x="996" y="870"/>
                </a:lnTo>
                <a:lnTo>
                  <a:pt x="960" y="905"/>
                </a:lnTo>
                <a:lnTo>
                  <a:pt x="924" y="929"/>
                </a:lnTo>
                <a:lnTo>
                  <a:pt x="888" y="952"/>
                </a:lnTo>
                <a:lnTo>
                  <a:pt x="852" y="952"/>
                </a:lnTo>
                <a:lnTo>
                  <a:pt x="816" y="952"/>
                </a:lnTo>
                <a:lnTo>
                  <a:pt x="780" y="940"/>
                </a:lnTo>
                <a:lnTo>
                  <a:pt x="732" y="917"/>
                </a:lnTo>
                <a:lnTo>
                  <a:pt x="708" y="882"/>
                </a:lnTo>
                <a:lnTo>
                  <a:pt x="696" y="846"/>
                </a:lnTo>
                <a:lnTo>
                  <a:pt x="660" y="823"/>
                </a:lnTo>
                <a:lnTo>
                  <a:pt x="624" y="823"/>
                </a:lnTo>
                <a:lnTo>
                  <a:pt x="588" y="823"/>
                </a:lnTo>
                <a:lnTo>
                  <a:pt x="588" y="858"/>
                </a:lnTo>
                <a:lnTo>
                  <a:pt x="588" y="893"/>
                </a:lnTo>
                <a:lnTo>
                  <a:pt x="600" y="929"/>
                </a:lnTo>
                <a:lnTo>
                  <a:pt x="612" y="964"/>
                </a:lnTo>
                <a:lnTo>
                  <a:pt x="612" y="999"/>
                </a:lnTo>
                <a:lnTo>
                  <a:pt x="624" y="1034"/>
                </a:lnTo>
                <a:lnTo>
                  <a:pt x="624" y="1070"/>
                </a:lnTo>
                <a:lnTo>
                  <a:pt x="624" y="1105"/>
                </a:lnTo>
                <a:lnTo>
                  <a:pt x="624" y="1199"/>
                </a:lnTo>
                <a:lnTo>
                  <a:pt x="624" y="1270"/>
                </a:lnTo>
                <a:lnTo>
                  <a:pt x="624" y="1340"/>
                </a:lnTo>
                <a:lnTo>
                  <a:pt x="624" y="1387"/>
                </a:lnTo>
                <a:lnTo>
                  <a:pt x="660" y="1375"/>
                </a:lnTo>
                <a:lnTo>
                  <a:pt x="696" y="1375"/>
                </a:lnTo>
                <a:lnTo>
                  <a:pt x="732" y="1375"/>
                </a:lnTo>
                <a:lnTo>
                  <a:pt x="780" y="1375"/>
                </a:lnTo>
                <a:lnTo>
                  <a:pt x="816" y="1387"/>
                </a:lnTo>
                <a:lnTo>
                  <a:pt x="852" y="1399"/>
                </a:lnTo>
                <a:lnTo>
                  <a:pt x="888" y="1411"/>
                </a:lnTo>
                <a:lnTo>
                  <a:pt x="924" y="1422"/>
                </a:lnTo>
                <a:lnTo>
                  <a:pt x="960" y="1458"/>
                </a:lnTo>
                <a:lnTo>
                  <a:pt x="972" y="1493"/>
                </a:lnTo>
                <a:lnTo>
                  <a:pt x="996" y="1528"/>
                </a:lnTo>
                <a:lnTo>
                  <a:pt x="996" y="1563"/>
                </a:lnTo>
                <a:lnTo>
                  <a:pt x="996" y="1599"/>
                </a:lnTo>
                <a:lnTo>
                  <a:pt x="984" y="1634"/>
                </a:lnTo>
                <a:lnTo>
                  <a:pt x="960" y="1669"/>
                </a:lnTo>
                <a:lnTo>
                  <a:pt x="924" y="1693"/>
                </a:lnTo>
                <a:lnTo>
                  <a:pt x="888" y="1704"/>
                </a:lnTo>
                <a:lnTo>
                  <a:pt x="852" y="1704"/>
                </a:lnTo>
                <a:lnTo>
                  <a:pt x="804" y="1704"/>
                </a:lnTo>
                <a:lnTo>
                  <a:pt x="768" y="1716"/>
                </a:lnTo>
                <a:lnTo>
                  <a:pt x="732" y="1716"/>
                </a:lnTo>
                <a:lnTo>
                  <a:pt x="696" y="1716"/>
                </a:lnTo>
                <a:lnTo>
                  <a:pt x="660" y="1728"/>
                </a:lnTo>
                <a:lnTo>
                  <a:pt x="624" y="1728"/>
                </a:lnTo>
                <a:lnTo>
                  <a:pt x="588" y="1728"/>
                </a:lnTo>
                <a:lnTo>
                  <a:pt x="552" y="1728"/>
                </a:lnTo>
                <a:lnTo>
                  <a:pt x="516" y="1728"/>
                </a:lnTo>
                <a:lnTo>
                  <a:pt x="480" y="1728"/>
                </a:lnTo>
                <a:lnTo>
                  <a:pt x="444" y="1728"/>
                </a:lnTo>
                <a:lnTo>
                  <a:pt x="408" y="1728"/>
                </a:lnTo>
                <a:lnTo>
                  <a:pt x="372" y="1728"/>
                </a:lnTo>
                <a:lnTo>
                  <a:pt x="336" y="1716"/>
                </a:lnTo>
                <a:lnTo>
                  <a:pt x="300" y="1716"/>
                </a:lnTo>
                <a:lnTo>
                  <a:pt x="264" y="1716"/>
                </a:lnTo>
                <a:lnTo>
                  <a:pt x="228" y="1704"/>
                </a:lnTo>
                <a:lnTo>
                  <a:pt x="192" y="1693"/>
                </a:lnTo>
                <a:lnTo>
                  <a:pt x="156" y="1681"/>
                </a:lnTo>
                <a:lnTo>
                  <a:pt x="120" y="1669"/>
                </a:lnTo>
                <a:lnTo>
                  <a:pt x="96" y="1634"/>
                </a:lnTo>
                <a:lnTo>
                  <a:pt x="72" y="1599"/>
                </a:lnTo>
                <a:lnTo>
                  <a:pt x="48" y="1563"/>
                </a:lnTo>
                <a:lnTo>
                  <a:pt x="48" y="1528"/>
                </a:lnTo>
                <a:lnTo>
                  <a:pt x="60" y="1493"/>
                </a:lnTo>
                <a:lnTo>
                  <a:pt x="84" y="1458"/>
                </a:lnTo>
                <a:lnTo>
                  <a:pt x="132" y="1434"/>
                </a:lnTo>
                <a:lnTo>
                  <a:pt x="168" y="1411"/>
                </a:lnTo>
                <a:lnTo>
                  <a:pt x="204" y="1399"/>
                </a:lnTo>
                <a:lnTo>
                  <a:pt x="252" y="1387"/>
                </a:lnTo>
                <a:lnTo>
                  <a:pt x="288" y="1387"/>
                </a:lnTo>
                <a:lnTo>
                  <a:pt x="336" y="1387"/>
                </a:lnTo>
                <a:lnTo>
                  <a:pt x="372" y="1387"/>
                </a:lnTo>
                <a:lnTo>
                  <a:pt x="408" y="1387"/>
                </a:lnTo>
                <a:lnTo>
                  <a:pt x="444" y="1387"/>
                </a:lnTo>
                <a:lnTo>
                  <a:pt x="456" y="1352"/>
                </a:lnTo>
                <a:lnTo>
                  <a:pt x="456" y="1317"/>
                </a:lnTo>
                <a:lnTo>
                  <a:pt x="456" y="1281"/>
                </a:lnTo>
                <a:lnTo>
                  <a:pt x="456" y="1246"/>
                </a:lnTo>
                <a:lnTo>
                  <a:pt x="456" y="1211"/>
                </a:lnTo>
                <a:lnTo>
                  <a:pt x="456" y="1176"/>
                </a:lnTo>
                <a:lnTo>
                  <a:pt x="444" y="1140"/>
                </a:lnTo>
                <a:lnTo>
                  <a:pt x="444" y="1105"/>
                </a:lnTo>
                <a:lnTo>
                  <a:pt x="444" y="1070"/>
                </a:lnTo>
                <a:lnTo>
                  <a:pt x="444" y="1034"/>
                </a:lnTo>
                <a:lnTo>
                  <a:pt x="444" y="999"/>
                </a:lnTo>
                <a:lnTo>
                  <a:pt x="444" y="964"/>
                </a:lnTo>
                <a:lnTo>
                  <a:pt x="444" y="929"/>
                </a:lnTo>
                <a:lnTo>
                  <a:pt x="444" y="893"/>
                </a:lnTo>
                <a:lnTo>
                  <a:pt x="408" y="870"/>
                </a:lnTo>
                <a:lnTo>
                  <a:pt x="372" y="870"/>
                </a:lnTo>
                <a:lnTo>
                  <a:pt x="336" y="870"/>
                </a:lnTo>
                <a:lnTo>
                  <a:pt x="336" y="905"/>
                </a:lnTo>
                <a:lnTo>
                  <a:pt x="336" y="940"/>
                </a:lnTo>
                <a:lnTo>
                  <a:pt x="300" y="964"/>
                </a:lnTo>
                <a:lnTo>
                  <a:pt x="264" y="987"/>
                </a:lnTo>
                <a:lnTo>
                  <a:pt x="228" y="987"/>
                </a:lnTo>
                <a:lnTo>
                  <a:pt x="192" y="987"/>
                </a:lnTo>
                <a:lnTo>
                  <a:pt x="156" y="987"/>
                </a:lnTo>
                <a:lnTo>
                  <a:pt x="120" y="976"/>
                </a:lnTo>
                <a:lnTo>
                  <a:pt x="84" y="964"/>
                </a:lnTo>
                <a:lnTo>
                  <a:pt x="60" y="929"/>
                </a:lnTo>
                <a:lnTo>
                  <a:pt x="36" y="893"/>
                </a:lnTo>
                <a:lnTo>
                  <a:pt x="12" y="858"/>
                </a:lnTo>
                <a:lnTo>
                  <a:pt x="0" y="823"/>
                </a:lnTo>
                <a:lnTo>
                  <a:pt x="0" y="788"/>
                </a:lnTo>
                <a:lnTo>
                  <a:pt x="0" y="752"/>
                </a:lnTo>
                <a:lnTo>
                  <a:pt x="24" y="717"/>
                </a:lnTo>
                <a:lnTo>
                  <a:pt x="60" y="694"/>
                </a:lnTo>
                <a:lnTo>
                  <a:pt x="96" y="670"/>
                </a:lnTo>
                <a:lnTo>
                  <a:pt x="132" y="658"/>
                </a:lnTo>
                <a:lnTo>
                  <a:pt x="180" y="658"/>
                </a:lnTo>
                <a:lnTo>
                  <a:pt x="216" y="658"/>
                </a:lnTo>
                <a:lnTo>
                  <a:pt x="252" y="670"/>
                </a:lnTo>
                <a:lnTo>
                  <a:pt x="288" y="682"/>
                </a:lnTo>
                <a:lnTo>
                  <a:pt x="312" y="717"/>
                </a:lnTo>
                <a:lnTo>
                  <a:pt x="324" y="752"/>
                </a:lnTo>
                <a:lnTo>
                  <a:pt x="360" y="752"/>
                </a:lnTo>
                <a:lnTo>
                  <a:pt x="396" y="752"/>
                </a:lnTo>
                <a:lnTo>
                  <a:pt x="432" y="752"/>
                </a:lnTo>
                <a:lnTo>
                  <a:pt x="432" y="717"/>
                </a:lnTo>
                <a:lnTo>
                  <a:pt x="444" y="682"/>
                </a:lnTo>
                <a:lnTo>
                  <a:pt x="444" y="647"/>
                </a:lnTo>
                <a:lnTo>
                  <a:pt x="444" y="600"/>
                </a:lnTo>
                <a:lnTo>
                  <a:pt x="444" y="564"/>
                </a:lnTo>
                <a:lnTo>
                  <a:pt x="444" y="529"/>
                </a:lnTo>
                <a:lnTo>
                  <a:pt x="444" y="494"/>
                </a:lnTo>
                <a:lnTo>
                  <a:pt x="444" y="458"/>
                </a:lnTo>
                <a:lnTo>
                  <a:pt x="444" y="423"/>
                </a:lnTo>
                <a:lnTo>
                  <a:pt x="444" y="376"/>
                </a:lnTo>
                <a:lnTo>
                  <a:pt x="444" y="341"/>
                </a:lnTo>
                <a:lnTo>
                  <a:pt x="444" y="306"/>
                </a:lnTo>
                <a:lnTo>
                  <a:pt x="432" y="259"/>
                </a:lnTo>
                <a:lnTo>
                  <a:pt x="432" y="223"/>
                </a:lnTo>
                <a:lnTo>
                  <a:pt x="432" y="188"/>
                </a:lnTo>
                <a:lnTo>
                  <a:pt x="432" y="153"/>
                </a:lnTo>
                <a:lnTo>
                  <a:pt x="432" y="118"/>
                </a:lnTo>
                <a:lnTo>
                  <a:pt x="432" y="82"/>
                </a:lnTo>
                <a:lnTo>
                  <a:pt x="432" y="47"/>
                </a:lnTo>
                <a:lnTo>
                  <a:pt x="432" y="12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p68"/>
          <p:cNvSpPr/>
          <p:nvPr/>
        </p:nvSpPr>
        <p:spPr>
          <a:xfrm>
            <a:off x="2159000" y="25400"/>
            <a:ext cx="1016000" cy="1168400"/>
          </a:xfrm>
          <a:prstGeom prst="diamond">
            <a:avLst/>
          </a:prstGeom>
          <a:solidFill>
            <a:schemeClr val="accent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p68"/>
          <p:cNvSpPr txBox="1"/>
          <p:nvPr/>
        </p:nvSpPr>
        <p:spPr>
          <a:xfrm>
            <a:off x="2271713" y="3968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aa4</a:t>
            </a:r>
            <a:endParaRPr/>
          </a:p>
        </p:txBody>
      </p:sp>
      <p:cxnSp>
        <p:nvCxnSpPr>
          <p:cNvPr id="1596" name="Google Shape;1596;p68"/>
          <p:cNvCxnSpPr/>
          <p:nvPr/>
        </p:nvCxnSpPr>
        <p:spPr>
          <a:xfrm>
            <a:off x="7940675" y="53594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97" name="Google Shape;1597;p68"/>
          <p:cNvCxnSpPr/>
          <p:nvPr/>
        </p:nvCxnSpPr>
        <p:spPr>
          <a:xfrm>
            <a:off x="8474075" y="53594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98" name="Google Shape;1598;p68"/>
          <p:cNvCxnSpPr/>
          <p:nvPr/>
        </p:nvCxnSpPr>
        <p:spPr>
          <a:xfrm>
            <a:off x="9007475" y="5359400"/>
            <a:ext cx="0" cy="406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99" name="Google Shape;1599;p68"/>
          <p:cNvSpPr txBox="1"/>
          <p:nvPr/>
        </p:nvSpPr>
        <p:spPr>
          <a:xfrm>
            <a:off x="7462838" y="5349876"/>
            <a:ext cx="42862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600" name="Google Shape;1600;p68"/>
          <p:cNvSpPr txBox="1"/>
          <p:nvPr/>
        </p:nvSpPr>
        <p:spPr>
          <a:xfrm>
            <a:off x="7996238" y="5349876"/>
            <a:ext cx="42862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601" name="Google Shape;1601;p68"/>
          <p:cNvSpPr txBox="1"/>
          <p:nvPr/>
        </p:nvSpPr>
        <p:spPr>
          <a:xfrm>
            <a:off x="8529638" y="5349876"/>
            <a:ext cx="42862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602" name="Google Shape;1602;p68"/>
          <p:cNvSpPr/>
          <p:nvPr/>
        </p:nvSpPr>
        <p:spPr>
          <a:xfrm>
            <a:off x="3378200" y="101600"/>
            <a:ext cx="863600" cy="711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 w="50800" cap="flat" cmpd="sng">
            <a:solidFill>
              <a:schemeClr val="dk1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68"/>
          <p:cNvSpPr txBox="1"/>
          <p:nvPr/>
        </p:nvSpPr>
        <p:spPr>
          <a:xfrm>
            <a:off x="3414713" y="92076"/>
            <a:ext cx="776287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aa5</a:t>
            </a:r>
            <a:endParaRPr/>
          </a:p>
        </p:txBody>
      </p:sp>
      <p:cxnSp>
        <p:nvCxnSpPr>
          <p:cNvPr id="1604" name="Google Shape;1604;p68"/>
          <p:cNvCxnSpPr/>
          <p:nvPr/>
        </p:nvCxnSpPr>
        <p:spPr>
          <a:xfrm flipH="1">
            <a:off x="3175000" y="4826000"/>
            <a:ext cx="279400" cy="15494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05" name="Google Shape;1605;p68"/>
          <p:cNvCxnSpPr/>
          <p:nvPr/>
        </p:nvCxnSpPr>
        <p:spPr>
          <a:xfrm flipH="1">
            <a:off x="3632200" y="4826000"/>
            <a:ext cx="279400" cy="15494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06" name="Google Shape;1606;p68"/>
          <p:cNvSpPr txBox="1"/>
          <p:nvPr/>
        </p:nvSpPr>
        <p:spPr>
          <a:xfrm>
            <a:off x="2195512" y="53498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607" name="Google Shape;1607;p68"/>
          <p:cNvSpPr txBox="1"/>
          <p:nvPr/>
        </p:nvSpPr>
        <p:spPr>
          <a:xfrm>
            <a:off x="2805112" y="5349876"/>
            <a:ext cx="43815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608" name="Google Shape;1608;p68"/>
          <p:cNvSpPr/>
          <p:nvPr/>
        </p:nvSpPr>
        <p:spPr>
          <a:xfrm>
            <a:off x="6197600" y="1168400"/>
            <a:ext cx="1092200" cy="711200"/>
          </a:xfrm>
          <a:prstGeom prst="hexagon">
            <a:avLst>
              <a:gd name="adj" fmla="val 5399"/>
              <a:gd name="vf" fmla="val 115470"/>
            </a:avLst>
          </a:prstGeom>
          <a:solidFill>
            <a:schemeClr val="accent2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68"/>
          <p:cNvSpPr txBox="1"/>
          <p:nvPr/>
        </p:nvSpPr>
        <p:spPr>
          <a:xfrm>
            <a:off x="6234113" y="1281112"/>
            <a:ext cx="1030287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aa200</a:t>
            </a:r>
            <a:endParaRPr/>
          </a:p>
        </p:txBody>
      </p:sp>
      <p:sp>
        <p:nvSpPr>
          <p:cNvPr id="1610" name="Google Shape;1610;p68"/>
          <p:cNvSpPr/>
          <p:nvPr/>
        </p:nvSpPr>
        <p:spPr>
          <a:xfrm>
            <a:off x="5130800" y="330200"/>
            <a:ext cx="1016000" cy="787400"/>
          </a:xfrm>
          <a:prstGeom prst="octagon">
            <a:avLst>
              <a:gd name="adj" fmla="val 6325"/>
            </a:avLst>
          </a:prstGeom>
          <a:solidFill>
            <a:srgbClr val="F95AB7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68"/>
          <p:cNvSpPr txBox="1"/>
          <p:nvPr/>
        </p:nvSpPr>
        <p:spPr>
          <a:xfrm>
            <a:off x="5091113" y="519112"/>
            <a:ext cx="1030287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aa199</a:t>
            </a:r>
            <a:endParaRPr/>
          </a:p>
        </p:txBody>
      </p:sp>
      <p:cxnSp>
        <p:nvCxnSpPr>
          <p:cNvPr id="1612" name="Google Shape;1612;p68"/>
          <p:cNvCxnSpPr/>
          <p:nvPr/>
        </p:nvCxnSpPr>
        <p:spPr>
          <a:xfrm rot="10800000">
            <a:off x="1981200" y="2946400"/>
            <a:ext cx="0" cy="3556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13" name="Google Shape;1613;p68"/>
          <p:cNvCxnSpPr/>
          <p:nvPr/>
        </p:nvCxnSpPr>
        <p:spPr>
          <a:xfrm rot="10800000">
            <a:off x="1981200" y="1727200"/>
            <a:ext cx="0" cy="4318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14" name="Google Shape;1614;p68"/>
          <p:cNvCxnSpPr/>
          <p:nvPr/>
        </p:nvCxnSpPr>
        <p:spPr>
          <a:xfrm rot="10800000" flipH="1">
            <a:off x="2235200" y="965200"/>
            <a:ext cx="177800" cy="2794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15" name="Google Shape;1615;p68"/>
          <p:cNvCxnSpPr/>
          <p:nvPr/>
        </p:nvCxnSpPr>
        <p:spPr>
          <a:xfrm>
            <a:off x="2997200" y="304800"/>
            <a:ext cx="406400" cy="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16" name="Google Shape;1616;p68"/>
          <p:cNvCxnSpPr/>
          <p:nvPr/>
        </p:nvCxnSpPr>
        <p:spPr>
          <a:xfrm flipH="1">
            <a:off x="4318000" y="101600"/>
            <a:ext cx="355600" cy="10922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17" name="Google Shape;1617;p68"/>
          <p:cNvCxnSpPr/>
          <p:nvPr/>
        </p:nvCxnSpPr>
        <p:spPr>
          <a:xfrm flipH="1">
            <a:off x="4546600" y="101600"/>
            <a:ext cx="355600" cy="10922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18" name="Google Shape;1618;p68"/>
          <p:cNvCxnSpPr/>
          <p:nvPr/>
        </p:nvCxnSpPr>
        <p:spPr>
          <a:xfrm>
            <a:off x="4216400" y="330200"/>
            <a:ext cx="254000" cy="254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19" name="Google Shape;1619;p68"/>
          <p:cNvCxnSpPr/>
          <p:nvPr/>
        </p:nvCxnSpPr>
        <p:spPr>
          <a:xfrm>
            <a:off x="4826000" y="482600"/>
            <a:ext cx="254000" cy="254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20" name="Google Shape;1620;p68"/>
          <p:cNvCxnSpPr/>
          <p:nvPr/>
        </p:nvCxnSpPr>
        <p:spPr>
          <a:xfrm>
            <a:off x="6045200" y="1016000"/>
            <a:ext cx="330200" cy="25400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21" name="Google Shape;1621;p68"/>
          <p:cNvSpPr txBox="1"/>
          <p:nvPr/>
        </p:nvSpPr>
        <p:spPr>
          <a:xfrm>
            <a:off x="7377112" y="4100512"/>
            <a:ext cx="1689100" cy="119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terminator</a:t>
            </a:r>
            <a:endParaRPr/>
          </a:p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or stop</a:t>
            </a:r>
            <a:endParaRPr/>
          </a:p>
          <a:p>
            <a:pPr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codon</a:t>
            </a:r>
            <a:endParaRPr/>
          </a:p>
        </p:txBody>
      </p:sp>
      <p:sp>
        <p:nvSpPr>
          <p:cNvPr id="1622" name="Google Shape;1622;p68"/>
          <p:cNvSpPr txBox="1"/>
          <p:nvPr/>
        </p:nvSpPr>
        <p:spPr>
          <a:xfrm>
            <a:off x="7239000" y="468313"/>
            <a:ext cx="25066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81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69"/>
          <p:cNvSpPr txBox="1"/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rgbClr val="0000CC"/>
              </a:buClr>
              <a:buSzPts val="1400"/>
            </a:pPr>
            <a:fld id="{00000000-1234-1234-1234-123412341234}" type="slidenum">
              <a:rPr lang="en-US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0000CC"/>
                </a:buClr>
                <a:buSzPts val="1400"/>
              </a:pPr>
              <a:t>23</a:t>
            </a:fld>
            <a:endParaRPr/>
          </a:p>
        </p:txBody>
      </p:sp>
      <p:sp>
        <p:nvSpPr>
          <p:cNvPr id="1630" name="Google Shape;1630;p69"/>
          <p:cNvSpPr txBox="1">
            <a:spLocks noGrp="1"/>
          </p:cNvSpPr>
          <p:nvPr>
            <p:ph type="title" idx="4294967295"/>
          </p:nvPr>
        </p:nvSpPr>
        <p:spPr>
          <a:xfrm>
            <a:off x="2209800" y="2286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B50069"/>
              </a:buClr>
              <a:buSzPts val="3200"/>
            </a:pPr>
            <a:r>
              <a:rPr lang="en-US" sz="3200" b="1">
                <a:solidFill>
                  <a:srgbClr val="B50069"/>
                </a:solidFill>
                <a:latin typeface="Arial"/>
                <a:ea typeface="Arial"/>
                <a:cs typeface="Arial"/>
                <a:sym typeface="Arial"/>
              </a:rPr>
              <a:t>End Product –The Protein!</a:t>
            </a:r>
            <a:endParaRPr/>
          </a:p>
        </p:txBody>
      </p:sp>
      <p:sp>
        <p:nvSpPr>
          <p:cNvPr id="1631" name="Google Shape;1631;p69"/>
          <p:cNvSpPr txBox="1">
            <a:spLocks noGrp="1"/>
          </p:cNvSpPr>
          <p:nvPr>
            <p:ph type="body" idx="4294967295"/>
          </p:nvPr>
        </p:nvSpPr>
        <p:spPr>
          <a:xfrm>
            <a:off x="2209800" y="1143000"/>
            <a:ext cx="77724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 products of protein synthesis is a </a:t>
            </a:r>
            <a:r>
              <a:rPr lang="en-US" b="1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structure</a:t>
            </a: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protein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b="1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of amino acid</a:t>
            </a: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bonded together by peptide bonds</a:t>
            </a:r>
            <a:endParaRPr/>
          </a:p>
        </p:txBody>
      </p:sp>
      <p:grpSp>
        <p:nvGrpSpPr>
          <p:cNvPr id="1632" name="Google Shape;1632;p69"/>
          <p:cNvGrpSpPr/>
          <p:nvPr/>
        </p:nvGrpSpPr>
        <p:grpSpPr>
          <a:xfrm>
            <a:off x="1868487" y="4124325"/>
            <a:ext cx="8331200" cy="2417762"/>
            <a:chOff x="217" y="2598"/>
            <a:chExt cx="5248" cy="1523"/>
          </a:xfrm>
        </p:grpSpPr>
        <p:sp>
          <p:nvSpPr>
            <p:cNvPr id="1633" name="Google Shape;1633;p69"/>
            <p:cNvSpPr txBox="1"/>
            <p:nvPr/>
          </p:nvSpPr>
          <p:spPr>
            <a:xfrm>
              <a:off x="217" y="3654"/>
              <a:ext cx="544" cy="448"/>
            </a:xfrm>
            <a:prstGeom prst="rect">
              <a:avLst/>
            </a:prstGeom>
            <a:solidFill>
              <a:srgbClr val="99FF33"/>
            </a:solidFill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9"/>
            <p:cNvSpPr txBox="1"/>
            <p:nvPr/>
          </p:nvSpPr>
          <p:spPr>
            <a:xfrm>
              <a:off x="240" y="3696"/>
              <a:ext cx="489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aa1</a:t>
              </a:r>
              <a:endParaRPr/>
            </a:p>
          </p:txBody>
        </p:sp>
        <p:sp>
          <p:nvSpPr>
            <p:cNvPr id="1635" name="Google Shape;1635;p69"/>
            <p:cNvSpPr/>
            <p:nvPr/>
          </p:nvSpPr>
          <p:spPr>
            <a:xfrm>
              <a:off x="242" y="2940"/>
              <a:ext cx="544" cy="496"/>
            </a:xfrm>
            <a:prstGeom prst="ellipse">
              <a:avLst/>
            </a:prstGeom>
            <a:solidFill>
              <a:srgbClr val="CC66FF"/>
            </a:solidFill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9"/>
            <p:cNvSpPr txBox="1"/>
            <p:nvPr/>
          </p:nvSpPr>
          <p:spPr>
            <a:xfrm>
              <a:off x="217" y="3030"/>
              <a:ext cx="489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aa2</a:t>
              </a:r>
              <a:endParaRPr/>
            </a:p>
          </p:txBody>
        </p:sp>
        <p:sp>
          <p:nvSpPr>
            <p:cNvPr id="1637" name="Google Shape;1637;p69"/>
            <p:cNvSpPr/>
            <p:nvPr/>
          </p:nvSpPr>
          <p:spPr>
            <a:xfrm>
              <a:off x="1129" y="2646"/>
              <a:ext cx="592" cy="544"/>
            </a:xfrm>
            <a:prstGeom prst="triangle">
              <a:avLst>
                <a:gd name="adj" fmla="val 10799"/>
              </a:avLst>
            </a:prstGeom>
            <a:solidFill>
              <a:srgbClr val="FFCC66"/>
            </a:solidFill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9"/>
            <p:cNvSpPr txBox="1"/>
            <p:nvPr/>
          </p:nvSpPr>
          <p:spPr>
            <a:xfrm>
              <a:off x="1200" y="2928"/>
              <a:ext cx="489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aa3</a:t>
              </a:r>
              <a:endParaRPr/>
            </a:p>
          </p:txBody>
        </p:sp>
        <p:sp>
          <p:nvSpPr>
            <p:cNvPr id="1639" name="Google Shape;1639;p69"/>
            <p:cNvSpPr/>
            <p:nvPr/>
          </p:nvSpPr>
          <p:spPr>
            <a:xfrm>
              <a:off x="2185" y="2598"/>
              <a:ext cx="640" cy="736"/>
            </a:xfrm>
            <a:prstGeom prst="diamond">
              <a:avLst/>
            </a:prstGeom>
            <a:solidFill>
              <a:schemeClr val="accent1"/>
            </a:solidFill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9"/>
            <p:cNvSpPr txBox="1"/>
            <p:nvPr/>
          </p:nvSpPr>
          <p:spPr>
            <a:xfrm>
              <a:off x="2256" y="2832"/>
              <a:ext cx="489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aa4</a:t>
              </a:r>
              <a:endParaRPr/>
            </a:p>
          </p:txBody>
        </p:sp>
        <p:sp>
          <p:nvSpPr>
            <p:cNvPr id="1641" name="Google Shape;1641;p69"/>
            <p:cNvSpPr/>
            <p:nvPr/>
          </p:nvSpPr>
          <p:spPr>
            <a:xfrm>
              <a:off x="3145" y="2646"/>
              <a:ext cx="544" cy="4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 w="5080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9"/>
            <p:cNvSpPr txBox="1"/>
            <p:nvPr/>
          </p:nvSpPr>
          <p:spPr>
            <a:xfrm>
              <a:off x="3168" y="2640"/>
              <a:ext cx="489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aa5</a:t>
              </a:r>
              <a:endParaRPr/>
            </a:p>
          </p:txBody>
        </p:sp>
        <p:sp>
          <p:nvSpPr>
            <p:cNvPr id="1643" name="Google Shape;1643;p69"/>
            <p:cNvSpPr/>
            <p:nvPr/>
          </p:nvSpPr>
          <p:spPr>
            <a:xfrm>
              <a:off x="4777" y="3673"/>
              <a:ext cx="688" cy="448"/>
            </a:xfrm>
            <a:prstGeom prst="hexagon">
              <a:avLst>
                <a:gd name="adj" fmla="val 5399"/>
                <a:gd name="vf" fmla="val 115470"/>
              </a:avLst>
            </a:prstGeom>
            <a:solidFill>
              <a:schemeClr val="accent2"/>
            </a:solidFill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9"/>
            <p:cNvSpPr txBox="1"/>
            <p:nvPr/>
          </p:nvSpPr>
          <p:spPr>
            <a:xfrm>
              <a:off x="4800" y="3744"/>
              <a:ext cx="649" cy="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aa200</a:t>
              </a:r>
              <a:endParaRPr/>
            </a:p>
          </p:txBody>
        </p:sp>
        <p:sp>
          <p:nvSpPr>
            <p:cNvPr id="1645" name="Google Shape;1645;p69"/>
            <p:cNvSpPr/>
            <p:nvPr/>
          </p:nvSpPr>
          <p:spPr>
            <a:xfrm>
              <a:off x="4249" y="3049"/>
              <a:ext cx="640" cy="496"/>
            </a:xfrm>
            <a:prstGeom prst="octagon">
              <a:avLst>
                <a:gd name="adj" fmla="val 6325"/>
              </a:avLst>
            </a:prstGeom>
            <a:solidFill>
              <a:srgbClr val="F95AB7"/>
            </a:solidFill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9"/>
            <p:cNvSpPr txBox="1"/>
            <p:nvPr/>
          </p:nvSpPr>
          <p:spPr>
            <a:xfrm>
              <a:off x="4224" y="3168"/>
              <a:ext cx="649" cy="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>
                <a:buClr>
                  <a:schemeClr val="dk1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aa199</a:t>
              </a:r>
              <a:endParaRPr/>
            </a:p>
          </p:txBody>
        </p:sp>
        <p:cxnSp>
          <p:nvCxnSpPr>
            <p:cNvPr id="1647" name="Google Shape;1647;p69"/>
            <p:cNvCxnSpPr/>
            <p:nvPr/>
          </p:nvCxnSpPr>
          <p:spPr>
            <a:xfrm flipH="1">
              <a:off x="3696" y="2640"/>
              <a:ext cx="368" cy="576"/>
            </a:xfrm>
            <a:prstGeom prst="straightConnector1">
              <a:avLst/>
            </a:prstGeom>
            <a:noFill/>
            <a:ln w="57150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48" name="Google Shape;1648;p69"/>
            <p:cNvCxnSpPr/>
            <p:nvPr/>
          </p:nvCxnSpPr>
          <p:spPr>
            <a:xfrm flipH="1">
              <a:off x="3840" y="2688"/>
              <a:ext cx="416" cy="624"/>
            </a:xfrm>
            <a:prstGeom prst="straightConnector1">
              <a:avLst/>
            </a:prstGeom>
            <a:noFill/>
            <a:ln w="57150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49" name="Google Shape;1649;p69"/>
            <p:cNvCxnSpPr/>
            <p:nvPr/>
          </p:nvCxnSpPr>
          <p:spPr>
            <a:xfrm rot="10800000">
              <a:off x="480" y="3456"/>
              <a:ext cx="0" cy="19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0" name="Google Shape;1650;p69"/>
            <p:cNvCxnSpPr/>
            <p:nvPr/>
          </p:nvCxnSpPr>
          <p:spPr>
            <a:xfrm rot="10800000" flipH="1">
              <a:off x="720" y="2928"/>
              <a:ext cx="576" cy="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1" name="Google Shape;1651;p69"/>
            <p:cNvCxnSpPr/>
            <p:nvPr/>
          </p:nvCxnSpPr>
          <p:spPr>
            <a:xfrm>
              <a:off x="1584" y="2928"/>
              <a:ext cx="672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2" name="Google Shape;1652;p69"/>
            <p:cNvCxnSpPr/>
            <p:nvPr/>
          </p:nvCxnSpPr>
          <p:spPr>
            <a:xfrm>
              <a:off x="2736" y="2880"/>
              <a:ext cx="48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3" name="Google Shape;1653;p69"/>
            <p:cNvCxnSpPr/>
            <p:nvPr/>
          </p:nvCxnSpPr>
          <p:spPr>
            <a:xfrm>
              <a:off x="3600" y="2880"/>
              <a:ext cx="240" cy="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4" name="Google Shape;1654;p69"/>
            <p:cNvCxnSpPr/>
            <p:nvPr/>
          </p:nvCxnSpPr>
          <p:spPr>
            <a:xfrm>
              <a:off x="3984" y="3072"/>
              <a:ext cx="240" cy="14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5" name="Google Shape;1655;p69"/>
            <p:cNvCxnSpPr/>
            <p:nvPr/>
          </p:nvCxnSpPr>
          <p:spPr>
            <a:xfrm>
              <a:off x="4752" y="3552"/>
              <a:ext cx="192" cy="14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151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70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Eukaryotic Protein Synthesis Differs from Prokaryotic Protein Synthesis Primarily in Translation Initiation </a:t>
            </a:r>
            <a:endParaRPr/>
          </a:p>
        </p:txBody>
      </p:sp>
      <p:sp>
        <p:nvSpPr>
          <p:cNvPr id="1661" name="Google Shape;1661;p70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plan of protein synthesis in eukaryotes and archaea is similar to that in bacteria. </a:t>
            </a:r>
            <a:endParaRPr/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Eukaryotic protein synthesis entails more protein components than does prokaryotic protein synthesis, and some steps are more intricate. </a:t>
            </a:r>
            <a:endParaRPr/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Ribosomes. </a:t>
            </a:r>
            <a:endParaRPr/>
          </a:p>
          <a:p>
            <a:pPr marL="742950" lvl="1" indent="-285750">
              <a:spcBef>
                <a:spcPts val="400"/>
              </a:spcBef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Eukaryotic ribosomes are larger: consist of a 60S large subunit and a 40S small subunit, which come together to form an 80S particle having a mass of 4200 kd, </a:t>
            </a:r>
            <a:endParaRPr/>
          </a:p>
          <a:p>
            <a:pPr lvl="2">
              <a:spcBef>
                <a:spcPts val="360"/>
              </a:spcBef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40S subunit contains an 18S RNA</a:t>
            </a:r>
            <a:endParaRPr/>
          </a:p>
          <a:p>
            <a:pPr lvl="2">
              <a:spcBef>
                <a:spcPts val="360"/>
              </a:spcBef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60S submint contains 5S, 5.8S, and 28S</a:t>
            </a:r>
            <a:endParaRPr/>
          </a:p>
          <a:p>
            <a:pPr marL="742950" lvl="1" indent="-285750">
              <a:spcBef>
                <a:spcPts val="480"/>
              </a:spcBef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Prokaryotic ribosomes have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(in </a:t>
            </a:r>
            <a:r>
              <a:rPr lang="en-US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coli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30S) and larger (50S) subunits. </a:t>
            </a:r>
            <a:endParaRPr/>
          </a:p>
          <a:p>
            <a:pPr lvl="2">
              <a:spcBef>
                <a:spcPts val="360"/>
              </a:spcBef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30S unit has 16S rRNA and 21 different proteins. </a:t>
            </a:r>
            <a:endParaRPr/>
          </a:p>
          <a:p>
            <a:pPr lvl="2">
              <a:spcBef>
                <a:spcPts val="360"/>
              </a:spcBef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50S subunit consists of 5S and 23S rRNA and 34 different proteins.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54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71"/>
          <p:cNvSpPr txBox="1">
            <a:spLocks noGrp="1"/>
          </p:cNvSpPr>
          <p:nvPr>
            <p:ph type="body" idx="1"/>
          </p:nvPr>
        </p:nvSpPr>
        <p:spPr>
          <a:xfrm>
            <a:off x="1905000" y="1524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</a:t>
            </a: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Initiator tRNA.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eukaryotes, the initiating amino acid is methionine rather than </a:t>
            </a: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-formylmethionine. However, as in prokaryotes, a special tRNA participates in initiation. This aminoacyl-tRNA is called Met-tRNAi or Met-tRNAf (the subscript “i” stands for initiation, and “f” indicates that it can be formylated in vitro).</a:t>
            </a:r>
            <a:endParaRPr/>
          </a:p>
          <a:p>
            <a:pPr marL="342900" indent="-20320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Initiation.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initiating codon in eukaryotes is always AUG. In contrast, a prokaryotic mRNA can have multiple start sites, and it can serve as a template for the synthesis of several proteins. Eukaryotes utilize many more initiation factors than do prokaryotes, and their interplay is much more intricate. </a:t>
            </a:r>
            <a:endParaRPr/>
          </a:p>
          <a:p>
            <a:pPr marL="342900" indent="-20320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</a:t>
            </a: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Elongation and termination.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Eukaryotic elongation factors EF1α and EF1βγ are the counterparts of prokaryotic EF-Tu and EF-Ts. </a:t>
            </a:r>
            <a:endParaRPr/>
          </a:p>
          <a:p>
            <a:pPr marL="342900" indent="-20320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Termination in eukaryotes is carried out by a single release factor, eRF1, compared with two in prokaryotes. Finally, eIF3, like its prokaryotic counterpart IF3, prevents the reassociation of ribosomal subunits in the absence of an initiation complex.</a:t>
            </a:r>
            <a:endParaRPr/>
          </a:p>
          <a:p>
            <a:pPr marL="342900" indent="-20320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03200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66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Proteins in our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Keratin in Hair</a:t>
            </a:r>
          </a:p>
          <a:p>
            <a:r>
              <a:rPr lang="en-US" dirty="0" smtClean="0"/>
              <a:t>DNA, RNA polymerases</a:t>
            </a:r>
          </a:p>
          <a:p>
            <a:r>
              <a:rPr lang="en-US" dirty="0" smtClean="0"/>
              <a:t>Catalase</a:t>
            </a:r>
          </a:p>
          <a:p>
            <a:r>
              <a:rPr lang="en-US" dirty="0" smtClean="0"/>
              <a:t>Lactase</a:t>
            </a:r>
          </a:p>
          <a:p>
            <a:r>
              <a:rPr lang="en-US" dirty="0" err="1" smtClean="0"/>
              <a:t>Glucosidase</a:t>
            </a:r>
            <a:endParaRPr lang="en-US" dirty="0" smtClean="0"/>
          </a:p>
          <a:p>
            <a:r>
              <a:rPr lang="en-US" dirty="0" smtClean="0"/>
              <a:t>Lipase</a:t>
            </a:r>
          </a:p>
          <a:p>
            <a:r>
              <a:rPr lang="en-US" dirty="0" smtClean="0"/>
              <a:t>Protease</a:t>
            </a:r>
          </a:p>
          <a:p>
            <a:r>
              <a:rPr lang="en-US" dirty="0" err="1" smtClean="0"/>
              <a:t>RNase</a:t>
            </a:r>
            <a:endParaRPr lang="en-US" dirty="0" smtClean="0"/>
          </a:p>
          <a:p>
            <a:r>
              <a:rPr lang="en-US" dirty="0" err="1" smtClean="0"/>
              <a:t>DNase</a:t>
            </a:r>
            <a:r>
              <a:rPr lang="en-US" dirty="0" smtClean="0"/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3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B2F26-D60F-4313-BB21-A7F214D1437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07141" y="181255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Protein Functions in the Body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046" y="1555377"/>
            <a:ext cx="5786718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</a:rPr>
              <a:t>There are many different proteins in your body, and they perform different functions. Proteins functions include: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</a:rPr>
              <a:t>Contributing to enzyme activity that promotes chemical reactions in the body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</a:rPr>
              <a:t>Signaling cells what to do and when to do it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</a:rPr>
              <a:t>Transporting substances around the body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</a:rPr>
              <a:t>Keeping fluids and pH balanced in the body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</a:rPr>
              <a:t>Serving as building blocks for hormone production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</a:rPr>
              <a:t>Helping blood clot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</a:rPr>
              <a:t>Promoting antibody activity that controls immune and allergy functions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</a:rPr>
              <a:t>Serving as structural components that give our body parts their shapes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b="1" dirty="0">
              <a:latin typeface="Times New Roman" panose="02020603050405020304" pitchFamily="18" charset="0"/>
            </a:endParaRPr>
          </a:p>
        </p:txBody>
      </p:sp>
      <p:pic>
        <p:nvPicPr>
          <p:cNvPr id="55303" name="peanuts[1].jpg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852767"/>
            <a:ext cx="2441575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8" name="Text Box 10"/>
          <p:cNvSpPr txBox="1">
            <a:spLocks noChangeArrowheads="1"/>
          </p:cNvSpPr>
          <p:nvPr/>
        </p:nvSpPr>
        <p:spPr bwMode="auto">
          <a:xfrm>
            <a:off x="6248400" y="852766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mic Sans MS" panose="030F0702030302020204" pitchFamily="66" charset="0"/>
              </a:rPr>
              <a:t>Storage</a:t>
            </a:r>
          </a:p>
        </p:txBody>
      </p:sp>
      <p:pic>
        <p:nvPicPr>
          <p:cNvPr id="7475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" t="2148" r="24402" b="9752"/>
          <a:stretch>
            <a:fillRect/>
          </a:stretch>
        </p:blipFill>
        <p:spPr bwMode="auto">
          <a:xfrm>
            <a:off x="7848600" y="2910167"/>
            <a:ext cx="2438400" cy="217646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6172200" y="2910166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mic Sans MS" panose="030F0702030302020204" pitchFamily="66" charset="0"/>
              </a:rPr>
              <a:t>Structural</a:t>
            </a:r>
          </a:p>
        </p:txBody>
      </p:sp>
      <p:pic>
        <p:nvPicPr>
          <p:cNvPr id="7476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" t="2644" r="2519" b="10909"/>
          <a:stretch>
            <a:fillRect/>
          </a:stretch>
        </p:blipFill>
        <p:spPr bwMode="auto">
          <a:xfrm>
            <a:off x="7848600" y="4872316"/>
            <a:ext cx="2438400" cy="17716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62" name="Text Box 11"/>
          <p:cNvSpPr txBox="1">
            <a:spLocks noChangeArrowheads="1"/>
          </p:cNvSpPr>
          <p:nvPr/>
        </p:nvSpPr>
        <p:spPr bwMode="auto">
          <a:xfrm>
            <a:off x="6190129" y="5529541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mic Sans MS" panose="030F0702030302020204" pitchFamily="66" charset="0"/>
              </a:rPr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1950472625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530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4643F6-0F1E-4F09-A73A-1041CCE8134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5779" name="Slide Number Placeholder 4"/>
          <p:cNvSpPr txBox="1">
            <a:spLocks noGrp="1"/>
          </p:cNvSpPr>
          <p:nvPr/>
        </p:nvSpPr>
        <p:spPr bwMode="auto">
          <a:xfrm>
            <a:off x="8534400" y="6689726"/>
            <a:ext cx="2133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18BF558-C1F1-42A5-BAE6-9CB2DF2B612F}" type="slidenum">
              <a:rPr lang="en-US" altLang="en-US" sz="1000" b="1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 b="1">
              <a:solidFill>
                <a:schemeClr val="bg1"/>
              </a:solidFill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8"/>
            <a:ext cx="8229600" cy="334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0" smtClean="0"/>
              <a:t>Primary Protein Structure</a:t>
            </a:r>
          </a:p>
        </p:txBody>
      </p:sp>
      <p:pic>
        <p:nvPicPr>
          <p:cNvPr id="757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" t="3389" r="2942" b="3796"/>
          <a:stretch>
            <a:fillRect/>
          </a:stretch>
        </p:blipFill>
        <p:spPr bwMode="auto">
          <a:xfrm>
            <a:off x="3962400" y="1232647"/>
            <a:ext cx="3113535" cy="340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2" name="Text Box 4"/>
          <p:cNvSpPr txBox="1">
            <a:spLocks noChangeArrowheads="1"/>
          </p:cNvSpPr>
          <p:nvPr/>
        </p:nvSpPr>
        <p:spPr bwMode="auto">
          <a:xfrm>
            <a:off x="685800" y="1042193"/>
            <a:ext cx="327660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The 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primary </a:t>
            </a:r>
            <a:r>
              <a:rPr lang="en-US" altLang="en-US" sz="2800" b="1" dirty="0">
                <a:latin typeface="Times New Roman" panose="02020603050405020304" pitchFamily="18" charset="0"/>
              </a:rPr>
              <a:t>structure is the specific sequence of amino acids in a protein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Called 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polypeptide</a:t>
            </a:r>
          </a:p>
        </p:txBody>
      </p:sp>
      <p:sp>
        <p:nvSpPr>
          <p:cNvPr id="75783" name="Text Box 5"/>
          <p:cNvSpPr txBox="1">
            <a:spLocks noChangeArrowheads="1"/>
          </p:cNvSpPr>
          <p:nvPr/>
        </p:nvSpPr>
        <p:spPr bwMode="auto">
          <a:xfrm>
            <a:off x="3657600" y="52578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mic Sans MS" panose="030F0702030302020204" pitchFamily="66" charset="0"/>
              </a:rPr>
              <a:t>Amino Acid</a:t>
            </a:r>
          </a:p>
        </p:txBody>
      </p:sp>
      <p:sp>
        <p:nvSpPr>
          <p:cNvPr id="75784" name="Line 7"/>
          <p:cNvSpPr>
            <a:spLocks noChangeShapeType="1"/>
          </p:cNvSpPr>
          <p:nvPr/>
        </p:nvSpPr>
        <p:spPr bwMode="auto">
          <a:xfrm flipV="1">
            <a:off x="4724400" y="4343400"/>
            <a:ext cx="1905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32647"/>
            <a:ext cx="4114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amino acid | Definition, Structure, &amp;amp; Facts | Britann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9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58E254-D590-4424-A689-47062D606AC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77827" name="Slide Number Placeholder 5"/>
          <p:cNvSpPr txBox="1">
            <a:spLocks noGrp="1"/>
          </p:cNvSpPr>
          <p:nvPr/>
        </p:nvSpPr>
        <p:spPr bwMode="auto">
          <a:xfrm>
            <a:off x="8534400" y="6689726"/>
            <a:ext cx="2133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EF3C67B-3567-46DB-8E49-C61339CE9FDC}" type="slidenum">
              <a:rPr lang="en-US" altLang="en-US" sz="1000" b="1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 b="1">
              <a:solidFill>
                <a:schemeClr val="bg1"/>
              </a:solidFill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6082" y="61119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Protein Structures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3206" y="854075"/>
            <a:ext cx="5616388" cy="58674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6600"/>
                </a:solidFill>
                <a:latin typeface="Times New Roman" panose="02020603050405020304" pitchFamily="18" charset="0"/>
              </a:rPr>
              <a:t>Secondary protein structures occur when protein chains 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coil or fold</a:t>
            </a:r>
          </a:p>
          <a:p>
            <a:pPr eaLnBrk="1" hangingPunct="1">
              <a:buFontTx/>
              <a:buNone/>
            </a:pP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FF6600"/>
                </a:solidFill>
                <a:latin typeface="Times New Roman" panose="02020603050405020304" pitchFamily="18" charset="0"/>
              </a:rPr>
              <a:t>When protein chains called polypeptides join together, the 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tertiary</a:t>
            </a:r>
            <a:r>
              <a:rPr lang="en-US" altLang="en-US" b="1" dirty="0">
                <a:solidFill>
                  <a:srgbClr val="FF6600"/>
                </a:solidFill>
                <a:latin typeface="Times New Roman" panose="02020603050405020304" pitchFamily="18" charset="0"/>
              </a:rPr>
              <a:t> structure forms because 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R groups interact </a:t>
            </a:r>
            <a:r>
              <a:rPr lang="en-US" altLang="en-US" b="1" dirty="0">
                <a:solidFill>
                  <a:srgbClr val="FF6600"/>
                </a:solidFill>
                <a:latin typeface="Times New Roman" panose="02020603050405020304" pitchFamily="18" charset="0"/>
              </a:rPr>
              <a:t>with each other</a:t>
            </a:r>
          </a:p>
          <a:p>
            <a:pPr eaLnBrk="1" hangingPunct="1">
              <a:buFontTx/>
              <a:buNone/>
            </a:pPr>
            <a:endParaRPr lang="en-US" altLang="en-US" b="1" dirty="0">
              <a:solidFill>
                <a:srgbClr val="FF66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660066"/>
                </a:solidFill>
                <a:latin typeface="Times New Roman" panose="02020603050405020304" pitchFamily="18" charset="0"/>
              </a:rPr>
              <a:t>In the watery environment of a cell, proteins become 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globular</a:t>
            </a:r>
            <a:r>
              <a:rPr lang="en-US" altLang="en-US" b="1" dirty="0">
                <a:solidFill>
                  <a:srgbClr val="660066"/>
                </a:solidFill>
                <a:latin typeface="Times New Roman" panose="02020603050405020304" pitchFamily="18" charset="0"/>
              </a:rPr>
              <a:t> in their 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quaternary</a:t>
            </a:r>
            <a:r>
              <a:rPr lang="en-US" altLang="en-US" b="1" dirty="0">
                <a:solidFill>
                  <a:srgbClr val="660066"/>
                </a:solidFill>
                <a:latin typeface="Times New Roman" panose="02020603050405020304" pitchFamily="18" charset="0"/>
              </a:rPr>
              <a:t> structure</a:t>
            </a:r>
          </a:p>
          <a:p>
            <a:pPr eaLnBrk="1" hangingPunct="1">
              <a:buFontTx/>
              <a:buNone/>
            </a:pPr>
            <a:endParaRPr lang="en-US" altLang="en-US" b="1" dirty="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7059706" y="61119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sz="4000" dirty="0">
                <a:solidFill>
                  <a:schemeClr val="tx2"/>
                </a:solidFill>
                <a:latin typeface="Arial Black" panose="020B0A04020102020204" pitchFamily="34" charset="0"/>
              </a:rPr>
              <a:t>Peptide Bonds</a:t>
            </a:r>
            <a:endParaRPr lang="en-US" sz="40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41" descr="figure%2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975" y="1403252"/>
            <a:ext cx="45529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281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Conformation (shape) determines function and is the result of the linear sequence of amino acids in a polypeptide.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/>
              <a:t>Folding, coiling and the interactions of multiple polypeptide chains create a functional protein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4 levels of conformation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Primary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Secondary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Tertiary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Quartinary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</p:txBody>
      </p:sp>
      <p:sp>
        <p:nvSpPr>
          <p:cNvPr id="47107" name="AutoShape 6" descr="paint"/>
          <p:cNvSpPr>
            <a:spLocks noChangeAspect="1" noChangeArrowheads="1"/>
          </p:cNvSpPr>
          <p:nvPr/>
        </p:nvSpPr>
        <p:spPr bwMode="auto">
          <a:xfrm>
            <a:off x="-1609725" y="1422401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0548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Protein Conformation</a:t>
            </a:r>
          </a:p>
        </p:txBody>
      </p:sp>
    </p:spTree>
    <p:extLst>
      <p:ext uri="{BB962C8B-B14F-4D97-AF65-F5344CB8AC3E}">
        <p14:creationId xmlns:p14="http://schemas.microsoft.com/office/powerpoint/2010/main" val="62456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1739900" y="20002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40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2438400" y="1752600"/>
            <a:ext cx="44958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accent2"/>
              </a:buClr>
              <a:buFont typeface="Monotype Sorts"/>
              <a:buChar char="z"/>
            </a:pPr>
            <a:endParaRPr lang="en-US"/>
          </a:p>
        </p:txBody>
      </p:sp>
      <p:sp>
        <p:nvSpPr>
          <p:cNvPr id="10650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Primary Structure</a:t>
            </a:r>
          </a:p>
        </p:txBody>
      </p:sp>
      <p:sp>
        <p:nvSpPr>
          <p:cNvPr id="106509" name="Rectangle 1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600201"/>
            <a:ext cx="4038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Unique, linear sequence of amino acids in a protein </a:t>
            </a:r>
          </a:p>
          <a:p>
            <a:pPr eaLnBrk="1" hangingPunct="1">
              <a:defRPr/>
            </a:pPr>
            <a:r>
              <a:rPr lang="en-US"/>
              <a:t>A change in one a.a. can effect every other level of structure </a:t>
            </a:r>
          </a:p>
          <a:p>
            <a:pPr lvl="1" eaLnBrk="1" hangingPunct="1">
              <a:defRPr/>
            </a:pPr>
            <a:r>
              <a:rPr lang="en-US"/>
              <a:t>ex. point mutation in hemoglobin</a:t>
            </a:r>
          </a:p>
          <a:p>
            <a:pPr eaLnBrk="1" hangingPunct="1">
              <a:defRPr/>
            </a:pPr>
            <a:endParaRPr lang="en-US"/>
          </a:p>
        </p:txBody>
      </p:sp>
      <p:pic>
        <p:nvPicPr>
          <p:cNvPr id="49158" name="Picture 15" descr="picture of primary protein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33600"/>
            <a:ext cx="4267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19436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9" descr="paint"/>
          <p:cNvSpPr>
            <a:spLocks noChangeAspect="1" noChangeArrowheads="1"/>
          </p:cNvSpPr>
          <p:nvPr/>
        </p:nvSpPr>
        <p:spPr bwMode="auto">
          <a:xfrm>
            <a:off x="2286000" y="1285876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/>
          </a:p>
        </p:txBody>
      </p:sp>
      <p:pic>
        <p:nvPicPr>
          <p:cNvPr id="51203" name="Picture 8" descr="U03_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11493" r="3448" b="11891"/>
          <a:stretch>
            <a:fillRect/>
          </a:stretch>
        </p:blipFill>
        <p:spPr bwMode="auto">
          <a:xfrm>
            <a:off x="6400800" y="1676400"/>
            <a:ext cx="38862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1905000" y="304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sz="3600">
                <a:solidFill>
                  <a:schemeClr val="tx2"/>
                </a:solidFill>
                <a:latin typeface="Arial Black" panose="020B0A04020102020204" pitchFamily="34" charset="0"/>
              </a:rPr>
              <a:t>Secondary Structure</a:t>
            </a:r>
            <a:endParaRPr lang="en-US" sz="360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1676400" y="1343025"/>
            <a:ext cx="434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buClr>
                <a:schemeClr val="accent2"/>
              </a:buClr>
              <a:buFont typeface="Monotype Sorts"/>
              <a:buChar char="z"/>
            </a:pPr>
            <a:endParaRPr lang="en-US"/>
          </a:p>
        </p:txBody>
      </p:sp>
      <p:sp>
        <p:nvSpPr>
          <p:cNvPr id="51206" name="Rectangle 1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066800"/>
            <a:ext cx="4648200" cy="5410200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mtClean="0"/>
              <a:t>Hydrogen bonding occurs between amino and carbonyl groups of amino acids. 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/>
              <a:t>Structures Formed:</a:t>
            </a:r>
            <a:r>
              <a:rPr lang="en-US" sz="2400"/>
              <a:t> 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Tx/>
              <a:buChar char="•"/>
            </a:pPr>
            <a:r>
              <a:rPr lang="el-GR">
                <a:cs typeface="Arial" panose="020B0604020202020204" pitchFamily="34" charset="0"/>
              </a:rPr>
              <a:t>α</a:t>
            </a:r>
            <a:r>
              <a:rPr lang="en-US">
                <a:cs typeface="Arial" panose="020B0604020202020204" pitchFamily="34" charset="0"/>
              </a:rPr>
              <a:t> </a:t>
            </a:r>
            <a:r>
              <a:rPr lang="en-US"/>
              <a:t>Helix: Common in fibrous proteins, creates </a:t>
            </a:r>
            <a:r>
              <a:rPr lang="ja-JP" altLang="en-US"/>
              <a:t>“</a:t>
            </a:r>
            <a:r>
              <a:rPr lang="en-US" altLang="ja-JP"/>
              <a:t>elastic</a:t>
            </a:r>
            <a:r>
              <a:rPr lang="ja-JP" altLang="en-US"/>
              <a:t>”</a:t>
            </a:r>
            <a:r>
              <a:rPr lang="en-US" altLang="ja-JP"/>
              <a:t> properties. 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Tx/>
              <a:buChar char="•"/>
            </a:pPr>
            <a:r>
              <a:rPr lang="el-GR">
                <a:cs typeface="Arial" panose="020B0604020202020204" pitchFamily="34" charset="0"/>
              </a:rPr>
              <a:t>β</a:t>
            </a:r>
            <a:r>
              <a:rPr lang="en-US">
                <a:cs typeface="Arial" panose="020B0604020202020204" pitchFamily="34" charset="0"/>
              </a:rPr>
              <a:t> </a:t>
            </a:r>
            <a:r>
              <a:rPr lang="en-US"/>
              <a:t>Sheet: Anti-parallel chains form sheet. </a:t>
            </a:r>
          </a:p>
          <a:p>
            <a:pPr>
              <a:lnSpc>
                <a:spcPct val="120000"/>
              </a:lnSpc>
              <a:buClr>
                <a:schemeClr val="accent2"/>
              </a:buClr>
              <a:buFont typeface="Monotype Sorts"/>
              <a:buNone/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88910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Tertiary Structure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Irregular contortions from bonding between side chains of various amino acids</a:t>
            </a:r>
          </a:p>
        </p:txBody>
      </p:sp>
      <p:sp>
        <p:nvSpPr>
          <p:cNvPr id="53252" name="Rectangle 10"/>
          <p:cNvSpPr>
            <a:spLocks noChangeArrowheads="1"/>
          </p:cNvSpPr>
          <p:nvPr/>
        </p:nvSpPr>
        <p:spPr bwMode="auto">
          <a:xfrm>
            <a:off x="8026400" y="620077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fld id="{446A3859-EC06-4C94-B3EA-050E8D5D0E59}" type="slidenum">
              <a:rPr lang="en-US" sz="1400">
                <a:solidFill>
                  <a:schemeClr val="bg2"/>
                </a:solidFill>
                <a:cs typeface="Arial" panose="020B0604020202020204" pitchFamily="34" charset="0"/>
              </a:rPr>
              <a:pPr algn="r">
                <a:spcBef>
                  <a:spcPct val="50000"/>
                </a:spcBef>
                <a:buFontTx/>
                <a:buNone/>
              </a:pPr>
              <a:t>9</a:t>
            </a:fld>
            <a:r>
              <a:rPr lang="en-US" sz="140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53253" name="AutoShape 9" descr="paint"/>
          <p:cNvSpPr>
            <a:spLocks noChangeAspect="1" noChangeArrowheads="1"/>
          </p:cNvSpPr>
          <p:nvPr/>
        </p:nvSpPr>
        <p:spPr bwMode="auto">
          <a:xfrm>
            <a:off x="2209800" y="1285876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/>
          </a:p>
        </p:txBody>
      </p:sp>
      <p:pic>
        <p:nvPicPr>
          <p:cNvPr id="5325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3048000"/>
            <a:ext cx="3567113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71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1272</Words>
  <Application>Microsoft Office PowerPoint</Application>
  <PresentationFormat>Widescreen</PresentationFormat>
  <Paragraphs>426</Paragraphs>
  <Slides>26</Slides>
  <Notes>22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ＭＳ Ｐゴシック</vt:lpstr>
      <vt:lpstr>Arial</vt:lpstr>
      <vt:lpstr>Arial Black</vt:lpstr>
      <vt:lpstr>Calibri</vt:lpstr>
      <vt:lpstr>Calibri Light</vt:lpstr>
      <vt:lpstr>Comic Sans MS</vt:lpstr>
      <vt:lpstr>Monotype Sorts</vt:lpstr>
      <vt:lpstr>Times New Roman</vt:lpstr>
      <vt:lpstr>Office Theme</vt:lpstr>
      <vt:lpstr>Unit 2</vt:lpstr>
      <vt:lpstr>Proteins</vt:lpstr>
      <vt:lpstr>Protein Functions in the Body</vt:lpstr>
      <vt:lpstr>Primary Protein Structure</vt:lpstr>
      <vt:lpstr>Protein Structures</vt:lpstr>
      <vt:lpstr>Protein Conformation</vt:lpstr>
      <vt:lpstr>Primary Structure</vt:lpstr>
      <vt:lpstr>PowerPoint Presentation</vt:lpstr>
      <vt:lpstr>Tertiary Structure</vt:lpstr>
      <vt:lpstr>Quaternary Structure</vt:lpstr>
      <vt:lpstr>Denaturation</vt:lpstr>
      <vt:lpstr>Protein Synthesis</vt:lpstr>
      <vt:lpstr>Translation</vt:lpstr>
      <vt:lpstr>mRNA Codons Join the Ribosome</vt:lpstr>
      <vt:lpstr>Initiation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Product –The Protein!</vt:lpstr>
      <vt:lpstr>Eukaryotic Protein Synthesis Differs from Prokaryotic Protein Synthesis Primarily in Translation Initiation </vt:lpstr>
      <vt:lpstr>PowerPoint Presentation</vt:lpstr>
      <vt:lpstr>Proteins in our body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USHA</dc:creator>
  <cp:lastModifiedBy>USHA</cp:lastModifiedBy>
  <cp:revision>12</cp:revision>
  <dcterms:created xsi:type="dcterms:W3CDTF">2021-11-11T07:14:19Z</dcterms:created>
  <dcterms:modified xsi:type="dcterms:W3CDTF">2021-11-11T12:17:52Z</dcterms:modified>
</cp:coreProperties>
</file>