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0"/>
  </p:notesMasterIdLst>
  <p:handoutMasterIdLst>
    <p:handoutMasterId r:id="rId81"/>
  </p:handoutMasterIdLst>
  <p:sldIdLst>
    <p:sldId id="256" r:id="rId2"/>
    <p:sldId id="331" r:id="rId3"/>
    <p:sldId id="332" r:id="rId4"/>
    <p:sldId id="33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7" r:id="rId29"/>
    <p:sldId id="280" r:id="rId30"/>
    <p:sldId id="281" r:id="rId31"/>
    <p:sldId id="282" r:id="rId32"/>
    <p:sldId id="283" r:id="rId33"/>
    <p:sldId id="284" r:id="rId34"/>
    <p:sldId id="285" r:id="rId35"/>
    <p:sldId id="288" r:id="rId36"/>
    <p:sldId id="289" r:id="rId37"/>
    <p:sldId id="286"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2" r:id="rId70"/>
    <p:sldId id="323" r:id="rId71"/>
    <p:sldId id="321" r:id="rId72"/>
    <p:sldId id="324" r:id="rId73"/>
    <p:sldId id="325" r:id="rId74"/>
    <p:sldId id="330" r:id="rId75"/>
    <p:sldId id="326" r:id="rId76"/>
    <p:sldId id="327" r:id="rId77"/>
    <p:sldId id="328" r:id="rId78"/>
    <p:sldId id="329"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69" d="100"/>
          <a:sy n="69" d="100"/>
        </p:scale>
        <p:origin x="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21CSS101J PROGRAMMING FOR PROBLEM SOLVING</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705182-315A-41D9-9678-4863C1E79DB5}" type="datetime1">
              <a:rPr lang="en-IN" smtClean="0"/>
              <a:t>16-12-2021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SRM IST </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7D9C60-1DAD-423B-BABF-C0871627768E}" type="slidenum">
              <a:rPr lang="en-IN" smtClean="0"/>
              <a:t>‹#›</a:t>
            </a:fld>
            <a:endParaRPr lang="en-IN"/>
          </a:p>
        </p:txBody>
      </p:sp>
    </p:spTree>
    <p:extLst>
      <p:ext uri="{BB962C8B-B14F-4D97-AF65-F5344CB8AC3E}">
        <p14:creationId xmlns:p14="http://schemas.microsoft.com/office/powerpoint/2010/main" val="81947192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21CSS101J PROGRAMMING FOR PROBLEM SOLVING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61A52-AD7F-4C28-94F4-EBBEA0EC0062}" type="datetime1">
              <a:rPr lang="en-IN" smtClean="0"/>
              <a:t>16-12-2021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SRM IST </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B4957-FEBB-44E3-BB4B-04672F563482}" type="slidenum">
              <a:rPr lang="en-IN" smtClean="0"/>
              <a:t>‹#›</a:t>
            </a:fld>
            <a:endParaRPr lang="en-IN"/>
          </a:p>
        </p:txBody>
      </p:sp>
    </p:spTree>
    <p:extLst>
      <p:ext uri="{BB962C8B-B14F-4D97-AF65-F5344CB8AC3E}">
        <p14:creationId xmlns:p14="http://schemas.microsoft.com/office/powerpoint/2010/main" val="173817817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8C18-F105-46D7-A9EB-70E4F1901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C411AD-A093-41E5-BA46-7E745DE7B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95BC5-B777-4A0F-B229-E8B8C13560DA}"/>
              </a:ext>
            </a:extLst>
          </p:cNvPr>
          <p:cNvSpPr>
            <a:spLocks noGrp="1"/>
          </p:cNvSpPr>
          <p:nvPr>
            <p:ph type="dt" sz="half" idx="10"/>
          </p:nvPr>
        </p:nvSpPr>
        <p:spPr/>
        <p:txBody>
          <a:bodyPr/>
          <a:lstStyle/>
          <a:p>
            <a:fld id="{3B5AE3B3-CE83-424B-A915-5C308E3CE0C2}" type="datetime1">
              <a:rPr lang="en-US" smtClean="0"/>
              <a:t>12/16/2021</a:t>
            </a:fld>
            <a:endParaRPr lang="en-US"/>
          </a:p>
        </p:txBody>
      </p:sp>
      <p:sp>
        <p:nvSpPr>
          <p:cNvPr id="5" name="Footer Placeholder 4">
            <a:extLst>
              <a:ext uri="{FF2B5EF4-FFF2-40B4-BE49-F238E27FC236}">
                <a16:creationId xmlns:a16="http://schemas.microsoft.com/office/drawing/2014/main" id="{5B549AC4-BD97-4179-A7AA-61FB25176621}"/>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6" name="Slide Number Placeholder 5">
            <a:extLst>
              <a:ext uri="{FF2B5EF4-FFF2-40B4-BE49-F238E27FC236}">
                <a16:creationId xmlns:a16="http://schemas.microsoft.com/office/drawing/2014/main" id="{16B050E2-40E4-4384-A8A2-A710EDC4731C}"/>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121118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E02F-B55D-44C0-9A54-B2206E9C8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6CBEBC-AF5C-4A16-9CBA-F5EBE77DD8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E49A8-B176-4F4C-BAF5-BFD69AAF3904}"/>
              </a:ext>
            </a:extLst>
          </p:cNvPr>
          <p:cNvSpPr>
            <a:spLocks noGrp="1"/>
          </p:cNvSpPr>
          <p:nvPr>
            <p:ph type="dt" sz="half" idx="10"/>
          </p:nvPr>
        </p:nvSpPr>
        <p:spPr/>
        <p:txBody>
          <a:bodyPr/>
          <a:lstStyle/>
          <a:p>
            <a:fld id="{56E10651-23E5-471C-9943-FC5F00810C1A}" type="datetime1">
              <a:rPr lang="en-US" smtClean="0"/>
              <a:t>12/16/2021</a:t>
            </a:fld>
            <a:endParaRPr lang="en-US"/>
          </a:p>
        </p:txBody>
      </p:sp>
      <p:sp>
        <p:nvSpPr>
          <p:cNvPr id="5" name="Footer Placeholder 4">
            <a:extLst>
              <a:ext uri="{FF2B5EF4-FFF2-40B4-BE49-F238E27FC236}">
                <a16:creationId xmlns:a16="http://schemas.microsoft.com/office/drawing/2014/main" id="{DC588854-23BE-40A2-B7AD-C9891751DFD7}"/>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6" name="Slide Number Placeholder 5">
            <a:extLst>
              <a:ext uri="{FF2B5EF4-FFF2-40B4-BE49-F238E27FC236}">
                <a16:creationId xmlns:a16="http://schemas.microsoft.com/office/drawing/2014/main" id="{B59B0DD8-41C8-445F-B672-1563370AD085}"/>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105153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A51E3-F6AC-423B-B1FD-A73496AFCF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F7B0C8-ACC6-4577-AB6B-250B5FCFD0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EE3E2-070C-45B6-80A9-DDA291128E9E}"/>
              </a:ext>
            </a:extLst>
          </p:cNvPr>
          <p:cNvSpPr>
            <a:spLocks noGrp="1"/>
          </p:cNvSpPr>
          <p:nvPr>
            <p:ph type="dt" sz="half" idx="10"/>
          </p:nvPr>
        </p:nvSpPr>
        <p:spPr/>
        <p:txBody>
          <a:bodyPr/>
          <a:lstStyle/>
          <a:p>
            <a:fld id="{5DB83E38-C4FD-4CBE-9B67-41EC14DC6DFB}" type="datetime1">
              <a:rPr lang="en-US" smtClean="0"/>
              <a:t>12/16/2021</a:t>
            </a:fld>
            <a:endParaRPr lang="en-US"/>
          </a:p>
        </p:txBody>
      </p:sp>
      <p:sp>
        <p:nvSpPr>
          <p:cNvPr id="5" name="Footer Placeholder 4">
            <a:extLst>
              <a:ext uri="{FF2B5EF4-FFF2-40B4-BE49-F238E27FC236}">
                <a16:creationId xmlns:a16="http://schemas.microsoft.com/office/drawing/2014/main" id="{56B1D275-976E-45A2-B6D2-27404D1C8583}"/>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6" name="Slide Number Placeholder 5">
            <a:extLst>
              <a:ext uri="{FF2B5EF4-FFF2-40B4-BE49-F238E27FC236}">
                <a16:creationId xmlns:a16="http://schemas.microsoft.com/office/drawing/2014/main" id="{A9C28D29-C3AC-4CC6-8844-7ED24CD30EB1}"/>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269531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B13D-0D0D-4002-A347-E44C7C278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07319-F131-4F6F-9E7D-3A05D84237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9F8F1-C519-4CBD-9FD5-9324918F446A}"/>
              </a:ext>
            </a:extLst>
          </p:cNvPr>
          <p:cNvSpPr>
            <a:spLocks noGrp="1"/>
          </p:cNvSpPr>
          <p:nvPr>
            <p:ph type="dt" sz="half" idx="10"/>
          </p:nvPr>
        </p:nvSpPr>
        <p:spPr/>
        <p:txBody>
          <a:bodyPr/>
          <a:lstStyle/>
          <a:p>
            <a:fld id="{C16C5CE0-D8AB-43CF-AEF9-B4F0334372D1}" type="datetime1">
              <a:rPr lang="en-US" smtClean="0"/>
              <a:t>12/16/2021</a:t>
            </a:fld>
            <a:endParaRPr lang="en-US"/>
          </a:p>
        </p:txBody>
      </p:sp>
      <p:sp>
        <p:nvSpPr>
          <p:cNvPr id="5" name="Footer Placeholder 4">
            <a:extLst>
              <a:ext uri="{FF2B5EF4-FFF2-40B4-BE49-F238E27FC236}">
                <a16:creationId xmlns:a16="http://schemas.microsoft.com/office/drawing/2014/main" id="{748A544C-B0DA-4FF0-A15D-2B6054E1A9EE}"/>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6" name="Slide Number Placeholder 5">
            <a:extLst>
              <a:ext uri="{FF2B5EF4-FFF2-40B4-BE49-F238E27FC236}">
                <a16:creationId xmlns:a16="http://schemas.microsoft.com/office/drawing/2014/main" id="{0DA360E6-0BF2-479B-84B5-DDB7E83182C9}"/>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414064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E31F-F790-4FEB-88D6-60138F4AF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1775B9-3D79-4061-AC5D-0297738F6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2EFA96-64B5-4FFA-ACE4-BA8F2CBC3D92}"/>
              </a:ext>
            </a:extLst>
          </p:cNvPr>
          <p:cNvSpPr>
            <a:spLocks noGrp="1"/>
          </p:cNvSpPr>
          <p:nvPr>
            <p:ph type="dt" sz="half" idx="10"/>
          </p:nvPr>
        </p:nvSpPr>
        <p:spPr/>
        <p:txBody>
          <a:bodyPr/>
          <a:lstStyle/>
          <a:p>
            <a:fld id="{CD044D45-31C7-4B5E-80DB-8A96CC9BA5B9}" type="datetime1">
              <a:rPr lang="en-US" smtClean="0"/>
              <a:t>12/16/2021</a:t>
            </a:fld>
            <a:endParaRPr lang="en-US"/>
          </a:p>
        </p:txBody>
      </p:sp>
      <p:sp>
        <p:nvSpPr>
          <p:cNvPr id="5" name="Footer Placeholder 4">
            <a:extLst>
              <a:ext uri="{FF2B5EF4-FFF2-40B4-BE49-F238E27FC236}">
                <a16:creationId xmlns:a16="http://schemas.microsoft.com/office/drawing/2014/main" id="{346C34AA-54EC-4408-BC29-8EF4921789D1}"/>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6" name="Slide Number Placeholder 5">
            <a:extLst>
              <a:ext uri="{FF2B5EF4-FFF2-40B4-BE49-F238E27FC236}">
                <a16:creationId xmlns:a16="http://schemas.microsoft.com/office/drawing/2014/main" id="{5B818EE5-F583-4E98-8AC6-DA009D27EE2A}"/>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210683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C778-8F8B-4037-9DCE-38CD6FB40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B0DD2-5926-477C-B73C-BB450C3845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E51BB-3161-4D4B-88DC-8B4F5D4A57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797F89-46B8-4B88-AD67-7F7861966CFD}"/>
              </a:ext>
            </a:extLst>
          </p:cNvPr>
          <p:cNvSpPr>
            <a:spLocks noGrp="1"/>
          </p:cNvSpPr>
          <p:nvPr>
            <p:ph type="dt" sz="half" idx="10"/>
          </p:nvPr>
        </p:nvSpPr>
        <p:spPr/>
        <p:txBody>
          <a:bodyPr/>
          <a:lstStyle/>
          <a:p>
            <a:fld id="{7844CCE8-F648-448C-979E-4B2345D91A79}" type="datetime1">
              <a:rPr lang="en-US" smtClean="0"/>
              <a:t>12/16/2021</a:t>
            </a:fld>
            <a:endParaRPr lang="en-US"/>
          </a:p>
        </p:txBody>
      </p:sp>
      <p:sp>
        <p:nvSpPr>
          <p:cNvPr id="6" name="Footer Placeholder 5">
            <a:extLst>
              <a:ext uri="{FF2B5EF4-FFF2-40B4-BE49-F238E27FC236}">
                <a16:creationId xmlns:a16="http://schemas.microsoft.com/office/drawing/2014/main" id="{D5F0D43D-1605-4FBA-8BEC-145CF4C829E4}"/>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7" name="Slide Number Placeholder 6">
            <a:extLst>
              <a:ext uri="{FF2B5EF4-FFF2-40B4-BE49-F238E27FC236}">
                <a16:creationId xmlns:a16="http://schemas.microsoft.com/office/drawing/2014/main" id="{E11ABD40-A413-43A7-9C2C-E1154C7E342F}"/>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265233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6F95-B141-4F3A-B722-5D104F388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B5EBBE-0E7C-4190-B010-6DE9E17C4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55CA0B-92EF-439F-A195-C41B6E86A3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35BB03-0425-43D4-8F1F-64606A9F5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1E4F8-4B7D-4D5F-81F7-38D946CD4B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7489D-F39F-475D-A994-1F0342AEA080}"/>
              </a:ext>
            </a:extLst>
          </p:cNvPr>
          <p:cNvSpPr>
            <a:spLocks noGrp="1"/>
          </p:cNvSpPr>
          <p:nvPr>
            <p:ph type="dt" sz="half" idx="10"/>
          </p:nvPr>
        </p:nvSpPr>
        <p:spPr/>
        <p:txBody>
          <a:bodyPr/>
          <a:lstStyle/>
          <a:p>
            <a:fld id="{A2D28B40-94CA-4528-8A4E-12682FFB365F}" type="datetime1">
              <a:rPr lang="en-US" smtClean="0"/>
              <a:t>12/16/2021</a:t>
            </a:fld>
            <a:endParaRPr lang="en-US"/>
          </a:p>
        </p:txBody>
      </p:sp>
      <p:sp>
        <p:nvSpPr>
          <p:cNvPr id="8" name="Footer Placeholder 7">
            <a:extLst>
              <a:ext uri="{FF2B5EF4-FFF2-40B4-BE49-F238E27FC236}">
                <a16:creationId xmlns:a16="http://schemas.microsoft.com/office/drawing/2014/main" id="{4AE78EC0-EA0C-4572-9320-A800244AA697}"/>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9" name="Slide Number Placeholder 8">
            <a:extLst>
              <a:ext uri="{FF2B5EF4-FFF2-40B4-BE49-F238E27FC236}">
                <a16:creationId xmlns:a16="http://schemas.microsoft.com/office/drawing/2014/main" id="{C95C8425-8C1E-4585-BA58-649E9C17CB83}"/>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101727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C9D7-60A3-4498-8160-DBB60D4BD3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7C909F-6922-4794-A01A-23F71E7AF212}"/>
              </a:ext>
            </a:extLst>
          </p:cNvPr>
          <p:cNvSpPr>
            <a:spLocks noGrp="1"/>
          </p:cNvSpPr>
          <p:nvPr>
            <p:ph type="dt" sz="half" idx="10"/>
          </p:nvPr>
        </p:nvSpPr>
        <p:spPr/>
        <p:txBody>
          <a:bodyPr/>
          <a:lstStyle/>
          <a:p>
            <a:fld id="{F2EFFBFF-5B31-480A-B31B-3B2C0F4026A4}" type="datetime1">
              <a:rPr lang="en-US" smtClean="0"/>
              <a:t>12/16/2021</a:t>
            </a:fld>
            <a:endParaRPr lang="en-US"/>
          </a:p>
        </p:txBody>
      </p:sp>
      <p:sp>
        <p:nvSpPr>
          <p:cNvPr id="4" name="Footer Placeholder 3">
            <a:extLst>
              <a:ext uri="{FF2B5EF4-FFF2-40B4-BE49-F238E27FC236}">
                <a16:creationId xmlns:a16="http://schemas.microsoft.com/office/drawing/2014/main" id="{DA7F7A7D-DA5C-44C8-A826-1F4261B6D8BA}"/>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5" name="Slide Number Placeholder 4">
            <a:extLst>
              <a:ext uri="{FF2B5EF4-FFF2-40B4-BE49-F238E27FC236}">
                <a16:creationId xmlns:a16="http://schemas.microsoft.com/office/drawing/2014/main" id="{05910972-36F7-4B69-9229-05EC1D96E846}"/>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407932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8811B-73B1-4558-AAD7-69A88FBF6595}"/>
              </a:ext>
            </a:extLst>
          </p:cNvPr>
          <p:cNvSpPr>
            <a:spLocks noGrp="1"/>
          </p:cNvSpPr>
          <p:nvPr>
            <p:ph type="dt" sz="half" idx="10"/>
          </p:nvPr>
        </p:nvSpPr>
        <p:spPr/>
        <p:txBody>
          <a:bodyPr/>
          <a:lstStyle/>
          <a:p>
            <a:fld id="{C7FB6B66-A9B8-458B-B553-1B2DB5A89219}" type="datetime1">
              <a:rPr lang="en-US" smtClean="0"/>
              <a:t>12/16/2021</a:t>
            </a:fld>
            <a:endParaRPr lang="en-US"/>
          </a:p>
        </p:txBody>
      </p:sp>
      <p:sp>
        <p:nvSpPr>
          <p:cNvPr id="3" name="Footer Placeholder 2">
            <a:extLst>
              <a:ext uri="{FF2B5EF4-FFF2-40B4-BE49-F238E27FC236}">
                <a16:creationId xmlns:a16="http://schemas.microsoft.com/office/drawing/2014/main" id="{6369EB62-9E06-43E3-8175-9A3B5B9BD1D9}"/>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4" name="Slide Number Placeholder 3">
            <a:extLst>
              <a:ext uri="{FF2B5EF4-FFF2-40B4-BE49-F238E27FC236}">
                <a16:creationId xmlns:a16="http://schemas.microsoft.com/office/drawing/2014/main" id="{33121F05-58D4-4C5C-BA63-EACA0E7958BD}"/>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395623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0F0C-0E35-4E10-820D-3148986AF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E73D2-ABF1-4924-8B67-B3F28102D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267E85-5AE8-4B0C-8CFD-06FB1AFB0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081AA5-35D3-4922-8A53-351BE40D0A33}"/>
              </a:ext>
            </a:extLst>
          </p:cNvPr>
          <p:cNvSpPr>
            <a:spLocks noGrp="1"/>
          </p:cNvSpPr>
          <p:nvPr>
            <p:ph type="dt" sz="half" idx="10"/>
          </p:nvPr>
        </p:nvSpPr>
        <p:spPr/>
        <p:txBody>
          <a:bodyPr/>
          <a:lstStyle/>
          <a:p>
            <a:fld id="{6ABD32F7-B95C-479D-BF9D-915E8639F2DF}" type="datetime1">
              <a:rPr lang="en-US" smtClean="0"/>
              <a:t>12/16/2021</a:t>
            </a:fld>
            <a:endParaRPr lang="en-US"/>
          </a:p>
        </p:txBody>
      </p:sp>
      <p:sp>
        <p:nvSpPr>
          <p:cNvPr id="6" name="Footer Placeholder 5">
            <a:extLst>
              <a:ext uri="{FF2B5EF4-FFF2-40B4-BE49-F238E27FC236}">
                <a16:creationId xmlns:a16="http://schemas.microsoft.com/office/drawing/2014/main" id="{AD7F37D2-E013-4088-9AAF-E19B4ED5AFD1}"/>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7" name="Slide Number Placeholder 6">
            <a:extLst>
              <a:ext uri="{FF2B5EF4-FFF2-40B4-BE49-F238E27FC236}">
                <a16:creationId xmlns:a16="http://schemas.microsoft.com/office/drawing/2014/main" id="{DF57BF4D-AA02-4EE2-8241-CB57E09CC2F3}"/>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9348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3FE7-9E81-4595-851B-6BEE411FB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F68E37-FA7D-4FA4-B85E-EA8901F63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69F9D9-B4D6-4650-B8BF-A479D7A37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B4A6EB-953C-460C-AA48-4962DD0C9A7C}"/>
              </a:ext>
            </a:extLst>
          </p:cNvPr>
          <p:cNvSpPr>
            <a:spLocks noGrp="1"/>
          </p:cNvSpPr>
          <p:nvPr>
            <p:ph type="dt" sz="half" idx="10"/>
          </p:nvPr>
        </p:nvSpPr>
        <p:spPr/>
        <p:txBody>
          <a:bodyPr/>
          <a:lstStyle/>
          <a:p>
            <a:fld id="{4EBC4D28-92B5-4FEC-BD3F-DAE4DD2D79AD}" type="datetime1">
              <a:rPr lang="en-US" smtClean="0"/>
              <a:t>12/16/2021</a:t>
            </a:fld>
            <a:endParaRPr lang="en-US"/>
          </a:p>
        </p:txBody>
      </p:sp>
      <p:sp>
        <p:nvSpPr>
          <p:cNvPr id="6" name="Footer Placeholder 5">
            <a:extLst>
              <a:ext uri="{FF2B5EF4-FFF2-40B4-BE49-F238E27FC236}">
                <a16:creationId xmlns:a16="http://schemas.microsoft.com/office/drawing/2014/main" id="{17DAD6B3-9F87-4A4F-A3CF-4788853D6F2B}"/>
              </a:ext>
            </a:extLst>
          </p:cNvPr>
          <p:cNvSpPr>
            <a:spLocks noGrp="1"/>
          </p:cNvSpPr>
          <p:nvPr>
            <p:ph type="ftr" sz="quarter" idx="11"/>
          </p:nvPr>
        </p:nvSpPr>
        <p:spPr/>
        <p:txBody>
          <a:bodyPr/>
          <a:lstStyle/>
          <a:p>
            <a:r>
              <a:rPr lang="en-US" smtClean="0"/>
              <a:t>21CSS101J -PROGRAMMING FOR PROBLEM SOLVING -Dr.R.Radhika</a:t>
            </a:r>
            <a:endParaRPr lang="en-US"/>
          </a:p>
        </p:txBody>
      </p:sp>
      <p:sp>
        <p:nvSpPr>
          <p:cNvPr id="7" name="Slide Number Placeholder 6">
            <a:extLst>
              <a:ext uri="{FF2B5EF4-FFF2-40B4-BE49-F238E27FC236}">
                <a16:creationId xmlns:a16="http://schemas.microsoft.com/office/drawing/2014/main" id="{5C5A4AC4-DD95-4ACA-A633-A5EDB5A3AEFE}"/>
              </a:ext>
            </a:extLst>
          </p:cNvPr>
          <p:cNvSpPr>
            <a:spLocks noGrp="1"/>
          </p:cNvSpPr>
          <p:nvPr>
            <p:ph type="sldNum" sz="quarter" idx="12"/>
          </p:nvPr>
        </p:nvSpPr>
        <p:spPr/>
        <p:txBody>
          <a:bodyPr/>
          <a:lstStyle/>
          <a:p>
            <a:fld id="{B8469794-7FE4-4827-BFFB-C703968EB8F2}" type="slidenum">
              <a:rPr lang="en-US" smtClean="0"/>
              <a:t>‹#›</a:t>
            </a:fld>
            <a:endParaRPr lang="en-US"/>
          </a:p>
        </p:txBody>
      </p:sp>
    </p:spTree>
    <p:extLst>
      <p:ext uri="{BB962C8B-B14F-4D97-AF65-F5344CB8AC3E}">
        <p14:creationId xmlns:p14="http://schemas.microsoft.com/office/powerpoint/2010/main" val="336700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B9F9D-73FA-48A3-936A-56A3A07DC4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0F5F0A-24E0-4E53-BD51-E8F3C6BBA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36E77-3C17-4132-B60C-A32A5C360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FFB4C-7B33-4956-BBA9-96C82460A5AF}" type="datetime1">
              <a:rPr lang="en-US" smtClean="0"/>
              <a:t>12/16/2021</a:t>
            </a:fld>
            <a:endParaRPr lang="en-US"/>
          </a:p>
        </p:txBody>
      </p:sp>
      <p:sp>
        <p:nvSpPr>
          <p:cNvPr id="5" name="Footer Placeholder 4">
            <a:extLst>
              <a:ext uri="{FF2B5EF4-FFF2-40B4-BE49-F238E27FC236}">
                <a16:creationId xmlns:a16="http://schemas.microsoft.com/office/drawing/2014/main" id="{82A5E9BF-3B13-4C7B-B19B-63784C17A7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21CSS101J -PROGRAMMING FOR PROBLEM SOLVING -Dr.R.Radhika</a:t>
            </a:r>
            <a:endParaRPr lang="en-US"/>
          </a:p>
        </p:txBody>
      </p:sp>
      <p:sp>
        <p:nvSpPr>
          <p:cNvPr id="6" name="Slide Number Placeholder 5">
            <a:extLst>
              <a:ext uri="{FF2B5EF4-FFF2-40B4-BE49-F238E27FC236}">
                <a16:creationId xmlns:a16="http://schemas.microsoft.com/office/drawing/2014/main" id="{442C458C-1AFE-46C5-9017-F12C1CAA3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69794-7FE4-4827-BFFB-C703968EB8F2}" type="slidenum">
              <a:rPr lang="en-US" smtClean="0"/>
              <a:t>‹#›</a:t>
            </a:fld>
            <a:endParaRPr lang="en-US"/>
          </a:p>
        </p:txBody>
      </p:sp>
    </p:spTree>
    <p:extLst>
      <p:ext uri="{BB962C8B-B14F-4D97-AF65-F5344CB8AC3E}">
        <p14:creationId xmlns:p14="http://schemas.microsoft.com/office/powerpoint/2010/main" val="145129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archsoa.techtarget.com/definition/Java" TargetMode="External"/><Relationship Id="rId2" Type="http://schemas.openxmlformats.org/officeDocument/2006/relationships/hyperlink" Target="http://searchwinit.techtarget.com/definition/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6B9E-D1AD-4203-B72E-37A25AE2FB07}"/>
              </a:ext>
            </a:extLst>
          </p:cNvPr>
          <p:cNvSpPr>
            <a:spLocks noGrp="1"/>
          </p:cNvSpPr>
          <p:nvPr>
            <p:ph type="ctrTitle"/>
          </p:nvPr>
        </p:nvSpPr>
        <p:spPr>
          <a:xfrm>
            <a:off x="1551709" y="1753485"/>
            <a:ext cx="9144000" cy="3329854"/>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21CSS101J-PROGRAMMING </a:t>
            </a:r>
            <a:r>
              <a:rPr lang="en-IN" dirty="0"/>
              <a:t>FOR PROBLEM </a:t>
            </a:r>
            <a:r>
              <a:rPr lang="en-IN" dirty="0" smtClean="0"/>
              <a:t>SOLVING</a:t>
            </a:r>
            <a:br>
              <a:rPr lang="en-IN" dirty="0" smtClean="0"/>
            </a:br>
            <a:r>
              <a:rPr lang="en-US" dirty="0" smtClean="0"/>
              <a:t>Unit </a:t>
            </a:r>
            <a:r>
              <a:rPr lang="en-US" dirty="0"/>
              <a:t>I </a:t>
            </a:r>
          </a:p>
        </p:txBody>
      </p:sp>
      <p:sp>
        <p:nvSpPr>
          <p:cNvPr id="7" name="object 87"/>
          <p:cNvSpPr/>
          <p:nvPr/>
        </p:nvSpPr>
        <p:spPr>
          <a:xfrm>
            <a:off x="156976" y="161378"/>
            <a:ext cx="877821" cy="897331"/>
          </a:xfrm>
          <a:prstGeom prst="rect">
            <a:avLst/>
          </a:prstGeom>
          <a:blipFill>
            <a:blip r:embed="rId2" cstate="print"/>
            <a:stretch>
              <a:fillRect/>
            </a:stretch>
          </a:blipFill>
        </p:spPr>
        <p:txBody>
          <a:bodyPr wrap="square" lIns="0" tIns="0" rIns="0" bIns="0" rtlCol="0"/>
          <a:lstStyle/>
          <a:p>
            <a:endParaRPr/>
          </a:p>
        </p:txBody>
      </p:sp>
      <p:sp>
        <p:nvSpPr>
          <p:cNvPr id="8" name="TextBox 7"/>
          <p:cNvSpPr txBox="1"/>
          <p:nvPr/>
        </p:nvSpPr>
        <p:spPr>
          <a:xfrm>
            <a:off x="2009422" y="231094"/>
            <a:ext cx="7811911" cy="1200329"/>
          </a:xfrm>
          <a:prstGeom prst="rect">
            <a:avLst/>
          </a:prstGeom>
          <a:noFill/>
        </p:spPr>
        <p:txBody>
          <a:bodyPr wrap="square" rtlCol="0">
            <a:spAutoFit/>
          </a:bodyPr>
          <a:lstStyle/>
          <a:p>
            <a:pPr algn="ctr"/>
            <a:r>
              <a:rPr lang="en-US" sz="2400" dirty="0" smtClean="0">
                <a:solidFill>
                  <a:srgbClr val="0070C0"/>
                </a:solidFill>
                <a:latin typeface="Times New Roman" panose="02020603050405020304" pitchFamily="18" charset="0"/>
                <a:cs typeface="Times New Roman" panose="02020603050405020304" pitchFamily="18" charset="0"/>
              </a:rPr>
              <a:t>SRM UNIVERSITY</a:t>
            </a:r>
          </a:p>
          <a:p>
            <a:pPr algn="ctr"/>
            <a:r>
              <a:rPr lang="en-US" sz="2400" dirty="0" smtClean="0">
                <a:solidFill>
                  <a:srgbClr val="0070C0"/>
                </a:solidFill>
                <a:latin typeface="Times New Roman" panose="02020603050405020304" pitchFamily="18" charset="0"/>
                <a:cs typeface="Times New Roman" panose="02020603050405020304" pitchFamily="18" charset="0"/>
              </a:rPr>
              <a:t>Institute of Science and Technology, </a:t>
            </a:r>
          </a:p>
          <a:p>
            <a:pPr algn="ctr"/>
            <a:r>
              <a:rPr lang="en-US" sz="2400" dirty="0" smtClean="0">
                <a:solidFill>
                  <a:srgbClr val="0070C0"/>
                </a:solidFill>
                <a:latin typeface="Times New Roman" panose="02020603050405020304" pitchFamily="18" charset="0"/>
                <a:cs typeface="Times New Roman" panose="02020603050405020304" pitchFamily="18" charset="0"/>
              </a:rPr>
              <a:t>Chennai</a:t>
            </a:r>
            <a:endParaRPr lang="en-IN"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0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C92B-E5B3-4DC4-8D39-0193A63DC17F}"/>
              </a:ext>
            </a:extLst>
          </p:cNvPr>
          <p:cNvSpPr>
            <a:spLocks noGrp="1"/>
          </p:cNvSpPr>
          <p:nvPr>
            <p:ph type="title"/>
          </p:nvPr>
        </p:nvSpPr>
        <p:spPr/>
        <p:txBody>
          <a:bodyPr/>
          <a:lstStyle/>
          <a:p>
            <a:r>
              <a:rPr lang="en-US" dirty="0"/>
              <a:t>System Software (</a:t>
            </a:r>
            <a:r>
              <a:rPr lang="en-US" dirty="0" err="1"/>
              <a:t>contd</a:t>
            </a:r>
            <a:r>
              <a:rPr lang="en-US" dirty="0"/>
              <a:t>):</a:t>
            </a:r>
          </a:p>
        </p:txBody>
      </p:sp>
      <p:sp>
        <p:nvSpPr>
          <p:cNvPr id="3" name="Content Placeholder 2">
            <a:extLst>
              <a:ext uri="{FF2B5EF4-FFF2-40B4-BE49-F238E27FC236}">
                <a16:creationId xmlns:a16="http://schemas.microsoft.com/office/drawing/2014/main" id="{B3AFDC6D-8D7F-4A9E-BD12-4DF016C413B9}"/>
              </a:ext>
            </a:extLst>
          </p:cNvPr>
          <p:cNvSpPr>
            <a:spLocks noGrp="1"/>
          </p:cNvSpPr>
          <p:nvPr>
            <p:ph idx="1"/>
          </p:nvPr>
        </p:nvSpPr>
        <p:spPr/>
        <p:txBody>
          <a:bodyPr/>
          <a:lstStyle/>
          <a:p>
            <a:r>
              <a:rPr lang="en-GB" b="1" dirty="0">
                <a:solidFill>
                  <a:srgbClr val="FF0000"/>
                </a:solidFill>
              </a:rPr>
              <a:t>Loader</a:t>
            </a:r>
            <a:r>
              <a:rPr lang="en-GB" dirty="0">
                <a:solidFill>
                  <a:srgbClr val="FF0000"/>
                </a:solidFill>
              </a:rPr>
              <a:t>:</a:t>
            </a:r>
            <a:r>
              <a:rPr lang="en-GB" dirty="0"/>
              <a:t> A loader is the part of an operating system that is  responsible for loading programs into memory, preparing them  for execution and then executing them.</a:t>
            </a:r>
          </a:p>
          <a:p>
            <a:endParaRPr lang="en-GB" dirty="0"/>
          </a:p>
          <a:p>
            <a:r>
              <a:rPr lang="en-GB" dirty="0"/>
              <a:t>The loader is usually a part of the operating system's and usually is  loaded at system boot time and stays in memory until the system  is rebooted, shut down, or powered off</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10</a:t>
            </a:fld>
            <a:endParaRPr lang="en-US"/>
          </a:p>
        </p:txBody>
      </p:sp>
      <p:sp>
        <p:nvSpPr>
          <p:cNvPr id="7" name="Date Placeholder 6"/>
          <p:cNvSpPr>
            <a:spLocks noGrp="1"/>
          </p:cNvSpPr>
          <p:nvPr>
            <p:ph type="dt" sz="half" idx="10"/>
          </p:nvPr>
        </p:nvSpPr>
        <p:spPr/>
        <p:txBody>
          <a:bodyPr/>
          <a:lstStyle/>
          <a:p>
            <a:fld id="{A58DE165-691B-4F7A-82E4-DA4851B9D1A8}"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71249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6590-3DB5-42D5-AC40-2EF87D9E0AA3}"/>
              </a:ext>
            </a:extLst>
          </p:cNvPr>
          <p:cNvSpPr>
            <a:spLocks noGrp="1"/>
          </p:cNvSpPr>
          <p:nvPr>
            <p:ph type="title"/>
          </p:nvPr>
        </p:nvSpPr>
        <p:spPr/>
        <p:txBody>
          <a:bodyPr/>
          <a:lstStyle/>
          <a:p>
            <a:r>
              <a:rPr lang="en-US" dirty="0"/>
              <a:t>System Software (</a:t>
            </a:r>
            <a:r>
              <a:rPr lang="en-US" dirty="0" err="1"/>
              <a:t>contd</a:t>
            </a:r>
            <a:r>
              <a:rPr lang="en-US" dirty="0"/>
              <a:t>):</a:t>
            </a:r>
          </a:p>
        </p:txBody>
      </p:sp>
      <p:sp>
        <p:nvSpPr>
          <p:cNvPr id="3" name="Content Placeholder 2">
            <a:extLst>
              <a:ext uri="{FF2B5EF4-FFF2-40B4-BE49-F238E27FC236}">
                <a16:creationId xmlns:a16="http://schemas.microsoft.com/office/drawing/2014/main" id="{718DB264-2D5B-4234-87E5-C896696F9DD1}"/>
              </a:ext>
            </a:extLst>
          </p:cNvPr>
          <p:cNvSpPr>
            <a:spLocks noGrp="1"/>
          </p:cNvSpPr>
          <p:nvPr>
            <p:ph idx="1"/>
          </p:nvPr>
        </p:nvSpPr>
        <p:spPr>
          <a:xfrm>
            <a:off x="838200" y="1504133"/>
            <a:ext cx="10515600" cy="4351338"/>
          </a:xfrm>
        </p:spPr>
        <p:txBody>
          <a:bodyPr/>
          <a:lstStyle/>
          <a:p>
            <a:r>
              <a:rPr lang="en-GB" b="1" dirty="0">
                <a:solidFill>
                  <a:srgbClr val="FF0000"/>
                </a:solidFill>
              </a:rPr>
              <a:t>Linker:</a:t>
            </a:r>
            <a:r>
              <a:rPr lang="en-GB" dirty="0"/>
              <a:t> A linker or link editor is a program that takes one  or more objects generated by compilers and assembles them into a  single executable program.</a:t>
            </a:r>
          </a:p>
          <a:p>
            <a:r>
              <a:rPr lang="en-GB" dirty="0"/>
              <a:t>Linker may be a part of compiler.</a:t>
            </a:r>
          </a:p>
          <a:p>
            <a:r>
              <a:rPr lang="en-GB" dirty="0"/>
              <a:t>Linkers can take objects from a collection called a library. The  objects are program modules containing machine code and  information for the linker.</a:t>
            </a:r>
          </a:p>
          <a:p>
            <a:endParaRPr lang="en-US" dirty="0"/>
          </a:p>
        </p:txBody>
      </p:sp>
      <p:sp>
        <p:nvSpPr>
          <p:cNvPr id="4" name="object 6">
            <a:extLst>
              <a:ext uri="{FF2B5EF4-FFF2-40B4-BE49-F238E27FC236}">
                <a16:creationId xmlns:a16="http://schemas.microsoft.com/office/drawing/2014/main" id="{D873684C-F35D-4C77-A2FC-153CF3B8E26D}"/>
              </a:ext>
            </a:extLst>
          </p:cNvPr>
          <p:cNvSpPr/>
          <p:nvPr/>
        </p:nvSpPr>
        <p:spPr>
          <a:xfrm>
            <a:off x="5105400" y="4528457"/>
            <a:ext cx="1752600" cy="762000"/>
          </a:xfrm>
          <a:custGeom>
            <a:avLst/>
            <a:gdLst/>
            <a:ahLst/>
            <a:cxnLst/>
            <a:rect l="l" t="t" r="r" b="b"/>
            <a:pathLst>
              <a:path w="1752600" h="762000">
                <a:moveTo>
                  <a:pt x="1752600" y="0"/>
                </a:moveTo>
                <a:lnTo>
                  <a:pt x="0" y="0"/>
                </a:lnTo>
                <a:lnTo>
                  <a:pt x="0" y="762000"/>
                </a:lnTo>
                <a:lnTo>
                  <a:pt x="876300" y="762000"/>
                </a:lnTo>
                <a:lnTo>
                  <a:pt x="1752600" y="762000"/>
                </a:lnTo>
                <a:lnTo>
                  <a:pt x="1752600" y="0"/>
                </a:lnTo>
                <a:close/>
              </a:path>
            </a:pathLst>
          </a:custGeom>
          <a:solidFill>
            <a:srgbClr val="FFFFFF"/>
          </a:solidFill>
        </p:spPr>
        <p:txBody>
          <a:bodyPr wrap="square" lIns="0" tIns="0" rIns="0" bIns="0" rtlCol="0"/>
          <a:lstStyle/>
          <a:p>
            <a:endParaRPr/>
          </a:p>
        </p:txBody>
      </p:sp>
      <p:sp>
        <p:nvSpPr>
          <p:cNvPr id="5" name="object 7">
            <a:extLst>
              <a:ext uri="{FF2B5EF4-FFF2-40B4-BE49-F238E27FC236}">
                <a16:creationId xmlns:a16="http://schemas.microsoft.com/office/drawing/2014/main" id="{6F0E7B57-7928-4934-87C9-45E0D717A53E}"/>
              </a:ext>
            </a:extLst>
          </p:cNvPr>
          <p:cNvSpPr txBox="1"/>
          <p:nvPr/>
        </p:nvSpPr>
        <p:spPr>
          <a:xfrm>
            <a:off x="5105400" y="4528457"/>
            <a:ext cx="1752600" cy="569387"/>
          </a:xfrm>
          <a:prstGeom prst="rect">
            <a:avLst/>
          </a:prstGeom>
          <a:ln w="25518">
            <a:solidFill>
              <a:srgbClr val="9A310D"/>
            </a:solidFill>
          </a:ln>
        </p:spPr>
        <p:txBody>
          <a:bodyPr vert="horz" wrap="square" lIns="0" tIns="198120" rIns="0" bIns="0" rtlCol="0">
            <a:spAutoFit/>
          </a:bodyPr>
          <a:lstStyle/>
          <a:p>
            <a:pPr marL="259079">
              <a:lnSpc>
                <a:spcPct val="100000"/>
              </a:lnSpc>
              <a:spcBef>
                <a:spcPts val="1560"/>
              </a:spcBef>
            </a:pPr>
            <a:r>
              <a:rPr sz="2400" spc="-55" dirty="0">
                <a:latin typeface="Times New Roman"/>
                <a:cs typeface="Times New Roman"/>
              </a:rPr>
              <a:t>Ob</a:t>
            </a:r>
            <a:r>
              <a:rPr sz="2400" spc="-114" dirty="0">
                <a:latin typeface="Times New Roman"/>
                <a:cs typeface="Times New Roman"/>
              </a:rPr>
              <a:t>j</a:t>
            </a:r>
            <a:r>
              <a:rPr sz="2400" spc="-100" dirty="0">
                <a:latin typeface="Times New Roman"/>
                <a:cs typeface="Times New Roman"/>
              </a:rPr>
              <a:t>e</a:t>
            </a:r>
            <a:r>
              <a:rPr sz="2400" spc="-150" dirty="0">
                <a:latin typeface="Times New Roman"/>
                <a:cs typeface="Times New Roman"/>
              </a:rPr>
              <a:t>c</a:t>
            </a:r>
            <a:r>
              <a:rPr sz="2400" spc="30" dirty="0">
                <a:latin typeface="Times New Roman"/>
                <a:cs typeface="Times New Roman"/>
              </a:rPr>
              <a:t>t</a:t>
            </a:r>
            <a:r>
              <a:rPr sz="2400" spc="-65" dirty="0">
                <a:latin typeface="Times New Roman"/>
                <a:cs typeface="Times New Roman"/>
              </a:rPr>
              <a:t> </a:t>
            </a:r>
            <a:r>
              <a:rPr sz="2400" spc="-150" dirty="0">
                <a:latin typeface="Times New Roman"/>
                <a:cs typeface="Times New Roman"/>
              </a:rPr>
              <a:t>Fil</a:t>
            </a:r>
            <a:r>
              <a:rPr sz="2400" spc="-95" dirty="0">
                <a:latin typeface="Times New Roman"/>
                <a:cs typeface="Times New Roman"/>
              </a:rPr>
              <a:t>e</a:t>
            </a:r>
            <a:endParaRPr sz="2400" dirty="0">
              <a:latin typeface="Times New Roman"/>
              <a:cs typeface="Times New Roman"/>
            </a:endParaRPr>
          </a:p>
        </p:txBody>
      </p:sp>
      <p:sp>
        <p:nvSpPr>
          <p:cNvPr id="6" name="object 8">
            <a:extLst>
              <a:ext uri="{FF2B5EF4-FFF2-40B4-BE49-F238E27FC236}">
                <a16:creationId xmlns:a16="http://schemas.microsoft.com/office/drawing/2014/main" id="{2BFB30EE-5BD2-48DF-AACF-67F6A511346C}"/>
              </a:ext>
            </a:extLst>
          </p:cNvPr>
          <p:cNvSpPr/>
          <p:nvPr/>
        </p:nvSpPr>
        <p:spPr>
          <a:xfrm>
            <a:off x="7391400" y="5061857"/>
            <a:ext cx="1447800" cy="1447800"/>
          </a:xfrm>
          <a:custGeom>
            <a:avLst/>
            <a:gdLst/>
            <a:ahLst/>
            <a:cxnLst/>
            <a:rect l="l" t="t" r="r" b="b"/>
            <a:pathLst>
              <a:path w="1447800" h="1447800">
                <a:moveTo>
                  <a:pt x="723900" y="0"/>
                </a:moveTo>
                <a:lnTo>
                  <a:pt x="772648" y="1491"/>
                </a:lnTo>
                <a:lnTo>
                  <a:pt x="820386" y="5911"/>
                </a:lnTo>
                <a:lnTo>
                  <a:pt x="867030" y="13176"/>
                </a:lnTo>
                <a:lnTo>
                  <a:pt x="912498" y="23201"/>
                </a:lnTo>
                <a:lnTo>
                  <a:pt x="956706" y="35905"/>
                </a:lnTo>
                <a:lnTo>
                  <a:pt x="999570" y="51203"/>
                </a:lnTo>
                <a:lnTo>
                  <a:pt x="1041007" y="69012"/>
                </a:lnTo>
                <a:lnTo>
                  <a:pt x="1080934" y="89249"/>
                </a:lnTo>
                <a:lnTo>
                  <a:pt x="1119267" y="111830"/>
                </a:lnTo>
                <a:lnTo>
                  <a:pt x="1155923" y="136672"/>
                </a:lnTo>
                <a:lnTo>
                  <a:pt x="1190818" y="163691"/>
                </a:lnTo>
                <a:lnTo>
                  <a:pt x="1223870" y="192805"/>
                </a:lnTo>
                <a:lnTo>
                  <a:pt x="1254994" y="223929"/>
                </a:lnTo>
                <a:lnTo>
                  <a:pt x="1284108" y="256981"/>
                </a:lnTo>
                <a:lnTo>
                  <a:pt x="1311127" y="291876"/>
                </a:lnTo>
                <a:lnTo>
                  <a:pt x="1335969" y="328532"/>
                </a:lnTo>
                <a:lnTo>
                  <a:pt x="1358550" y="366865"/>
                </a:lnTo>
                <a:lnTo>
                  <a:pt x="1378787" y="406792"/>
                </a:lnTo>
                <a:lnTo>
                  <a:pt x="1396596" y="448229"/>
                </a:lnTo>
                <a:lnTo>
                  <a:pt x="1411894" y="491093"/>
                </a:lnTo>
                <a:lnTo>
                  <a:pt x="1424598" y="535301"/>
                </a:lnTo>
                <a:lnTo>
                  <a:pt x="1434623" y="580769"/>
                </a:lnTo>
                <a:lnTo>
                  <a:pt x="1441888" y="627413"/>
                </a:lnTo>
                <a:lnTo>
                  <a:pt x="1446308" y="675151"/>
                </a:lnTo>
                <a:lnTo>
                  <a:pt x="1447800" y="723900"/>
                </a:lnTo>
                <a:lnTo>
                  <a:pt x="1446308" y="772648"/>
                </a:lnTo>
                <a:lnTo>
                  <a:pt x="1441888" y="820386"/>
                </a:lnTo>
                <a:lnTo>
                  <a:pt x="1434623" y="867030"/>
                </a:lnTo>
                <a:lnTo>
                  <a:pt x="1424598" y="912498"/>
                </a:lnTo>
                <a:lnTo>
                  <a:pt x="1411894" y="956706"/>
                </a:lnTo>
                <a:lnTo>
                  <a:pt x="1396596" y="999570"/>
                </a:lnTo>
                <a:lnTo>
                  <a:pt x="1378787" y="1041007"/>
                </a:lnTo>
                <a:lnTo>
                  <a:pt x="1358550" y="1080934"/>
                </a:lnTo>
                <a:lnTo>
                  <a:pt x="1335969" y="1119267"/>
                </a:lnTo>
                <a:lnTo>
                  <a:pt x="1311127" y="1155923"/>
                </a:lnTo>
                <a:lnTo>
                  <a:pt x="1284108" y="1190818"/>
                </a:lnTo>
                <a:lnTo>
                  <a:pt x="1254994" y="1223870"/>
                </a:lnTo>
                <a:lnTo>
                  <a:pt x="1223870" y="1254994"/>
                </a:lnTo>
                <a:lnTo>
                  <a:pt x="1190818" y="1284108"/>
                </a:lnTo>
                <a:lnTo>
                  <a:pt x="1155923" y="1311127"/>
                </a:lnTo>
                <a:lnTo>
                  <a:pt x="1119267" y="1335969"/>
                </a:lnTo>
                <a:lnTo>
                  <a:pt x="1080934" y="1358550"/>
                </a:lnTo>
                <a:lnTo>
                  <a:pt x="1041007" y="1378787"/>
                </a:lnTo>
                <a:lnTo>
                  <a:pt x="999570" y="1396596"/>
                </a:lnTo>
                <a:lnTo>
                  <a:pt x="956706" y="1411894"/>
                </a:lnTo>
                <a:lnTo>
                  <a:pt x="912498" y="1424598"/>
                </a:lnTo>
                <a:lnTo>
                  <a:pt x="867030" y="1434623"/>
                </a:lnTo>
                <a:lnTo>
                  <a:pt x="820386" y="1441888"/>
                </a:lnTo>
                <a:lnTo>
                  <a:pt x="772648" y="1446308"/>
                </a:lnTo>
                <a:lnTo>
                  <a:pt x="723900" y="1447800"/>
                </a:lnTo>
                <a:lnTo>
                  <a:pt x="675011" y="1446308"/>
                </a:lnTo>
                <a:lnTo>
                  <a:pt x="627155" y="1441888"/>
                </a:lnTo>
                <a:lnTo>
                  <a:pt x="580415" y="1434623"/>
                </a:lnTo>
                <a:lnTo>
                  <a:pt x="534871" y="1424598"/>
                </a:lnTo>
                <a:lnTo>
                  <a:pt x="490606" y="1411894"/>
                </a:lnTo>
                <a:lnTo>
                  <a:pt x="447701" y="1396596"/>
                </a:lnTo>
                <a:lnTo>
                  <a:pt x="406239" y="1378787"/>
                </a:lnTo>
                <a:lnTo>
                  <a:pt x="366301" y="1358550"/>
                </a:lnTo>
                <a:lnTo>
                  <a:pt x="327970" y="1335969"/>
                </a:lnTo>
                <a:lnTo>
                  <a:pt x="291327" y="1311127"/>
                </a:lnTo>
                <a:lnTo>
                  <a:pt x="256455" y="1284108"/>
                </a:lnTo>
                <a:lnTo>
                  <a:pt x="223434" y="1254994"/>
                </a:lnTo>
                <a:lnTo>
                  <a:pt x="192348" y="1223870"/>
                </a:lnTo>
                <a:lnTo>
                  <a:pt x="163278" y="1190818"/>
                </a:lnTo>
                <a:lnTo>
                  <a:pt x="136306" y="1155923"/>
                </a:lnTo>
                <a:lnTo>
                  <a:pt x="111514" y="1119267"/>
                </a:lnTo>
                <a:lnTo>
                  <a:pt x="88984" y="1080934"/>
                </a:lnTo>
                <a:lnTo>
                  <a:pt x="68797" y="1041007"/>
                </a:lnTo>
                <a:lnTo>
                  <a:pt x="51036" y="999570"/>
                </a:lnTo>
                <a:lnTo>
                  <a:pt x="35783" y="956706"/>
                </a:lnTo>
                <a:lnTo>
                  <a:pt x="23119" y="912498"/>
                </a:lnTo>
                <a:lnTo>
                  <a:pt x="13127" y="867030"/>
                </a:lnTo>
                <a:lnTo>
                  <a:pt x="5889" y="820386"/>
                </a:lnTo>
                <a:lnTo>
                  <a:pt x="1485" y="772648"/>
                </a:lnTo>
                <a:lnTo>
                  <a:pt x="0" y="723900"/>
                </a:lnTo>
                <a:lnTo>
                  <a:pt x="1485" y="675151"/>
                </a:lnTo>
                <a:lnTo>
                  <a:pt x="5889" y="627413"/>
                </a:lnTo>
                <a:lnTo>
                  <a:pt x="13127" y="580769"/>
                </a:lnTo>
                <a:lnTo>
                  <a:pt x="23119" y="535301"/>
                </a:lnTo>
                <a:lnTo>
                  <a:pt x="35783" y="491093"/>
                </a:lnTo>
                <a:lnTo>
                  <a:pt x="51036" y="448229"/>
                </a:lnTo>
                <a:lnTo>
                  <a:pt x="68797" y="406792"/>
                </a:lnTo>
                <a:lnTo>
                  <a:pt x="88984" y="366865"/>
                </a:lnTo>
                <a:lnTo>
                  <a:pt x="111514" y="328532"/>
                </a:lnTo>
                <a:lnTo>
                  <a:pt x="136306" y="291876"/>
                </a:lnTo>
                <a:lnTo>
                  <a:pt x="163278" y="256981"/>
                </a:lnTo>
                <a:lnTo>
                  <a:pt x="192348" y="223929"/>
                </a:lnTo>
                <a:lnTo>
                  <a:pt x="223434" y="192805"/>
                </a:lnTo>
                <a:lnTo>
                  <a:pt x="256455" y="163691"/>
                </a:lnTo>
                <a:lnTo>
                  <a:pt x="291327" y="136672"/>
                </a:lnTo>
                <a:lnTo>
                  <a:pt x="327970" y="111830"/>
                </a:lnTo>
                <a:lnTo>
                  <a:pt x="366301" y="89249"/>
                </a:lnTo>
                <a:lnTo>
                  <a:pt x="406239" y="69012"/>
                </a:lnTo>
                <a:lnTo>
                  <a:pt x="447701" y="51203"/>
                </a:lnTo>
                <a:lnTo>
                  <a:pt x="490606" y="35905"/>
                </a:lnTo>
                <a:lnTo>
                  <a:pt x="534871" y="23201"/>
                </a:lnTo>
                <a:lnTo>
                  <a:pt x="580415" y="13176"/>
                </a:lnTo>
                <a:lnTo>
                  <a:pt x="627155" y="5911"/>
                </a:lnTo>
                <a:lnTo>
                  <a:pt x="675011" y="1491"/>
                </a:lnTo>
                <a:lnTo>
                  <a:pt x="723900" y="0"/>
                </a:lnTo>
                <a:close/>
              </a:path>
              <a:path w="1447800" h="1447800">
                <a:moveTo>
                  <a:pt x="0" y="0"/>
                </a:moveTo>
                <a:lnTo>
                  <a:pt x="0" y="0"/>
                </a:lnTo>
              </a:path>
              <a:path w="1447800" h="1447800">
                <a:moveTo>
                  <a:pt x="1447800" y="1447800"/>
                </a:moveTo>
                <a:lnTo>
                  <a:pt x="1447800" y="1447800"/>
                </a:lnTo>
              </a:path>
            </a:pathLst>
          </a:custGeom>
          <a:ln w="25518">
            <a:solidFill>
              <a:srgbClr val="9A310D"/>
            </a:solidFill>
          </a:ln>
        </p:spPr>
        <p:txBody>
          <a:bodyPr wrap="square" lIns="0" tIns="0" rIns="0" bIns="0" rtlCol="0"/>
          <a:lstStyle/>
          <a:p>
            <a:endParaRPr/>
          </a:p>
        </p:txBody>
      </p:sp>
      <p:sp>
        <p:nvSpPr>
          <p:cNvPr id="7" name="object 9">
            <a:extLst>
              <a:ext uri="{FF2B5EF4-FFF2-40B4-BE49-F238E27FC236}">
                <a16:creationId xmlns:a16="http://schemas.microsoft.com/office/drawing/2014/main" id="{26352264-970D-44D5-A620-9C9CBF616B8E}"/>
              </a:ext>
            </a:extLst>
          </p:cNvPr>
          <p:cNvSpPr txBox="1"/>
          <p:nvPr/>
        </p:nvSpPr>
        <p:spPr>
          <a:xfrm>
            <a:off x="7687309" y="5590177"/>
            <a:ext cx="75057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Lin</a:t>
            </a:r>
            <a:r>
              <a:rPr sz="2400" spc="-165" dirty="0">
                <a:latin typeface="Times New Roman"/>
                <a:cs typeface="Times New Roman"/>
              </a:rPr>
              <a:t>k</a:t>
            </a:r>
            <a:r>
              <a:rPr sz="2400" spc="-100" dirty="0">
                <a:latin typeface="Times New Roman"/>
                <a:cs typeface="Times New Roman"/>
              </a:rPr>
              <a:t>e</a:t>
            </a:r>
            <a:r>
              <a:rPr sz="2400" spc="25" dirty="0">
                <a:latin typeface="Times New Roman"/>
                <a:cs typeface="Times New Roman"/>
              </a:rPr>
              <a:t>r</a:t>
            </a:r>
            <a:endParaRPr sz="2400">
              <a:latin typeface="Times New Roman"/>
              <a:cs typeface="Times New Roman"/>
            </a:endParaRPr>
          </a:p>
        </p:txBody>
      </p:sp>
      <p:sp>
        <p:nvSpPr>
          <p:cNvPr id="8" name="object 10">
            <a:extLst>
              <a:ext uri="{FF2B5EF4-FFF2-40B4-BE49-F238E27FC236}">
                <a16:creationId xmlns:a16="http://schemas.microsoft.com/office/drawing/2014/main" id="{DF98BF94-BE3A-4DF3-8AF6-5E178F9D0F75}"/>
              </a:ext>
            </a:extLst>
          </p:cNvPr>
          <p:cNvSpPr txBox="1"/>
          <p:nvPr/>
        </p:nvSpPr>
        <p:spPr>
          <a:xfrm>
            <a:off x="9296400" y="5290457"/>
            <a:ext cx="2057400" cy="646331"/>
          </a:xfrm>
          <a:prstGeom prst="rect">
            <a:avLst/>
          </a:prstGeom>
          <a:ln w="25518">
            <a:solidFill>
              <a:srgbClr val="9A310D"/>
            </a:solidFill>
          </a:ln>
        </p:spPr>
        <p:txBody>
          <a:bodyPr vert="horz" wrap="square" lIns="0" tIns="274320" rIns="0" bIns="0" rtlCol="0">
            <a:spAutoFit/>
          </a:bodyPr>
          <a:lstStyle/>
          <a:p>
            <a:pPr marL="215900">
              <a:lnSpc>
                <a:spcPct val="100000"/>
              </a:lnSpc>
              <a:spcBef>
                <a:spcPts val="2160"/>
              </a:spcBef>
            </a:pPr>
            <a:r>
              <a:rPr sz="2400" spc="-250" dirty="0">
                <a:latin typeface="Times New Roman"/>
                <a:cs typeface="Times New Roman"/>
              </a:rPr>
              <a:t>E</a:t>
            </a:r>
            <a:r>
              <a:rPr sz="2400" spc="-100" dirty="0">
                <a:latin typeface="Times New Roman"/>
                <a:cs typeface="Times New Roman"/>
              </a:rPr>
              <a:t>xe</a:t>
            </a:r>
            <a:r>
              <a:rPr sz="2400" spc="-150" dirty="0">
                <a:latin typeface="Times New Roman"/>
                <a:cs typeface="Times New Roman"/>
              </a:rPr>
              <a:t>c</a:t>
            </a:r>
            <a:r>
              <a:rPr sz="2400" spc="-100" dirty="0">
                <a:latin typeface="Times New Roman"/>
                <a:cs typeface="Times New Roman"/>
              </a:rPr>
              <a:t>u</a:t>
            </a:r>
            <a:r>
              <a:rPr sz="2400" spc="15" dirty="0">
                <a:latin typeface="Times New Roman"/>
                <a:cs typeface="Times New Roman"/>
              </a:rPr>
              <a:t>t</a:t>
            </a:r>
            <a:r>
              <a:rPr sz="2400" spc="-190" dirty="0">
                <a:latin typeface="Times New Roman"/>
                <a:cs typeface="Times New Roman"/>
              </a:rPr>
              <a:t>a</a:t>
            </a:r>
            <a:r>
              <a:rPr sz="2400" spc="-130" dirty="0">
                <a:latin typeface="Times New Roman"/>
                <a:cs typeface="Times New Roman"/>
              </a:rPr>
              <a:t>b</a:t>
            </a:r>
            <a:r>
              <a:rPr sz="2400" spc="-105" dirty="0">
                <a:latin typeface="Times New Roman"/>
                <a:cs typeface="Times New Roman"/>
              </a:rPr>
              <a:t>l</a:t>
            </a:r>
            <a:r>
              <a:rPr sz="2400" spc="-95" dirty="0">
                <a:latin typeface="Times New Roman"/>
                <a:cs typeface="Times New Roman"/>
              </a:rPr>
              <a:t>e</a:t>
            </a:r>
            <a:r>
              <a:rPr sz="2400" spc="-60" dirty="0">
                <a:latin typeface="Times New Roman"/>
                <a:cs typeface="Times New Roman"/>
              </a:rPr>
              <a:t> </a:t>
            </a:r>
            <a:r>
              <a:rPr sz="2400" spc="-185" dirty="0">
                <a:latin typeface="Times New Roman"/>
                <a:cs typeface="Times New Roman"/>
              </a:rPr>
              <a:t>f</a:t>
            </a:r>
            <a:r>
              <a:rPr sz="2400" spc="-105" dirty="0">
                <a:latin typeface="Times New Roman"/>
                <a:cs typeface="Times New Roman"/>
              </a:rPr>
              <a:t>il</a:t>
            </a:r>
            <a:r>
              <a:rPr sz="2400" spc="-95" dirty="0">
                <a:latin typeface="Times New Roman"/>
                <a:cs typeface="Times New Roman"/>
              </a:rPr>
              <a:t>e</a:t>
            </a:r>
            <a:endParaRPr sz="2400">
              <a:latin typeface="Times New Roman"/>
              <a:cs typeface="Times New Roman"/>
            </a:endParaRPr>
          </a:p>
        </p:txBody>
      </p:sp>
      <p:sp>
        <p:nvSpPr>
          <p:cNvPr id="9" name="object 11">
            <a:extLst>
              <a:ext uri="{FF2B5EF4-FFF2-40B4-BE49-F238E27FC236}">
                <a16:creationId xmlns:a16="http://schemas.microsoft.com/office/drawing/2014/main" id="{D1C4ACA0-488F-4AD8-89B6-6758732179AB}"/>
              </a:ext>
            </a:extLst>
          </p:cNvPr>
          <p:cNvSpPr txBox="1"/>
          <p:nvPr/>
        </p:nvSpPr>
        <p:spPr>
          <a:xfrm>
            <a:off x="5105400" y="5823857"/>
            <a:ext cx="1752600" cy="646331"/>
          </a:xfrm>
          <a:prstGeom prst="rect">
            <a:avLst/>
          </a:prstGeom>
          <a:ln w="25518">
            <a:solidFill>
              <a:srgbClr val="9A310D"/>
            </a:solidFill>
          </a:ln>
        </p:spPr>
        <p:txBody>
          <a:bodyPr vert="horz" wrap="square" lIns="0" tIns="274320" rIns="0" bIns="0" rtlCol="0">
            <a:spAutoFit/>
          </a:bodyPr>
          <a:lstStyle/>
          <a:p>
            <a:pPr marL="176530">
              <a:lnSpc>
                <a:spcPct val="100000"/>
              </a:lnSpc>
              <a:spcBef>
                <a:spcPts val="2160"/>
              </a:spcBef>
            </a:pPr>
            <a:r>
              <a:rPr sz="2400" spc="-125" dirty="0">
                <a:latin typeface="Times New Roman"/>
                <a:cs typeface="Times New Roman"/>
              </a:rPr>
              <a:t>C</a:t>
            </a:r>
            <a:r>
              <a:rPr sz="2400" spc="-60" dirty="0">
                <a:latin typeface="Times New Roman"/>
                <a:cs typeface="Times New Roman"/>
              </a:rPr>
              <a:t> </a:t>
            </a:r>
            <a:r>
              <a:rPr sz="2400" spc="-105" dirty="0">
                <a:latin typeface="Times New Roman"/>
                <a:cs typeface="Times New Roman"/>
              </a:rPr>
              <a:t>l</a:t>
            </a:r>
            <a:r>
              <a:rPr sz="2400" spc="-114" dirty="0">
                <a:latin typeface="Times New Roman"/>
                <a:cs typeface="Times New Roman"/>
              </a:rPr>
              <a:t>i</a:t>
            </a:r>
            <a:r>
              <a:rPr sz="2400" spc="-130" dirty="0">
                <a:latin typeface="Times New Roman"/>
                <a:cs typeface="Times New Roman"/>
              </a:rPr>
              <a:t>b</a:t>
            </a:r>
            <a:r>
              <a:rPr sz="2400" spc="15" dirty="0">
                <a:latin typeface="Times New Roman"/>
                <a:cs typeface="Times New Roman"/>
              </a:rPr>
              <a:t>r</a:t>
            </a:r>
            <a:r>
              <a:rPr sz="2400" spc="-190" dirty="0">
                <a:latin typeface="Times New Roman"/>
                <a:cs typeface="Times New Roman"/>
              </a:rPr>
              <a:t>a</a:t>
            </a:r>
            <a:r>
              <a:rPr sz="2400" spc="25" dirty="0">
                <a:latin typeface="Times New Roman"/>
                <a:cs typeface="Times New Roman"/>
              </a:rPr>
              <a:t>r</a:t>
            </a:r>
            <a:r>
              <a:rPr sz="2400" spc="-200" dirty="0">
                <a:latin typeface="Times New Roman"/>
                <a:cs typeface="Times New Roman"/>
              </a:rPr>
              <a:t>y</a:t>
            </a:r>
            <a:r>
              <a:rPr sz="2400" spc="-75" dirty="0">
                <a:latin typeface="Times New Roman"/>
                <a:cs typeface="Times New Roman"/>
              </a:rPr>
              <a:t> </a:t>
            </a:r>
            <a:r>
              <a:rPr sz="2400" spc="-175" dirty="0">
                <a:latin typeface="Times New Roman"/>
                <a:cs typeface="Times New Roman"/>
              </a:rPr>
              <a:t>f</a:t>
            </a:r>
            <a:r>
              <a:rPr sz="2400" spc="-105" dirty="0">
                <a:latin typeface="Times New Roman"/>
                <a:cs typeface="Times New Roman"/>
              </a:rPr>
              <a:t>il</a:t>
            </a:r>
            <a:r>
              <a:rPr sz="2400" spc="-95" dirty="0">
                <a:latin typeface="Times New Roman"/>
                <a:cs typeface="Times New Roman"/>
              </a:rPr>
              <a:t>e</a:t>
            </a:r>
            <a:endParaRPr sz="2400">
              <a:latin typeface="Times New Roman"/>
              <a:cs typeface="Times New Roman"/>
            </a:endParaRPr>
          </a:p>
        </p:txBody>
      </p:sp>
      <p:grpSp>
        <p:nvGrpSpPr>
          <p:cNvPr id="10" name="object 12">
            <a:extLst>
              <a:ext uri="{FF2B5EF4-FFF2-40B4-BE49-F238E27FC236}">
                <a16:creationId xmlns:a16="http://schemas.microsoft.com/office/drawing/2014/main" id="{E0A4C10C-1BFE-4FAA-B9B5-7066D4945668}"/>
              </a:ext>
            </a:extLst>
          </p:cNvPr>
          <p:cNvGrpSpPr/>
          <p:nvPr/>
        </p:nvGrpSpPr>
        <p:grpSpPr>
          <a:xfrm>
            <a:off x="6853554" y="5057411"/>
            <a:ext cx="2442845" cy="1228090"/>
            <a:chOff x="4110354" y="4796154"/>
            <a:chExt cx="2442845" cy="1228090"/>
          </a:xfrm>
        </p:grpSpPr>
        <p:sp>
          <p:nvSpPr>
            <p:cNvPr id="11" name="object 13">
              <a:extLst>
                <a:ext uri="{FF2B5EF4-FFF2-40B4-BE49-F238E27FC236}">
                  <a16:creationId xmlns:a16="http://schemas.microsoft.com/office/drawing/2014/main" id="{03EF15FF-A923-43DD-86B7-66998047B672}"/>
                </a:ext>
              </a:extLst>
            </p:cNvPr>
            <p:cNvSpPr/>
            <p:nvPr/>
          </p:nvSpPr>
          <p:spPr>
            <a:xfrm>
              <a:off x="4114799" y="4800599"/>
              <a:ext cx="657860" cy="130810"/>
            </a:xfrm>
            <a:custGeom>
              <a:avLst/>
              <a:gdLst/>
              <a:ahLst/>
              <a:cxnLst/>
              <a:rect l="l" t="t" r="r" b="b"/>
              <a:pathLst>
                <a:path w="657860" h="130810">
                  <a:moveTo>
                    <a:pt x="0" y="0"/>
                  </a:moveTo>
                  <a:lnTo>
                    <a:pt x="657860" y="130810"/>
                  </a:lnTo>
                </a:path>
              </a:pathLst>
            </a:custGeom>
            <a:ln w="8890">
              <a:solidFill>
                <a:srgbClr val="9E2D05"/>
              </a:solidFill>
            </a:ln>
          </p:spPr>
          <p:txBody>
            <a:bodyPr wrap="square" lIns="0" tIns="0" rIns="0" bIns="0" rtlCol="0"/>
            <a:lstStyle/>
            <a:p>
              <a:endParaRPr/>
            </a:p>
          </p:txBody>
        </p:sp>
        <p:pic>
          <p:nvPicPr>
            <p:cNvPr id="12" name="object 14">
              <a:extLst>
                <a:ext uri="{FF2B5EF4-FFF2-40B4-BE49-F238E27FC236}">
                  <a16:creationId xmlns:a16="http://schemas.microsoft.com/office/drawing/2014/main" id="{2FF40A0E-9BE1-43C3-9386-3322D8B4CA77}"/>
                </a:ext>
              </a:extLst>
            </p:cNvPr>
            <p:cNvPicPr/>
            <p:nvPr/>
          </p:nvPicPr>
          <p:blipFill>
            <a:blip r:embed="rId2" cstate="print"/>
            <a:stretch>
              <a:fillRect/>
            </a:stretch>
          </p:blipFill>
          <p:spPr>
            <a:xfrm>
              <a:off x="4757419" y="4876799"/>
              <a:ext cx="119379" cy="111760"/>
            </a:xfrm>
            <a:prstGeom prst="rect">
              <a:avLst/>
            </a:prstGeom>
          </p:spPr>
        </p:pic>
        <p:sp>
          <p:nvSpPr>
            <p:cNvPr id="13" name="object 15">
              <a:extLst>
                <a:ext uri="{FF2B5EF4-FFF2-40B4-BE49-F238E27FC236}">
                  <a16:creationId xmlns:a16="http://schemas.microsoft.com/office/drawing/2014/main" id="{A0E01486-D136-49E6-80ED-36BEBE7C028C}"/>
                </a:ext>
              </a:extLst>
            </p:cNvPr>
            <p:cNvSpPr/>
            <p:nvPr/>
          </p:nvSpPr>
          <p:spPr>
            <a:xfrm>
              <a:off x="4114799" y="5767069"/>
              <a:ext cx="441959" cy="252729"/>
            </a:xfrm>
            <a:custGeom>
              <a:avLst/>
              <a:gdLst/>
              <a:ahLst/>
              <a:cxnLst/>
              <a:rect l="l" t="t" r="r" b="b"/>
              <a:pathLst>
                <a:path w="441960" h="252729">
                  <a:moveTo>
                    <a:pt x="0" y="252729"/>
                  </a:moveTo>
                  <a:lnTo>
                    <a:pt x="441960" y="0"/>
                  </a:lnTo>
                </a:path>
              </a:pathLst>
            </a:custGeom>
            <a:ln w="8890">
              <a:solidFill>
                <a:srgbClr val="9E2D05"/>
              </a:solidFill>
            </a:ln>
          </p:spPr>
          <p:txBody>
            <a:bodyPr wrap="square" lIns="0" tIns="0" rIns="0" bIns="0" rtlCol="0"/>
            <a:lstStyle/>
            <a:p>
              <a:endParaRPr/>
            </a:p>
          </p:txBody>
        </p:sp>
        <p:pic>
          <p:nvPicPr>
            <p:cNvPr id="14" name="object 16">
              <a:extLst>
                <a:ext uri="{FF2B5EF4-FFF2-40B4-BE49-F238E27FC236}">
                  <a16:creationId xmlns:a16="http://schemas.microsoft.com/office/drawing/2014/main" id="{7C4B11AF-9E3A-4928-98B3-592F78E16FA2}"/>
                </a:ext>
              </a:extLst>
            </p:cNvPr>
            <p:cNvPicPr/>
            <p:nvPr/>
          </p:nvPicPr>
          <p:blipFill>
            <a:blip r:embed="rId3" cstate="print"/>
            <a:stretch>
              <a:fillRect/>
            </a:stretch>
          </p:blipFill>
          <p:spPr>
            <a:xfrm>
              <a:off x="4530089" y="5713729"/>
              <a:ext cx="118110" cy="101600"/>
            </a:xfrm>
            <a:prstGeom prst="rect">
              <a:avLst/>
            </a:prstGeom>
          </p:spPr>
        </p:pic>
        <p:sp>
          <p:nvSpPr>
            <p:cNvPr id="15" name="object 17">
              <a:extLst>
                <a:ext uri="{FF2B5EF4-FFF2-40B4-BE49-F238E27FC236}">
                  <a16:creationId xmlns:a16="http://schemas.microsoft.com/office/drawing/2014/main" id="{85264EBD-D7EA-43F8-8AEA-8753B6FEA9CB}"/>
                </a:ext>
              </a:extLst>
            </p:cNvPr>
            <p:cNvSpPr/>
            <p:nvPr/>
          </p:nvSpPr>
          <p:spPr>
            <a:xfrm>
              <a:off x="6096000" y="5495289"/>
              <a:ext cx="351790" cy="29209"/>
            </a:xfrm>
            <a:custGeom>
              <a:avLst/>
              <a:gdLst/>
              <a:ahLst/>
              <a:cxnLst/>
              <a:rect l="l" t="t" r="r" b="b"/>
              <a:pathLst>
                <a:path w="351789" h="29210">
                  <a:moveTo>
                    <a:pt x="-4445" y="14605"/>
                  </a:moveTo>
                  <a:lnTo>
                    <a:pt x="356235" y="14605"/>
                  </a:lnTo>
                </a:path>
              </a:pathLst>
            </a:custGeom>
            <a:ln w="38099">
              <a:solidFill>
                <a:srgbClr val="9E2D05"/>
              </a:solidFill>
            </a:ln>
          </p:spPr>
          <p:txBody>
            <a:bodyPr wrap="square" lIns="0" tIns="0" rIns="0" bIns="0" rtlCol="0"/>
            <a:lstStyle/>
            <a:p>
              <a:endParaRPr/>
            </a:p>
          </p:txBody>
        </p:sp>
        <p:pic>
          <p:nvPicPr>
            <p:cNvPr id="16" name="object 18">
              <a:extLst>
                <a:ext uri="{FF2B5EF4-FFF2-40B4-BE49-F238E27FC236}">
                  <a16:creationId xmlns:a16="http://schemas.microsoft.com/office/drawing/2014/main" id="{E14F0027-7736-454B-8B47-30F836993CA1}"/>
                </a:ext>
              </a:extLst>
            </p:cNvPr>
            <p:cNvPicPr/>
            <p:nvPr/>
          </p:nvPicPr>
          <p:blipFill>
            <a:blip r:embed="rId4" cstate="print"/>
            <a:stretch>
              <a:fillRect/>
            </a:stretch>
          </p:blipFill>
          <p:spPr>
            <a:xfrm>
              <a:off x="6436359" y="5438139"/>
              <a:ext cx="116839" cy="113029"/>
            </a:xfrm>
            <a:prstGeom prst="rect">
              <a:avLst/>
            </a:prstGeom>
          </p:spPr>
        </p:pic>
      </p:grpSp>
      <p:sp>
        <p:nvSpPr>
          <p:cNvPr id="19" name="Slide Number Placeholder 18"/>
          <p:cNvSpPr>
            <a:spLocks noGrp="1"/>
          </p:cNvSpPr>
          <p:nvPr>
            <p:ph type="sldNum" sz="quarter" idx="12"/>
          </p:nvPr>
        </p:nvSpPr>
        <p:spPr/>
        <p:txBody>
          <a:bodyPr/>
          <a:lstStyle/>
          <a:p>
            <a:fld id="{B8469794-7FE4-4827-BFFB-C703968EB8F2}" type="slidenum">
              <a:rPr lang="en-US" smtClean="0"/>
              <a:t>11</a:t>
            </a:fld>
            <a:endParaRPr lang="en-US"/>
          </a:p>
        </p:txBody>
      </p:sp>
      <p:sp>
        <p:nvSpPr>
          <p:cNvPr id="20" name="Date Placeholder 19"/>
          <p:cNvSpPr>
            <a:spLocks noGrp="1"/>
          </p:cNvSpPr>
          <p:nvPr>
            <p:ph type="dt" sz="half" idx="10"/>
          </p:nvPr>
        </p:nvSpPr>
        <p:spPr/>
        <p:txBody>
          <a:bodyPr/>
          <a:lstStyle/>
          <a:p>
            <a:fld id="{260E94BB-4E94-4932-98E6-C4F1DBD9975B}" type="datetime1">
              <a:rPr lang="en-US" smtClean="0"/>
              <a:t>12/16/2021</a:t>
            </a:fld>
            <a:endParaRPr lang="en-US"/>
          </a:p>
        </p:txBody>
      </p:sp>
      <p:sp>
        <p:nvSpPr>
          <p:cNvPr id="21" name="Footer Placeholder 20"/>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422606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1CB7-6572-4C08-B9FB-1D06E374DC9D}"/>
              </a:ext>
            </a:extLst>
          </p:cNvPr>
          <p:cNvSpPr>
            <a:spLocks noGrp="1"/>
          </p:cNvSpPr>
          <p:nvPr>
            <p:ph type="title"/>
          </p:nvPr>
        </p:nvSpPr>
        <p:spPr/>
        <p:txBody>
          <a:bodyPr/>
          <a:lstStyle/>
          <a:p>
            <a:r>
              <a:rPr lang="en-US" dirty="0"/>
              <a:t>System Software (</a:t>
            </a:r>
            <a:r>
              <a:rPr lang="en-US" dirty="0" err="1"/>
              <a:t>contd</a:t>
            </a:r>
            <a:r>
              <a:rPr lang="en-US" dirty="0"/>
              <a:t>):</a:t>
            </a:r>
          </a:p>
        </p:txBody>
      </p:sp>
      <p:sp>
        <p:nvSpPr>
          <p:cNvPr id="3" name="Content Placeholder 2">
            <a:extLst>
              <a:ext uri="{FF2B5EF4-FFF2-40B4-BE49-F238E27FC236}">
                <a16:creationId xmlns:a16="http://schemas.microsoft.com/office/drawing/2014/main" id="{299A82CC-CFD4-4BA7-A9F0-45AAB9EB1A94}"/>
              </a:ext>
            </a:extLst>
          </p:cNvPr>
          <p:cNvSpPr>
            <a:spLocks noGrp="1"/>
          </p:cNvSpPr>
          <p:nvPr>
            <p:ph idx="1"/>
          </p:nvPr>
        </p:nvSpPr>
        <p:spPr/>
        <p:txBody>
          <a:bodyPr/>
          <a:lstStyle/>
          <a:p>
            <a:pPr marL="12700" marR="281305">
              <a:lnSpc>
                <a:spcPct val="100000"/>
              </a:lnSpc>
              <a:spcBef>
                <a:spcPts val="100"/>
              </a:spcBef>
            </a:pPr>
            <a:r>
              <a:rPr lang="en-GB" b="1" spc="-20" dirty="0">
                <a:solidFill>
                  <a:srgbClr val="FF0000"/>
                </a:solidFill>
                <a:latin typeface="Times New Roman"/>
                <a:cs typeface="Times New Roman"/>
              </a:rPr>
              <a:t>Interpreter</a:t>
            </a:r>
            <a:r>
              <a:rPr lang="en-GB" b="1" spc="-20" dirty="0">
                <a:latin typeface="Times New Roman"/>
                <a:cs typeface="Times New Roman"/>
              </a:rPr>
              <a:t>: </a:t>
            </a:r>
            <a:r>
              <a:rPr lang="en-GB" spc="-204" dirty="0">
                <a:latin typeface="Times New Roman"/>
                <a:cs typeface="Times New Roman"/>
              </a:rPr>
              <a:t>An</a:t>
            </a:r>
            <a:r>
              <a:rPr lang="en-GB" spc="-200" dirty="0">
                <a:latin typeface="Times New Roman"/>
                <a:cs typeface="Times New Roman"/>
              </a:rPr>
              <a:t> </a:t>
            </a:r>
            <a:r>
              <a:rPr lang="en-GB" spc="-45" dirty="0">
                <a:latin typeface="Times New Roman"/>
                <a:cs typeface="Times New Roman"/>
              </a:rPr>
              <a:t>interpreter </a:t>
            </a:r>
            <a:r>
              <a:rPr lang="en-GB" spc="-150" dirty="0">
                <a:latin typeface="Times New Roman"/>
                <a:cs typeface="Times New Roman"/>
              </a:rPr>
              <a:t>is </a:t>
            </a:r>
            <a:r>
              <a:rPr lang="en-GB" spc="-190" dirty="0">
                <a:latin typeface="Times New Roman"/>
                <a:cs typeface="Times New Roman"/>
              </a:rPr>
              <a:t>a</a:t>
            </a:r>
            <a:r>
              <a:rPr lang="en-GB" spc="-185" dirty="0">
                <a:latin typeface="Times New Roman"/>
                <a:cs typeface="Times New Roman"/>
              </a:rPr>
              <a:t> </a:t>
            </a:r>
            <a:r>
              <a:rPr lang="en-GB" spc="-80" dirty="0">
                <a:latin typeface="Times New Roman"/>
                <a:cs typeface="Times New Roman"/>
              </a:rPr>
              <a:t>computer </a:t>
            </a:r>
            <a:r>
              <a:rPr lang="en-GB" spc="-100" dirty="0">
                <a:latin typeface="Times New Roman"/>
                <a:cs typeface="Times New Roman"/>
              </a:rPr>
              <a:t>program </a:t>
            </a:r>
            <a:r>
              <a:rPr lang="en-GB" spc="-70" dirty="0">
                <a:latin typeface="Times New Roman"/>
                <a:cs typeface="Times New Roman"/>
              </a:rPr>
              <a:t>that </a:t>
            </a:r>
            <a:r>
              <a:rPr lang="en-GB" spc="-100" dirty="0">
                <a:latin typeface="Times New Roman"/>
                <a:cs typeface="Times New Roman"/>
              </a:rPr>
              <a:t>translates </a:t>
            </a:r>
            <a:r>
              <a:rPr lang="en-GB" spc="-135" dirty="0">
                <a:latin typeface="Times New Roman"/>
                <a:cs typeface="Times New Roman"/>
              </a:rPr>
              <a:t>and </a:t>
            </a:r>
            <a:r>
              <a:rPr lang="en-GB" spc="-130" dirty="0">
                <a:latin typeface="Times New Roman"/>
                <a:cs typeface="Times New Roman"/>
              </a:rPr>
              <a:t> </a:t>
            </a:r>
            <a:r>
              <a:rPr lang="en-GB" spc="-100" dirty="0">
                <a:latin typeface="Times New Roman"/>
                <a:cs typeface="Times New Roman"/>
              </a:rPr>
              <a:t>exe</a:t>
            </a:r>
            <a:r>
              <a:rPr lang="en-GB" spc="-150" dirty="0">
                <a:latin typeface="Times New Roman"/>
                <a:cs typeface="Times New Roman"/>
              </a:rPr>
              <a:t>c</a:t>
            </a:r>
            <a:r>
              <a:rPr lang="en-GB" spc="-100" dirty="0">
                <a:latin typeface="Times New Roman"/>
                <a:cs typeface="Times New Roman"/>
              </a:rPr>
              <a:t>u</a:t>
            </a:r>
            <a:r>
              <a:rPr lang="en-GB" spc="15" dirty="0">
                <a:latin typeface="Times New Roman"/>
                <a:cs typeface="Times New Roman"/>
              </a:rPr>
              <a:t>t</a:t>
            </a:r>
            <a:r>
              <a:rPr lang="en-GB" spc="-100" dirty="0">
                <a:latin typeface="Times New Roman"/>
                <a:cs typeface="Times New Roman"/>
              </a:rPr>
              <a:t>e</a:t>
            </a:r>
            <a:r>
              <a:rPr lang="en-GB" spc="-185" dirty="0">
                <a:latin typeface="Times New Roman"/>
                <a:cs typeface="Times New Roman"/>
              </a:rPr>
              <a:t>s</a:t>
            </a:r>
            <a:r>
              <a:rPr lang="en-GB" spc="-55" dirty="0">
                <a:latin typeface="Times New Roman"/>
                <a:cs typeface="Times New Roman"/>
              </a:rPr>
              <a:t> </a:t>
            </a:r>
            <a:r>
              <a:rPr lang="en-GB" spc="-80" dirty="0">
                <a:latin typeface="Times New Roman"/>
                <a:cs typeface="Times New Roman"/>
              </a:rPr>
              <a:t>i</a:t>
            </a:r>
            <a:r>
              <a:rPr lang="en-GB" spc="-140" dirty="0">
                <a:latin typeface="Times New Roman"/>
                <a:cs typeface="Times New Roman"/>
              </a:rPr>
              <a:t>n</a:t>
            </a:r>
            <a:r>
              <a:rPr lang="en-GB" spc="-50" dirty="0">
                <a:latin typeface="Times New Roman"/>
                <a:cs typeface="Times New Roman"/>
              </a:rPr>
              <a:t>st</a:t>
            </a:r>
            <a:r>
              <a:rPr lang="en-GB" spc="-45" dirty="0">
                <a:latin typeface="Times New Roman"/>
                <a:cs typeface="Times New Roman"/>
              </a:rPr>
              <a:t>r</a:t>
            </a:r>
            <a:r>
              <a:rPr lang="en-GB" spc="-130" dirty="0">
                <a:latin typeface="Times New Roman"/>
                <a:cs typeface="Times New Roman"/>
              </a:rPr>
              <a:t>u</a:t>
            </a:r>
            <a:r>
              <a:rPr lang="en-GB" spc="-120" dirty="0">
                <a:latin typeface="Times New Roman"/>
                <a:cs typeface="Times New Roman"/>
              </a:rPr>
              <a:t>c</a:t>
            </a:r>
            <a:r>
              <a:rPr lang="en-GB" spc="-70" dirty="0">
                <a:latin typeface="Times New Roman"/>
                <a:cs typeface="Times New Roman"/>
              </a:rPr>
              <a:t>tio</a:t>
            </a:r>
            <a:r>
              <a:rPr lang="en-GB" spc="-90" dirty="0">
                <a:latin typeface="Times New Roman"/>
                <a:cs typeface="Times New Roman"/>
              </a:rPr>
              <a:t>n</a:t>
            </a:r>
            <a:r>
              <a:rPr lang="en-GB" spc="-185" dirty="0">
                <a:latin typeface="Times New Roman"/>
                <a:cs typeface="Times New Roman"/>
              </a:rPr>
              <a:t>s</a:t>
            </a:r>
            <a:r>
              <a:rPr lang="en-GB" spc="-60" dirty="0">
                <a:latin typeface="Times New Roman"/>
                <a:cs typeface="Times New Roman"/>
              </a:rPr>
              <a:t> </a:t>
            </a:r>
            <a:r>
              <a:rPr lang="en-GB" spc="-150" dirty="0">
                <a:latin typeface="Times New Roman"/>
                <a:cs typeface="Times New Roman"/>
              </a:rPr>
              <a:t>w</a:t>
            </a:r>
            <a:r>
              <a:rPr lang="en-GB" spc="25" dirty="0">
                <a:latin typeface="Times New Roman"/>
                <a:cs typeface="Times New Roman"/>
              </a:rPr>
              <a:t>r</a:t>
            </a:r>
            <a:r>
              <a:rPr lang="en-GB" spc="-20" dirty="0">
                <a:latin typeface="Times New Roman"/>
                <a:cs typeface="Times New Roman"/>
              </a:rPr>
              <a:t>it</a:t>
            </a:r>
            <a:r>
              <a:rPr lang="en-GB" spc="-30" dirty="0">
                <a:latin typeface="Times New Roman"/>
                <a:cs typeface="Times New Roman"/>
              </a:rPr>
              <a:t>t</a:t>
            </a:r>
            <a:r>
              <a:rPr lang="en-GB" spc="-95" dirty="0">
                <a:latin typeface="Times New Roman"/>
                <a:cs typeface="Times New Roman"/>
              </a:rPr>
              <a:t>e</a:t>
            </a:r>
            <a:r>
              <a:rPr lang="en-GB" spc="-105" dirty="0">
                <a:latin typeface="Times New Roman"/>
                <a:cs typeface="Times New Roman"/>
              </a:rPr>
              <a:t>n</a:t>
            </a:r>
            <a:r>
              <a:rPr lang="en-GB" spc="-60" dirty="0">
                <a:latin typeface="Times New Roman"/>
                <a:cs typeface="Times New Roman"/>
              </a:rPr>
              <a:t> </a:t>
            </a:r>
            <a:r>
              <a:rPr lang="en-GB" spc="-110" dirty="0">
                <a:latin typeface="Times New Roman"/>
                <a:cs typeface="Times New Roman"/>
              </a:rPr>
              <a:t>in</a:t>
            </a:r>
            <a:r>
              <a:rPr lang="en-GB" spc="-60" dirty="0">
                <a:latin typeface="Times New Roman"/>
                <a:cs typeface="Times New Roman"/>
              </a:rPr>
              <a:t> </a:t>
            </a:r>
            <a:r>
              <a:rPr lang="en-GB" spc="-190" dirty="0">
                <a:latin typeface="Times New Roman"/>
                <a:cs typeface="Times New Roman"/>
              </a:rPr>
              <a:t>a</a:t>
            </a:r>
            <a:r>
              <a:rPr lang="en-GB" spc="-60" dirty="0">
                <a:latin typeface="Times New Roman"/>
                <a:cs typeface="Times New Roman"/>
              </a:rPr>
              <a:t> </a:t>
            </a:r>
            <a:r>
              <a:rPr lang="en-GB" spc="-140" dirty="0">
                <a:latin typeface="Times New Roman"/>
                <a:cs typeface="Times New Roman"/>
              </a:rPr>
              <a:t>c</a:t>
            </a:r>
            <a:r>
              <a:rPr lang="en-GB" spc="-125" dirty="0">
                <a:latin typeface="Times New Roman"/>
                <a:cs typeface="Times New Roman"/>
              </a:rPr>
              <a:t>om</a:t>
            </a:r>
            <a:r>
              <a:rPr lang="en-GB" spc="-105" dirty="0">
                <a:latin typeface="Times New Roman"/>
                <a:cs typeface="Times New Roman"/>
              </a:rPr>
              <a:t>p</a:t>
            </a:r>
            <a:r>
              <a:rPr lang="en-GB" spc="-100" dirty="0">
                <a:latin typeface="Times New Roman"/>
                <a:cs typeface="Times New Roman"/>
              </a:rPr>
              <a:t>u</a:t>
            </a:r>
            <a:r>
              <a:rPr lang="en-GB" spc="15" dirty="0">
                <a:latin typeface="Times New Roman"/>
                <a:cs typeface="Times New Roman"/>
              </a:rPr>
              <a:t>t</a:t>
            </a:r>
            <a:r>
              <a:rPr lang="en-GB" spc="-100" dirty="0">
                <a:latin typeface="Times New Roman"/>
                <a:cs typeface="Times New Roman"/>
              </a:rPr>
              <a:t>e</a:t>
            </a:r>
            <a:r>
              <a:rPr lang="en-GB" spc="25" dirty="0">
                <a:latin typeface="Times New Roman"/>
                <a:cs typeface="Times New Roman"/>
              </a:rPr>
              <a:t>r</a:t>
            </a:r>
            <a:r>
              <a:rPr lang="en-GB" spc="-60" dirty="0">
                <a:latin typeface="Times New Roman"/>
                <a:cs typeface="Times New Roman"/>
              </a:rPr>
              <a:t> </a:t>
            </a:r>
            <a:r>
              <a:rPr lang="en-GB" spc="-40" dirty="0">
                <a:latin typeface="Times New Roman"/>
                <a:cs typeface="Times New Roman"/>
              </a:rPr>
              <a:t>pr</a:t>
            </a:r>
            <a:r>
              <a:rPr lang="en-GB" spc="-100" dirty="0">
                <a:latin typeface="Times New Roman"/>
                <a:cs typeface="Times New Roman"/>
              </a:rPr>
              <a:t>o</a:t>
            </a:r>
            <a:r>
              <a:rPr lang="en-GB" spc="-210" dirty="0">
                <a:latin typeface="Times New Roman"/>
                <a:cs typeface="Times New Roman"/>
              </a:rPr>
              <a:t>g</a:t>
            </a:r>
            <a:r>
              <a:rPr lang="en-GB" spc="25" dirty="0">
                <a:latin typeface="Times New Roman"/>
                <a:cs typeface="Times New Roman"/>
              </a:rPr>
              <a:t>r</a:t>
            </a:r>
            <a:r>
              <a:rPr lang="en-GB" spc="-190" dirty="0">
                <a:latin typeface="Times New Roman"/>
                <a:cs typeface="Times New Roman"/>
              </a:rPr>
              <a:t>a</a:t>
            </a:r>
            <a:r>
              <a:rPr lang="en-GB" spc="-145" dirty="0">
                <a:latin typeface="Times New Roman"/>
                <a:cs typeface="Times New Roman"/>
              </a:rPr>
              <a:t>m</a:t>
            </a:r>
            <a:r>
              <a:rPr lang="en-GB" spc="-155" dirty="0">
                <a:latin typeface="Times New Roman"/>
                <a:cs typeface="Times New Roman"/>
              </a:rPr>
              <a:t>m</a:t>
            </a:r>
            <a:r>
              <a:rPr lang="en-GB" spc="-80" dirty="0">
                <a:latin typeface="Times New Roman"/>
                <a:cs typeface="Times New Roman"/>
              </a:rPr>
              <a:t>i</a:t>
            </a:r>
            <a:r>
              <a:rPr lang="en-GB" spc="-140" dirty="0">
                <a:latin typeface="Times New Roman"/>
                <a:cs typeface="Times New Roman"/>
              </a:rPr>
              <a:t>n</a:t>
            </a:r>
            <a:r>
              <a:rPr lang="en-GB" spc="-200" dirty="0">
                <a:latin typeface="Times New Roman"/>
                <a:cs typeface="Times New Roman"/>
              </a:rPr>
              <a:t>g</a:t>
            </a:r>
            <a:r>
              <a:rPr lang="en-GB" spc="-65" dirty="0">
                <a:latin typeface="Times New Roman"/>
                <a:cs typeface="Times New Roman"/>
              </a:rPr>
              <a:t> </a:t>
            </a:r>
            <a:r>
              <a:rPr lang="en-GB" spc="-105" dirty="0">
                <a:latin typeface="Times New Roman"/>
                <a:cs typeface="Times New Roman"/>
              </a:rPr>
              <a:t>l</a:t>
            </a:r>
            <a:r>
              <a:rPr lang="en-GB" spc="-190" dirty="0">
                <a:latin typeface="Times New Roman"/>
                <a:cs typeface="Times New Roman"/>
              </a:rPr>
              <a:t>a</a:t>
            </a:r>
            <a:r>
              <a:rPr lang="en-GB" spc="-150" dirty="0">
                <a:latin typeface="Times New Roman"/>
                <a:cs typeface="Times New Roman"/>
              </a:rPr>
              <a:t>ngua</a:t>
            </a:r>
            <a:r>
              <a:rPr lang="en-GB" spc="-210" dirty="0">
                <a:latin typeface="Times New Roman"/>
                <a:cs typeface="Times New Roman"/>
              </a:rPr>
              <a:t>g</a:t>
            </a:r>
            <a:r>
              <a:rPr lang="en-GB" spc="-95" dirty="0">
                <a:latin typeface="Times New Roman"/>
                <a:cs typeface="Times New Roman"/>
              </a:rPr>
              <a:t>e</a:t>
            </a:r>
            <a:r>
              <a:rPr lang="en-GB" spc="-60" dirty="0">
                <a:latin typeface="Times New Roman"/>
                <a:cs typeface="Times New Roman"/>
              </a:rPr>
              <a:t> </a:t>
            </a:r>
            <a:r>
              <a:rPr lang="en-GB" spc="-105" dirty="0">
                <a:latin typeface="Times New Roman"/>
                <a:cs typeface="Times New Roman"/>
              </a:rPr>
              <a:t>l</a:t>
            </a:r>
            <a:r>
              <a:rPr lang="en-GB" spc="-80" dirty="0">
                <a:latin typeface="Times New Roman"/>
                <a:cs typeface="Times New Roman"/>
              </a:rPr>
              <a:t>i</a:t>
            </a:r>
            <a:r>
              <a:rPr lang="en-GB" spc="-140" dirty="0">
                <a:latin typeface="Times New Roman"/>
                <a:cs typeface="Times New Roman"/>
              </a:rPr>
              <a:t>n</a:t>
            </a:r>
            <a:r>
              <a:rPr lang="en-GB" spc="-100" dirty="0">
                <a:latin typeface="Times New Roman"/>
                <a:cs typeface="Times New Roman"/>
              </a:rPr>
              <a:t>e</a:t>
            </a:r>
            <a:r>
              <a:rPr lang="en-GB" spc="-45" dirty="0">
                <a:latin typeface="Times New Roman"/>
                <a:cs typeface="Times New Roman"/>
              </a:rPr>
              <a:t>-</a:t>
            </a:r>
            <a:r>
              <a:rPr lang="en-GB" spc="-130" dirty="0">
                <a:latin typeface="Times New Roman"/>
                <a:cs typeface="Times New Roman"/>
              </a:rPr>
              <a:t>b</a:t>
            </a:r>
            <a:r>
              <a:rPr lang="en-GB" spc="-210" dirty="0">
                <a:latin typeface="Times New Roman"/>
                <a:cs typeface="Times New Roman"/>
              </a:rPr>
              <a:t>y</a:t>
            </a:r>
            <a:r>
              <a:rPr lang="en-GB" spc="-45" dirty="0">
                <a:latin typeface="Times New Roman"/>
                <a:cs typeface="Times New Roman"/>
              </a:rPr>
              <a:t>-  </a:t>
            </a:r>
            <a:r>
              <a:rPr lang="en-GB" spc="-105" dirty="0">
                <a:latin typeface="Times New Roman"/>
                <a:cs typeface="Times New Roman"/>
              </a:rPr>
              <a:t>l</a:t>
            </a:r>
            <a:r>
              <a:rPr lang="en-GB" spc="-114" dirty="0">
                <a:latin typeface="Times New Roman"/>
                <a:cs typeface="Times New Roman"/>
              </a:rPr>
              <a:t>i</a:t>
            </a:r>
            <a:r>
              <a:rPr lang="en-GB" spc="-105" dirty="0">
                <a:latin typeface="Times New Roman"/>
                <a:cs typeface="Times New Roman"/>
              </a:rPr>
              <a:t>n</a:t>
            </a:r>
            <a:r>
              <a:rPr lang="en-GB" spc="-100" dirty="0">
                <a:latin typeface="Times New Roman"/>
                <a:cs typeface="Times New Roman"/>
              </a:rPr>
              <a:t>e</a:t>
            </a:r>
            <a:r>
              <a:rPr lang="en-GB" spc="100" dirty="0">
                <a:latin typeface="Times New Roman"/>
                <a:cs typeface="Times New Roman"/>
              </a:rPr>
              <a:t>,</a:t>
            </a:r>
            <a:r>
              <a:rPr lang="en-GB" spc="-65" dirty="0">
                <a:latin typeface="Times New Roman"/>
                <a:cs typeface="Times New Roman"/>
              </a:rPr>
              <a:t> </a:t>
            </a:r>
            <a:r>
              <a:rPr lang="en-GB" spc="-105" dirty="0">
                <a:latin typeface="Times New Roman"/>
                <a:cs typeface="Times New Roman"/>
              </a:rPr>
              <a:t>u</a:t>
            </a:r>
            <a:r>
              <a:rPr lang="en-GB" spc="-100" dirty="0">
                <a:latin typeface="Times New Roman"/>
                <a:cs typeface="Times New Roman"/>
              </a:rPr>
              <a:t>n</a:t>
            </a:r>
            <a:r>
              <a:rPr lang="en-GB" spc="-45" dirty="0">
                <a:latin typeface="Times New Roman"/>
                <a:cs typeface="Times New Roman"/>
              </a:rPr>
              <a:t>it</a:t>
            </a:r>
            <a:r>
              <a:rPr lang="en-GB" spc="-70" dirty="0">
                <a:latin typeface="Times New Roman"/>
                <a:cs typeface="Times New Roman"/>
              </a:rPr>
              <a:t> </a:t>
            </a:r>
            <a:r>
              <a:rPr lang="en-GB" spc="-130" dirty="0">
                <a:latin typeface="Times New Roman"/>
                <a:cs typeface="Times New Roman"/>
              </a:rPr>
              <a:t>b</a:t>
            </a:r>
            <a:r>
              <a:rPr lang="en-GB" spc="-200" dirty="0">
                <a:latin typeface="Times New Roman"/>
                <a:cs typeface="Times New Roman"/>
              </a:rPr>
              <a:t>y</a:t>
            </a:r>
            <a:r>
              <a:rPr lang="en-GB" spc="-65" dirty="0">
                <a:latin typeface="Times New Roman"/>
                <a:cs typeface="Times New Roman"/>
              </a:rPr>
              <a:t> </a:t>
            </a:r>
            <a:r>
              <a:rPr lang="en-GB" spc="-105" dirty="0">
                <a:latin typeface="Times New Roman"/>
                <a:cs typeface="Times New Roman"/>
              </a:rPr>
              <a:t>u</a:t>
            </a:r>
            <a:r>
              <a:rPr lang="en-GB" spc="-100" dirty="0">
                <a:latin typeface="Times New Roman"/>
                <a:cs typeface="Times New Roman"/>
              </a:rPr>
              <a:t>n</a:t>
            </a:r>
            <a:r>
              <a:rPr lang="en-GB" spc="-45" dirty="0">
                <a:latin typeface="Times New Roman"/>
                <a:cs typeface="Times New Roman"/>
              </a:rPr>
              <a:t>it</a:t>
            </a:r>
            <a:r>
              <a:rPr lang="en-GB" spc="-60" dirty="0">
                <a:latin typeface="Times New Roman"/>
                <a:cs typeface="Times New Roman"/>
              </a:rPr>
              <a:t> </a:t>
            </a:r>
            <a:r>
              <a:rPr lang="en-GB" spc="-100" dirty="0">
                <a:latin typeface="Times New Roman"/>
                <a:cs typeface="Times New Roman"/>
              </a:rPr>
              <a:t>e</a:t>
            </a:r>
            <a:r>
              <a:rPr lang="en-GB" spc="15" dirty="0">
                <a:latin typeface="Times New Roman"/>
                <a:cs typeface="Times New Roman"/>
              </a:rPr>
              <a:t>t</a:t>
            </a:r>
            <a:r>
              <a:rPr lang="en-GB" spc="-140" dirty="0">
                <a:latin typeface="Times New Roman"/>
                <a:cs typeface="Times New Roman"/>
              </a:rPr>
              <a:t>c</a:t>
            </a:r>
            <a:r>
              <a:rPr lang="en-GB" spc="95" dirty="0">
                <a:latin typeface="Times New Roman"/>
                <a:cs typeface="Times New Roman"/>
              </a:rPr>
              <a:t>.,</a:t>
            </a:r>
            <a:endParaRPr lang="en-GB" dirty="0">
              <a:latin typeface="Times New Roman"/>
              <a:cs typeface="Times New Roman"/>
            </a:endParaRPr>
          </a:p>
          <a:p>
            <a:pPr marL="469900" marR="5080" lvl="1" indent="274320">
              <a:lnSpc>
                <a:spcPct val="100000"/>
              </a:lnSpc>
              <a:spcBef>
                <a:spcPts val="570"/>
              </a:spcBef>
            </a:pPr>
            <a:r>
              <a:rPr lang="en-GB" spc="-204" dirty="0">
                <a:latin typeface="Times New Roman"/>
                <a:cs typeface="Times New Roman"/>
              </a:rPr>
              <a:t>An</a:t>
            </a:r>
            <a:r>
              <a:rPr lang="en-GB" spc="-60" dirty="0">
                <a:latin typeface="Times New Roman"/>
                <a:cs typeface="Times New Roman"/>
              </a:rPr>
              <a:t> </a:t>
            </a:r>
            <a:r>
              <a:rPr lang="en-GB" spc="-45" dirty="0">
                <a:latin typeface="Times New Roman"/>
                <a:cs typeface="Times New Roman"/>
              </a:rPr>
              <a:t>interpreter</a:t>
            </a:r>
            <a:r>
              <a:rPr lang="en-GB" spc="-60" dirty="0">
                <a:latin typeface="Times New Roman"/>
                <a:cs typeface="Times New Roman"/>
              </a:rPr>
              <a:t> </a:t>
            </a:r>
            <a:r>
              <a:rPr lang="en-GB" spc="-114" dirty="0">
                <a:latin typeface="Times New Roman"/>
                <a:cs typeface="Times New Roman"/>
              </a:rPr>
              <a:t>needs</a:t>
            </a:r>
            <a:r>
              <a:rPr lang="en-GB" spc="-65" dirty="0">
                <a:latin typeface="Times New Roman"/>
                <a:cs typeface="Times New Roman"/>
              </a:rPr>
              <a:t> </a:t>
            </a:r>
            <a:r>
              <a:rPr lang="en-GB" spc="-40" dirty="0">
                <a:latin typeface="Times New Roman"/>
                <a:cs typeface="Times New Roman"/>
              </a:rPr>
              <a:t>to</a:t>
            </a:r>
            <a:r>
              <a:rPr lang="en-GB" spc="-60" dirty="0">
                <a:latin typeface="Times New Roman"/>
                <a:cs typeface="Times New Roman"/>
              </a:rPr>
              <a:t> </a:t>
            </a:r>
            <a:r>
              <a:rPr lang="en-GB" spc="-110" dirty="0">
                <a:latin typeface="Times New Roman"/>
                <a:cs typeface="Times New Roman"/>
              </a:rPr>
              <a:t>be</a:t>
            </a:r>
            <a:r>
              <a:rPr lang="en-GB" spc="-65" dirty="0">
                <a:latin typeface="Times New Roman"/>
                <a:cs typeface="Times New Roman"/>
              </a:rPr>
              <a:t> </a:t>
            </a:r>
            <a:r>
              <a:rPr lang="en-GB" spc="-130" dirty="0">
                <a:latin typeface="Times New Roman"/>
                <a:cs typeface="Times New Roman"/>
              </a:rPr>
              <a:t>able</a:t>
            </a:r>
            <a:r>
              <a:rPr lang="en-GB" spc="-60" dirty="0">
                <a:latin typeface="Times New Roman"/>
                <a:cs typeface="Times New Roman"/>
              </a:rPr>
              <a:t> </a:t>
            </a:r>
            <a:r>
              <a:rPr lang="en-GB" spc="-45" dirty="0">
                <a:latin typeface="Times New Roman"/>
                <a:cs typeface="Times New Roman"/>
              </a:rPr>
              <a:t>to</a:t>
            </a:r>
            <a:r>
              <a:rPr lang="en-GB" spc="-55" dirty="0">
                <a:latin typeface="Times New Roman"/>
                <a:cs typeface="Times New Roman"/>
              </a:rPr>
              <a:t> </a:t>
            </a:r>
            <a:r>
              <a:rPr lang="en-GB" spc="-155" dirty="0" err="1">
                <a:latin typeface="Times New Roman"/>
                <a:cs typeface="Times New Roman"/>
              </a:rPr>
              <a:t>analyze</a:t>
            </a:r>
            <a:r>
              <a:rPr lang="en-GB" spc="-60" dirty="0">
                <a:latin typeface="Times New Roman"/>
                <a:cs typeface="Times New Roman"/>
              </a:rPr>
              <a:t> </a:t>
            </a:r>
            <a:r>
              <a:rPr lang="en-GB" spc="-90" dirty="0">
                <a:latin typeface="Times New Roman"/>
                <a:cs typeface="Times New Roman"/>
              </a:rPr>
              <a:t>instructions</a:t>
            </a:r>
            <a:r>
              <a:rPr lang="en-GB" spc="-55" dirty="0">
                <a:latin typeface="Times New Roman"/>
                <a:cs typeface="Times New Roman"/>
              </a:rPr>
              <a:t> written</a:t>
            </a:r>
            <a:r>
              <a:rPr lang="en-GB" spc="-60" dirty="0">
                <a:latin typeface="Times New Roman"/>
                <a:cs typeface="Times New Roman"/>
              </a:rPr>
              <a:t> </a:t>
            </a:r>
            <a:r>
              <a:rPr lang="en-GB" spc="-110" dirty="0">
                <a:latin typeface="Times New Roman"/>
                <a:cs typeface="Times New Roman"/>
              </a:rPr>
              <a:t>in</a:t>
            </a:r>
            <a:r>
              <a:rPr lang="en-GB" spc="-55" dirty="0">
                <a:latin typeface="Times New Roman"/>
                <a:cs typeface="Times New Roman"/>
              </a:rPr>
              <a:t> </a:t>
            </a:r>
            <a:r>
              <a:rPr lang="en-GB" spc="-75" dirty="0">
                <a:latin typeface="Times New Roman"/>
                <a:cs typeface="Times New Roman"/>
              </a:rPr>
              <a:t>the</a:t>
            </a:r>
            <a:r>
              <a:rPr lang="en-GB" spc="-60" dirty="0">
                <a:latin typeface="Times New Roman"/>
                <a:cs typeface="Times New Roman"/>
              </a:rPr>
              <a:t> </a:t>
            </a:r>
            <a:r>
              <a:rPr lang="en-GB" spc="-100" dirty="0">
                <a:latin typeface="Times New Roman"/>
                <a:cs typeface="Times New Roman"/>
              </a:rPr>
              <a:t>source </a:t>
            </a:r>
            <a:r>
              <a:rPr lang="en-GB" spc="-585" dirty="0">
                <a:latin typeface="Times New Roman"/>
                <a:cs typeface="Times New Roman"/>
              </a:rPr>
              <a:t> </a:t>
            </a:r>
            <a:r>
              <a:rPr lang="en-GB" spc="-125" dirty="0">
                <a:latin typeface="Times New Roman"/>
                <a:cs typeface="Times New Roman"/>
              </a:rPr>
              <a:t>language.</a:t>
            </a:r>
            <a:endParaRPr lang="en-GB" dirty="0">
              <a:latin typeface="Times New Roman"/>
              <a:cs typeface="Times New Roman"/>
            </a:endParaRPr>
          </a:p>
          <a:p>
            <a:pPr marL="12700">
              <a:lnSpc>
                <a:spcPct val="100000"/>
              </a:lnSpc>
              <a:spcBef>
                <a:spcPts val="580"/>
              </a:spcBef>
            </a:pPr>
            <a:r>
              <a:rPr lang="en-GB" b="1" spc="-35" dirty="0">
                <a:solidFill>
                  <a:srgbClr val="FF0000"/>
                </a:solidFill>
                <a:latin typeface="Times New Roman"/>
                <a:cs typeface="Times New Roman"/>
              </a:rPr>
              <a:t>Assembler</a:t>
            </a:r>
            <a:endParaRPr lang="en-GB" dirty="0">
              <a:solidFill>
                <a:srgbClr val="FF0000"/>
              </a:solidFill>
              <a:latin typeface="Times New Roman"/>
              <a:cs typeface="Times New Roman"/>
            </a:endParaRPr>
          </a:p>
          <a:p>
            <a:pPr marL="469900" lvl="1">
              <a:lnSpc>
                <a:spcPct val="100000"/>
              </a:lnSpc>
              <a:spcBef>
                <a:spcPts val="570"/>
              </a:spcBef>
            </a:pPr>
            <a:r>
              <a:rPr lang="en-GB" spc="-95" dirty="0">
                <a:latin typeface="Times New Roman"/>
                <a:cs typeface="Times New Roman"/>
              </a:rPr>
              <a:t>Converts</a:t>
            </a:r>
            <a:r>
              <a:rPr lang="en-GB" spc="-65" dirty="0">
                <a:latin typeface="Times New Roman"/>
                <a:cs typeface="Times New Roman"/>
              </a:rPr>
              <a:t> </a:t>
            </a:r>
            <a:r>
              <a:rPr lang="en-GB" spc="-155" dirty="0">
                <a:latin typeface="Times New Roman"/>
                <a:cs typeface="Times New Roman"/>
              </a:rPr>
              <a:t>assembly</a:t>
            </a:r>
            <a:r>
              <a:rPr lang="en-GB" spc="-70" dirty="0">
                <a:latin typeface="Times New Roman"/>
                <a:cs typeface="Times New Roman"/>
              </a:rPr>
              <a:t> </a:t>
            </a:r>
            <a:r>
              <a:rPr lang="en-GB" spc="-150" dirty="0">
                <a:latin typeface="Times New Roman"/>
                <a:cs typeface="Times New Roman"/>
              </a:rPr>
              <a:t>language</a:t>
            </a:r>
            <a:r>
              <a:rPr lang="en-GB" spc="-60" dirty="0">
                <a:latin typeface="Times New Roman"/>
                <a:cs typeface="Times New Roman"/>
              </a:rPr>
              <a:t> </a:t>
            </a:r>
            <a:r>
              <a:rPr lang="en-GB" spc="-110" dirty="0">
                <a:latin typeface="Times New Roman"/>
                <a:cs typeface="Times New Roman"/>
              </a:rPr>
              <a:t>programs</a:t>
            </a:r>
            <a:r>
              <a:rPr lang="en-GB" spc="-55" dirty="0">
                <a:latin typeface="Times New Roman"/>
                <a:cs typeface="Times New Roman"/>
              </a:rPr>
              <a:t> </a:t>
            </a:r>
            <a:r>
              <a:rPr lang="en-GB" spc="-75" dirty="0">
                <a:latin typeface="Times New Roman"/>
                <a:cs typeface="Times New Roman"/>
              </a:rPr>
              <a:t>into</a:t>
            </a:r>
            <a:r>
              <a:rPr lang="en-GB" spc="-55" dirty="0">
                <a:latin typeface="Times New Roman"/>
                <a:cs typeface="Times New Roman"/>
              </a:rPr>
              <a:t> </a:t>
            </a:r>
            <a:r>
              <a:rPr lang="en-GB" spc="-95" dirty="0">
                <a:latin typeface="Times New Roman"/>
                <a:cs typeface="Times New Roman"/>
              </a:rPr>
              <a:t>object</a:t>
            </a:r>
            <a:r>
              <a:rPr lang="en-GB" spc="-70" dirty="0">
                <a:latin typeface="Times New Roman"/>
                <a:cs typeface="Times New Roman"/>
              </a:rPr>
              <a:t> </a:t>
            </a:r>
            <a:r>
              <a:rPr lang="en-GB" spc="-135" dirty="0">
                <a:latin typeface="Times New Roman"/>
                <a:cs typeface="Times New Roman"/>
              </a:rPr>
              <a:t>files</a:t>
            </a:r>
            <a:endParaRPr lang="en-GB"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12</a:t>
            </a:fld>
            <a:endParaRPr lang="en-US"/>
          </a:p>
        </p:txBody>
      </p:sp>
      <p:sp>
        <p:nvSpPr>
          <p:cNvPr id="7" name="Date Placeholder 6"/>
          <p:cNvSpPr>
            <a:spLocks noGrp="1"/>
          </p:cNvSpPr>
          <p:nvPr>
            <p:ph type="dt" sz="half" idx="10"/>
          </p:nvPr>
        </p:nvSpPr>
        <p:spPr/>
        <p:txBody>
          <a:bodyPr/>
          <a:lstStyle/>
          <a:p>
            <a:fld id="{C59BF969-C067-4184-9B11-5AA63CAFA67B}"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17650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58F9-D9EC-4E0D-B0FD-1FE95303B291}"/>
              </a:ext>
            </a:extLst>
          </p:cNvPr>
          <p:cNvSpPr>
            <a:spLocks noGrp="1"/>
          </p:cNvSpPr>
          <p:nvPr>
            <p:ph type="title"/>
          </p:nvPr>
        </p:nvSpPr>
        <p:spPr/>
        <p:txBody>
          <a:bodyPr/>
          <a:lstStyle/>
          <a:p>
            <a:r>
              <a:rPr lang="en-GB" dirty="0">
                <a:solidFill>
                  <a:srgbClr val="000000"/>
                </a:solidFill>
                <a:latin typeface="Times New Roman"/>
                <a:cs typeface="Times New Roman"/>
              </a:rPr>
              <a:t>Object</a:t>
            </a:r>
            <a:r>
              <a:rPr lang="en-GB" spc="-20" dirty="0">
                <a:solidFill>
                  <a:srgbClr val="000000"/>
                </a:solidFill>
                <a:latin typeface="Times New Roman"/>
                <a:cs typeface="Times New Roman"/>
              </a:rPr>
              <a:t> </a:t>
            </a:r>
            <a:r>
              <a:rPr lang="en-GB" spc="-5" dirty="0">
                <a:solidFill>
                  <a:srgbClr val="000000"/>
                </a:solidFill>
                <a:latin typeface="Times New Roman"/>
                <a:cs typeface="Times New Roman"/>
              </a:rPr>
              <a:t>file</a:t>
            </a:r>
            <a:r>
              <a:rPr lang="en-GB" spc="-15" dirty="0">
                <a:solidFill>
                  <a:srgbClr val="000000"/>
                </a:solidFill>
                <a:latin typeface="Times New Roman"/>
                <a:cs typeface="Times New Roman"/>
              </a:rPr>
              <a:t> </a:t>
            </a:r>
            <a:r>
              <a:rPr lang="en-GB" dirty="0">
                <a:solidFill>
                  <a:srgbClr val="000000"/>
                </a:solidFill>
                <a:latin typeface="Times New Roman"/>
                <a:cs typeface="Times New Roman"/>
              </a:rPr>
              <a:t>and</a:t>
            </a:r>
            <a:r>
              <a:rPr lang="en-GB" spc="-10" dirty="0">
                <a:solidFill>
                  <a:srgbClr val="000000"/>
                </a:solidFill>
                <a:latin typeface="Times New Roman"/>
                <a:cs typeface="Times New Roman"/>
              </a:rPr>
              <a:t> </a:t>
            </a:r>
            <a:r>
              <a:rPr lang="en-GB" dirty="0">
                <a:solidFill>
                  <a:srgbClr val="000000"/>
                </a:solidFill>
                <a:latin typeface="Times New Roman"/>
                <a:cs typeface="Times New Roman"/>
              </a:rPr>
              <a:t>Executable</a:t>
            </a:r>
            <a:r>
              <a:rPr lang="en-GB" spc="-15" dirty="0">
                <a:solidFill>
                  <a:srgbClr val="000000"/>
                </a:solidFill>
                <a:latin typeface="Times New Roman"/>
                <a:cs typeface="Times New Roman"/>
              </a:rPr>
              <a:t> </a:t>
            </a:r>
            <a:r>
              <a:rPr lang="en-GB" spc="-5" dirty="0">
                <a:solidFill>
                  <a:srgbClr val="000000"/>
                </a:solidFill>
                <a:latin typeface="Times New Roman"/>
                <a:cs typeface="Times New Roman"/>
              </a:rPr>
              <a:t>file</a:t>
            </a:r>
            <a:endParaRPr lang="en-US" dirty="0"/>
          </a:p>
        </p:txBody>
      </p:sp>
      <p:sp>
        <p:nvSpPr>
          <p:cNvPr id="3" name="Content Placeholder 2">
            <a:extLst>
              <a:ext uri="{FF2B5EF4-FFF2-40B4-BE49-F238E27FC236}">
                <a16:creationId xmlns:a16="http://schemas.microsoft.com/office/drawing/2014/main" id="{BAAA154E-16D3-405A-9A47-5A4374E1A4C6}"/>
              </a:ext>
            </a:extLst>
          </p:cNvPr>
          <p:cNvSpPr>
            <a:spLocks noGrp="1"/>
          </p:cNvSpPr>
          <p:nvPr>
            <p:ph idx="1"/>
          </p:nvPr>
        </p:nvSpPr>
        <p:spPr/>
        <p:txBody>
          <a:bodyPr>
            <a:normAutofit lnSpcReduction="10000"/>
          </a:bodyPr>
          <a:lstStyle/>
          <a:p>
            <a:pPr marL="12700" marR="5080">
              <a:lnSpc>
                <a:spcPct val="100000"/>
              </a:lnSpc>
              <a:spcBef>
                <a:spcPts val="100"/>
              </a:spcBef>
              <a:buSzPct val="95000"/>
              <a:buFont typeface="Arial MT"/>
              <a:buChar char="•"/>
              <a:tabLst>
                <a:tab pos="102870" algn="l"/>
              </a:tabLst>
            </a:pPr>
            <a:r>
              <a:rPr lang="en-GB" dirty="0">
                <a:latin typeface="Times New Roman"/>
                <a:cs typeface="Times New Roman"/>
              </a:rPr>
              <a:t>An</a:t>
            </a:r>
            <a:r>
              <a:rPr lang="en-GB" spc="20" dirty="0">
                <a:latin typeface="Times New Roman"/>
                <a:cs typeface="Times New Roman"/>
              </a:rPr>
              <a:t> </a:t>
            </a:r>
            <a:r>
              <a:rPr lang="en-GB" b="1" dirty="0">
                <a:solidFill>
                  <a:srgbClr val="FF0000"/>
                </a:solidFill>
                <a:latin typeface="Times New Roman"/>
                <a:cs typeface="Times New Roman"/>
              </a:rPr>
              <a:t>object </a:t>
            </a:r>
            <a:r>
              <a:rPr lang="en-GB" b="1" spc="-5" dirty="0">
                <a:solidFill>
                  <a:srgbClr val="FF0000"/>
                </a:solidFill>
                <a:latin typeface="Times New Roman"/>
                <a:cs typeface="Times New Roman"/>
              </a:rPr>
              <a:t>file</a:t>
            </a:r>
            <a:r>
              <a:rPr lang="en-GB" b="1" spc="10" dirty="0">
                <a:solidFill>
                  <a:srgbClr val="FF0000"/>
                </a:solidFill>
                <a:latin typeface="Times New Roman"/>
                <a:cs typeface="Times New Roman"/>
              </a:rPr>
              <a:t> </a:t>
            </a:r>
            <a:r>
              <a:rPr lang="en-GB" spc="-5" dirty="0">
                <a:latin typeface="Times New Roman"/>
                <a:cs typeface="Times New Roman"/>
              </a:rPr>
              <a:t>is</a:t>
            </a:r>
            <a:r>
              <a:rPr lang="en-GB" spc="10" dirty="0">
                <a:latin typeface="Times New Roman"/>
                <a:cs typeface="Times New Roman"/>
              </a:rPr>
              <a:t> </a:t>
            </a:r>
            <a:r>
              <a:rPr lang="en-GB" dirty="0">
                <a:latin typeface="Times New Roman"/>
                <a:cs typeface="Times New Roman"/>
              </a:rPr>
              <a:t>a </a:t>
            </a:r>
            <a:r>
              <a:rPr lang="en-GB" spc="-5" dirty="0">
                <a:latin typeface="Times New Roman"/>
                <a:cs typeface="Times New Roman"/>
              </a:rPr>
              <a:t>file</a:t>
            </a:r>
            <a:r>
              <a:rPr lang="en-GB" dirty="0">
                <a:latin typeface="Times New Roman"/>
                <a:cs typeface="Times New Roman"/>
              </a:rPr>
              <a:t> </a:t>
            </a:r>
            <a:r>
              <a:rPr lang="en-GB" spc="-5" dirty="0">
                <a:latin typeface="Times New Roman"/>
                <a:cs typeface="Times New Roman"/>
              </a:rPr>
              <a:t>containing</a:t>
            </a:r>
            <a:r>
              <a:rPr lang="en-GB" spc="35" dirty="0">
                <a:latin typeface="Times New Roman"/>
                <a:cs typeface="Times New Roman"/>
              </a:rPr>
              <a:t> </a:t>
            </a:r>
            <a:r>
              <a:rPr lang="en-GB" b="1" dirty="0">
                <a:latin typeface="Times New Roman"/>
                <a:cs typeface="Times New Roman"/>
              </a:rPr>
              <a:t>object</a:t>
            </a:r>
            <a:r>
              <a:rPr lang="en-GB" b="1" spc="10" dirty="0">
                <a:latin typeface="Times New Roman"/>
                <a:cs typeface="Times New Roman"/>
              </a:rPr>
              <a:t> </a:t>
            </a:r>
            <a:r>
              <a:rPr lang="en-GB" b="1" dirty="0">
                <a:latin typeface="Times New Roman"/>
                <a:cs typeface="Times New Roman"/>
              </a:rPr>
              <a:t>code</a:t>
            </a:r>
            <a:r>
              <a:rPr lang="en-GB" dirty="0">
                <a:latin typeface="Times New Roman"/>
                <a:cs typeface="Times New Roman"/>
              </a:rPr>
              <a:t>,</a:t>
            </a:r>
            <a:r>
              <a:rPr lang="en-GB" spc="5" dirty="0">
                <a:latin typeface="Times New Roman"/>
                <a:cs typeface="Times New Roman"/>
              </a:rPr>
              <a:t> </a:t>
            </a:r>
            <a:r>
              <a:rPr lang="en-GB" spc="-5" dirty="0">
                <a:latin typeface="Times New Roman"/>
                <a:cs typeface="Times New Roman"/>
              </a:rPr>
              <a:t>meaning</a:t>
            </a:r>
            <a:r>
              <a:rPr lang="en-GB" spc="10" dirty="0">
                <a:latin typeface="Times New Roman"/>
                <a:cs typeface="Times New Roman"/>
              </a:rPr>
              <a:t> </a:t>
            </a:r>
            <a:r>
              <a:rPr lang="en-GB" spc="-5" dirty="0">
                <a:latin typeface="Times New Roman"/>
                <a:cs typeface="Times New Roman"/>
              </a:rPr>
              <a:t>relocatable</a:t>
            </a:r>
            <a:r>
              <a:rPr lang="en-GB" dirty="0">
                <a:latin typeface="Times New Roman"/>
                <a:cs typeface="Times New Roman"/>
              </a:rPr>
              <a:t> </a:t>
            </a:r>
            <a:r>
              <a:rPr lang="en-GB" spc="-5" dirty="0">
                <a:latin typeface="Times New Roman"/>
                <a:cs typeface="Times New Roman"/>
              </a:rPr>
              <a:t>format</a:t>
            </a:r>
            <a:r>
              <a:rPr lang="en-GB" spc="-10" dirty="0">
                <a:latin typeface="Times New Roman"/>
                <a:cs typeface="Times New Roman"/>
              </a:rPr>
              <a:t> </a:t>
            </a:r>
            <a:r>
              <a:rPr lang="en-GB" spc="-5" dirty="0">
                <a:latin typeface="Times New Roman"/>
                <a:cs typeface="Times New Roman"/>
              </a:rPr>
              <a:t>machine </a:t>
            </a:r>
            <a:r>
              <a:rPr lang="en-GB" spc="-484" dirty="0">
                <a:latin typeface="Times New Roman"/>
                <a:cs typeface="Times New Roman"/>
              </a:rPr>
              <a:t> </a:t>
            </a:r>
            <a:r>
              <a:rPr lang="en-GB" dirty="0">
                <a:latin typeface="Times New Roman"/>
                <a:cs typeface="Times New Roman"/>
              </a:rPr>
              <a:t>code </a:t>
            </a:r>
            <a:r>
              <a:rPr lang="en-GB" spc="-5" dirty="0">
                <a:latin typeface="Times New Roman"/>
                <a:cs typeface="Times New Roman"/>
              </a:rPr>
              <a:t>that</a:t>
            </a:r>
            <a:r>
              <a:rPr lang="en-GB" dirty="0">
                <a:latin typeface="Times New Roman"/>
                <a:cs typeface="Times New Roman"/>
              </a:rPr>
              <a:t> </a:t>
            </a:r>
            <a:r>
              <a:rPr lang="en-GB" spc="-5" dirty="0">
                <a:latin typeface="Times New Roman"/>
                <a:cs typeface="Times New Roman"/>
              </a:rPr>
              <a:t>is usually</a:t>
            </a:r>
            <a:r>
              <a:rPr lang="en-GB" dirty="0">
                <a:latin typeface="Times New Roman"/>
                <a:cs typeface="Times New Roman"/>
              </a:rPr>
              <a:t> not</a:t>
            </a:r>
            <a:r>
              <a:rPr lang="en-GB" spc="-10" dirty="0">
                <a:latin typeface="Times New Roman"/>
                <a:cs typeface="Times New Roman"/>
              </a:rPr>
              <a:t> </a:t>
            </a:r>
            <a:r>
              <a:rPr lang="en-GB" spc="-5" dirty="0">
                <a:latin typeface="Times New Roman"/>
                <a:cs typeface="Times New Roman"/>
              </a:rPr>
              <a:t>directly</a:t>
            </a:r>
            <a:r>
              <a:rPr lang="en-GB" spc="-10" dirty="0">
                <a:latin typeface="Times New Roman"/>
                <a:cs typeface="Times New Roman"/>
              </a:rPr>
              <a:t> </a:t>
            </a:r>
            <a:r>
              <a:rPr lang="en-GB" spc="-5" dirty="0">
                <a:latin typeface="Times New Roman"/>
                <a:cs typeface="Times New Roman"/>
              </a:rPr>
              <a:t>executable.</a:t>
            </a:r>
            <a:endParaRPr lang="en-GB" dirty="0">
              <a:latin typeface="Times New Roman"/>
              <a:cs typeface="Times New Roman"/>
            </a:endParaRPr>
          </a:p>
          <a:p>
            <a:pPr marL="102235" indent="-90170">
              <a:lnSpc>
                <a:spcPct val="100000"/>
              </a:lnSpc>
              <a:buSzPct val="95000"/>
              <a:buFont typeface="Arial MT"/>
              <a:buChar char="•"/>
              <a:tabLst>
                <a:tab pos="102870" algn="l"/>
              </a:tabLst>
            </a:pPr>
            <a:r>
              <a:rPr lang="en-GB" dirty="0">
                <a:latin typeface="Times New Roman"/>
                <a:cs typeface="Times New Roman"/>
              </a:rPr>
              <a:t>Object</a:t>
            </a:r>
            <a:r>
              <a:rPr lang="en-GB" spc="-5" dirty="0">
                <a:latin typeface="Times New Roman"/>
                <a:cs typeface="Times New Roman"/>
              </a:rPr>
              <a:t> file </a:t>
            </a:r>
            <a:r>
              <a:rPr lang="en-GB" dirty="0">
                <a:latin typeface="Times New Roman"/>
                <a:cs typeface="Times New Roman"/>
              </a:rPr>
              <a:t>has</a:t>
            </a:r>
            <a:r>
              <a:rPr lang="en-GB" spc="-5" dirty="0">
                <a:latin typeface="Times New Roman"/>
                <a:cs typeface="Times New Roman"/>
              </a:rPr>
              <a:t> </a:t>
            </a:r>
            <a:r>
              <a:rPr lang="en-GB" dirty="0">
                <a:latin typeface="Times New Roman"/>
                <a:cs typeface="Times New Roman"/>
              </a:rPr>
              <a:t>.o </a:t>
            </a:r>
            <a:r>
              <a:rPr lang="en-GB" spc="-5" dirty="0">
                <a:latin typeface="Times New Roman"/>
                <a:cs typeface="Times New Roman"/>
              </a:rPr>
              <a:t>extension</a:t>
            </a:r>
            <a:r>
              <a:rPr lang="en-GB" spc="15" dirty="0">
                <a:latin typeface="Times New Roman"/>
                <a:cs typeface="Times New Roman"/>
              </a:rPr>
              <a:t> </a:t>
            </a:r>
            <a:r>
              <a:rPr lang="en-GB" dirty="0">
                <a:latin typeface="Times New Roman"/>
                <a:cs typeface="Times New Roman"/>
              </a:rPr>
              <a:t>e.g.</a:t>
            </a:r>
            <a:r>
              <a:rPr lang="en-GB" spc="-5" dirty="0">
                <a:latin typeface="Times New Roman"/>
                <a:cs typeface="Times New Roman"/>
              </a:rPr>
              <a:t> </a:t>
            </a:r>
            <a:r>
              <a:rPr lang="en-GB" spc="-5" dirty="0" err="1">
                <a:latin typeface="Times New Roman"/>
                <a:cs typeface="Times New Roman"/>
              </a:rPr>
              <a:t>hello.o</a:t>
            </a:r>
            <a:endParaRPr lang="en-GB" dirty="0">
              <a:latin typeface="Times New Roman"/>
              <a:cs typeface="Times New Roman"/>
            </a:endParaRPr>
          </a:p>
          <a:p>
            <a:pPr marL="12700" marR="118745">
              <a:lnSpc>
                <a:spcPct val="100000"/>
              </a:lnSpc>
              <a:buSzPct val="95000"/>
              <a:buFont typeface="Arial MT"/>
              <a:buChar char="•"/>
              <a:tabLst>
                <a:tab pos="102870" algn="l"/>
                <a:tab pos="8110855" algn="l"/>
              </a:tabLst>
            </a:pPr>
            <a:r>
              <a:rPr lang="en-GB" dirty="0">
                <a:latin typeface="Times New Roman"/>
                <a:cs typeface="Times New Roman"/>
              </a:rPr>
              <a:t>Object</a:t>
            </a:r>
            <a:r>
              <a:rPr lang="en-GB" spc="-5" dirty="0">
                <a:latin typeface="Times New Roman"/>
                <a:cs typeface="Times New Roman"/>
              </a:rPr>
              <a:t> files</a:t>
            </a:r>
            <a:r>
              <a:rPr lang="en-GB" spc="5" dirty="0">
                <a:latin typeface="Times New Roman"/>
                <a:cs typeface="Times New Roman"/>
              </a:rPr>
              <a:t> </a:t>
            </a:r>
            <a:r>
              <a:rPr lang="en-GB" dirty="0">
                <a:latin typeface="Times New Roman"/>
                <a:cs typeface="Times New Roman"/>
              </a:rPr>
              <a:t>are produced</a:t>
            </a:r>
            <a:r>
              <a:rPr lang="en-GB" spc="5" dirty="0">
                <a:latin typeface="Times New Roman"/>
                <a:cs typeface="Times New Roman"/>
              </a:rPr>
              <a:t> </a:t>
            </a:r>
            <a:r>
              <a:rPr lang="en-GB" dirty="0">
                <a:latin typeface="Times New Roman"/>
                <a:cs typeface="Times New Roman"/>
              </a:rPr>
              <a:t>by</a:t>
            </a:r>
            <a:r>
              <a:rPr lang="en-GB" spc="-5" dirty="0">
                <a:latin typeface="Times New Roman"/>
                <a:cs typeface="Times New Roman"/>
              </a:rPr>
              <a:t> an</a:t>
            </a:r>
            <a:r>
              <a:rPr lang="en-GB" spc="15" dirty="0">
                <a:latin typeface="Times New Roman"/>
                <a:cs typeface="Times New Roman"/>
              </a:rPr>
              <a:t> </a:t>
            </a:r>
            <a:r>
              <a:rPr lang="en-GB" spc="-5" dirty="0">
                <a:latin typeface="Times New Roman"/>
                <a:cs typeface="Times New Roman"/>
              </a:rPr>
              <a:t>assembler,</a:t>
            </a:r>
            <a:r>
              <a:rPr lang="en-GB" dirty="0">
                <a:latin typeface="Times New Roman"/>
                <a:cs typeface="Times New Roman"/>
              </a:rPr>
              <a:t> </a:t>
            </a:r>
            <a:r>
              <a:rPr lang="en-GB" spc="-5" dirty="0">
                <a:latin typeface="Times New Roman"/>
                <a:cs typeface="Times New Roman"/>
              </a:rPr>
              <a:t>compiler,</a:t>
            </a:r>
            <a:r>
              <a:rPr lang="en-GB" spc="5" dirty="0">
                <a:latin typeface="Times New Roman"/>
                <a:cs typeface="Times New Roman"/>
              </a:rPr>
              <a:t> </a:t>
            </a:r>
            <a:r>
              <a:rPr lang="en-GB" dirty="0">
                <a:latin typeface="Times New Roman"/>
                <a:cs typeface="Times New Roman"/>
              </a:rPr>
              <a:t>or other language </a:t>
            </a:r>
            <a:r>
              <a:rPr lang="en-GB" spc="-5" dirty="0">
                <a:latin typeface="Times New Roman"/>
                <a:cs typeface="Times New Roman"/>
              </a:rPr>
              <a:t>translator, </a:t>
            </a:r>
            <a:r>
              <a:rPr lang="en-GB" dirty="0">
                <a:latin typeface="Times New Roman"/>
                <a:cs typeface="Times New Roman"/>
              </a:rPr>
              <a:t> </a:t>
            </a:r>
            <a:r>
              <a:rPr lang="en-GB" spc="-10" dirty="0">
                <a:latin typeface="Times New Roman"/>
                <a:cs typeface="Times New Roman"/>
              </a:rPr>
              <a:t>a</a:t>
            </a:r>
            <a:r>
              <a:rPr lang="en-GB" spc="5" dirty="0">
                <a:latin typeface="Times New Roman"/>
                <a:cs typeface="Times New Roman"/>
              </a:rPr>
              <a:t>n</a:t>
            </a:r>
            <a:r>
              <a:rPr lang="en-GB" dirty="0">
                <a:latin typeface="Times New Roman"/>
                <a:cs typeface="Times New Roman"/>
              </a:rPr>
              <a:t>d</a:t>
            </a:r>
            <a:r>
              <a:rPr lang="en-GB" spc="5" dirty="0">
                <a:latin typeface="Times New Roman"/>
                <a:cs typeface="Times New Roman"/>
              </a:rPr>
              <a:t> u</a:t>
            </a:r>
            <a:r>
              <a:rPr lang="en-GB" spc="-5" dirty="0">
                <a:latin typeface="Times New Roman"/>
                <a:cs typeface="Times New Roman"/>
              </a:rPr>
              <a:t>s</a:t>
            </a:r>
            <a:r>
              <a:rPr lang="en-GB" dirty="0">
                <a:latin typeface="Times New Roman"/>
                <a:cs typeface="Times New Roman"/>
              </a:rPr>
              <a:t>ed</a:t>
            </a:r>
            <a:r>
              <a:rPr lang="en-GB" spc="5" dirty="0">
                <a:latin typeface="Times New Roman"/>
                <a:cs typeface="Times New Roman"/>
              </a:rPr>
              <a:t> </a:t>
            </a:r>
            <a:r>
              <a:rPr lang="en-GB" dirty="0">
                <a:latin typeface="Times New Roman"/>
                <a:cs typeface="Times New Roman"/>
              </a:rPr>
              <a:t>as</a:t>
            </a:r>
            <a:r>
              <a:rPr lang="en-GB" spc="-5" dirty="0">
                <a:latin typeface="Times New Roman"/>
                <a:cs typeface="Times New Roman"/>
              </a:rPr>
              <a:t> </a:t>
            </a:r>
            <a:r>
              <a:rPr lang="en-GB" dirty="0">
                <a:latin typeface="Times New Roman"/>
                <a:cs typeface="Times New Roman"/>
              </a:rPr>
              <a:t>in</a:t>
            </a:r>
            <a:r>
              <a:rPr lang="en-GB" spc="5" dirty="0">
                <a:latin typeface="Times New Roman"/>
                <a:cs typeface="Times New Roman"/>
              </a:rPr>
              <a:t>pu</a:t>
            </a:r>
            <a:r>
              <a:rPr lang="en-GB" dirty="0">
                <a:latin typeface="Times New Roman"/>
                <a:cs typeface="Times New Roman"/>
              </a:rPr>
              <a:t>t </a:t>
            </a:r>
            <a:r>
              <a:rPr lang="en-GB" spc="-10" dirty="0">
                <a:latin typeface="Times New Roman"/>
                <a:cs typeface="Times New Roman"/>
              </a:rPr>
              <a:t>t</a:t>
            </a:r>
            <a:r>
              <a:rPr lang="en-GB" dirty="0">
                <a:latin typeface="Times New Roman"/>
                <a:cs typeface="Times New Roman"/>
              </a:rPr>
              <a:t>o</a:t>
            </a:r>
            <a:r>
              <a:rPr lang="en-GB" spc="5" dirty="0">
                <a:latin typeface="Times New Roman"/>
                <a:cs typeface="Times New Roman"/>
              </a:rPr>
              <a:t> </a:t>
            </a:r>
            <a:r>
              <a:rPr lang="en-GB" spc="-10" dirty="0">
                <a:latin typeface="Times New Roman"/>
                <a:cs typeface="Times New Roman"/>
              </a:rPr>
              <a:t>t</a:t>
            </a:r>
            <a:r>
              <a:rPr lang="en-GB" spc="5" dirty="0">
                <a:latin typeface="Times New Roman"/>
                <a:cs typeface="Times New Roman"/>
              </a:rPr>
              <a:t>h</a:t>
            </a:r>
            <a:r>
              <a:rPr lang="en-GB" dirty="0">
                <a:latin typeface="Times New Roman"/>
                <a:cs typeface="Times New Roman"/>
              </a:rPr>
              <a:t>e </a:t>
            </a:r>
            <a:r>
              <a:rPr lang="en-GB" spc="-10" dirty="0">
                <a:latin typeface="Times New Roman"/>
                <a:cs typeface="Times New Roman"/>
              </a:rPr>
              <a:t>l</a:t>
            </a:r>
            <a:r>
              <a:rPr lang="en-GB" dirty="0">
                <a:latin typeface="Times New Roman"/>
                <a:cs typeface="Times New Roman"/>
              </a:rPr>
              <a:t>i</a:t>
            </a:r>
            <a:r>
              <a:rPr lang="en-GB" spc="5" dirty="0">
                <a:latin typeface="Times New Roman"/>
                <a:cs typeface="Times New Roman"/>
              </a:rPr>
              <a:t>n</a:t>
            </a:r>
            <a:r>
              <a:rPr lang="en-GB" dirty="0">
                <a:latin typeface="Times New Roman"/>
                <a:cs typeface="Times New Roman"/>
              </a:rPr>
              <a:t>ker,</a:t>
            </a:r>
            <a:r>
              <a:rPr lang="en-GB" spc="5" dirty="0">
                <a:latin typeface="Times New Roman"/>
                <a:cs typeface="Times New Roman"/>
              </a:rPr>
              <a:t> </a:t>
            </a:r>
            <a:r>
              <a:rPr lang="en-GB" dirty="0">
                <a:latin typeface="Times New Roman"/>
                <a:cs typeface="Times New Roman"/>
              </a:rPr>
              <a:t>w</a:t>
            </a:r>
            <a:r>
              <a:rPr lang="en-GB" spc="5" dirty="0">
                <a:latin typeface="Times New Roman"/>
                <a:cs typeface="Times New Roman"/>
              </a:rPr>
              <a:t>h</a:t>
            </a:r>
            <a:r>
              <a:rPr lang="en-GB" spc="-10" dirty="0">
                <a:latin typeface="Times New Roman"/>
                <a:cs typeface="Times New Roman"/>
              </a:rPr>
              <a:t>i</a:t>
            </a:r>
            <a:r>
              <a:rPr lang="en-GB" dirty="0">
                <a:latin typeface="Times New Roman"/>
                <a:cs typeface="Times New Roman"/>
              </a:rPr>
              <a:t>ch</a:t>
            </a:r>
            <a:r>
              <a:rPr lang="en-GB" spc="5" dirty="0">
                <a:latin typeface="Times New Roman"/>
                <a:cs typeface="Times New Roman"/>
              </a:rPr>
              <a:t> </a:t>
            </a:r>
            <a:r>
              <a:rPr lang="en-GB" spc="-10" dirty="0">
                <a:latin typeface="Times New Roman"/>
                <a:cs typeface="Times New Roman"/>
              </a:rPr>
              <a:t>i</a:t>
            </a:r>
            <a:r>
              <a:rPr lang="en-GB" dirty="0">
                <a:latin typeface="Times New Roman"/>
                <a:cs typeface="Times New Roman"/>
              </a:rPr>
              <a:t>n</a:t>
            </a:r>
            <a:r>
              <a:rPr lang="en-GB" spc="15" dirty="0">
                <a:latin typeface="Times New Roman"/>
                <a:cs typeface="Times New Roman"/>
              </a:rPr>
              <a:t> </a:t>
            </a:r>
            <a:r>
              <a:rPr lang="en-GB" spc="-10" dirty="0">
                <a:latin typeface="Times New Roman"/>
                <a:cs typeface="Times New Roman"/>
              </a:rPr>
              <a:t>t</a:t>
            </a:r>
            <a:r>
              <a:rPr lang="en-GB" spc="5" dirty="0">
                <a:latin typeface="Times New Roman"/>
                <a:cs typeface="Times New Roman"/>
              </a:rPr>
              <a:t>u</a:t>
            </a:r>
            <a:r>
              <a:rPr lang="en-GB" dirty="0">
                <a:latin typeface="Times New Roman"/>
                <a:cs typeface="Times New Roman"/>
              </a:rPr>
              <a:t>rn</a:t>
            </a:r>
            <a:r>
              <a:rPr lang="en-GB" spc="5" dirty="0">
                <a:latin typeface="Times New Roman"/>
                <a:cs typeface="Times New Roman"/>
              </a:rPr>
              <a:t> </a:t>
            </a:r>
            <a:r>
              <a:rPr lang="en-GB" spc="-10" dirty="0">
                <a:latin typeface="Times New Roman"/>
                <a:cs typeface="Times New Roman"/>
              </a:rPr>
              <a:t>t</a:t>
            </a:r>
            <a:r>
              <a:rPr lang="en-GB" dirty="0">
                <a:latin typeface="Times New Roman"/>
                <a:cs typeface="Times New Roman"/>
              </a:rPr>
              <a:t>y</a:t>
            </a:r>
            <a:r>
              <a:rPr lang="en-GB" spc="5" dirty="0">
                <a:latin typeface="Times New Roman"/>
                <a:cs typeface="Times New Roman"/>
              </a:rPr>
              <a:t>p</a:t>
            </a:r>
            <a:r>
              <a:rPr lang="en-GB" spc="-10" dirty="0">
                <a:latin typeface="Times New Roman"/>
                <a:cs typeface="Times New Roman"/>
              </a:rPr>
              <a:t>i</a:t>
            </a:r>
            <a:r>
              <a:rPr lang="en-GB" dirty="0">
                <a:latin typeface="Times New Roman"/>
                <a:cs typeface="Times New Roman"/>
              </a:rPr>
              <a:t>c</a:t>
            </a:r>
            <a:r>
              <a:rPr lang="en-GB" spc="-10" dirty="0">
                <a:latin typeface="Times New Roman"/>
                <a:cs typeface="Times New Roman"/>
              </a:rPr>
              <a:t>a</a:t>
            </a:r>
            <a:r>
              <a:rPr lang="en-GB" dirty="0">
                <a:latin typeface="Times New Roman"/>
                <a:cs typeface="Times New Roman"/>
              </a:rPr>
              <a:t>l</a:t>
            </a:r>
            <a:r>
              <a:rPr lang="en-GB" spc="-10" dirty="0">
                <a:latin typeface="Times New Roman"/>
                <a:cs typeface="Times New Roman"/>
              </a:rPr>
              <a:t>l</a:t>
            </a:r>
            <a:r>
              <a:rPr lang="en-GB" dirty="0">
                <a:latin typeface="Times New Roman"/>
                <a:cs typeface="Times New Roman"/>
              </a:rPr>
              <a:t>y</a:t>
            </a:r>
            <a:r>
              <a:rPr lang="en-GB" spc="-5" dirty="0">
                <a:latin typeface="Times New Roman"/>
                <a:cs typeface="Times New Roman"/>
              </a:rPr>
              <a:t> </a:t>
            </a:r>
            <a:r>
              <a:rPr lang="en-GB" spc="5" dirty="0">
                <a:latin typeface="Times New Roman"/>
                <a:cs typeface="Times New Roman"/>
              </a:rPr>
              <a:t>g</a:t>
            </a:r>
            <a:r>
              <a:rPr lang="en-GB" dirty="0">
                <a:latin typeface="Times New Roman"/>
                <a:cs typeface="Times New Roman"/>
              </a:rPr>
              <a:t>enera</a:t>
            </a:r>
            <a:r>
              <a:rPr lang="en-GB" spc="-10" dirty="0">
                <a:latin typeface="Times New Roman"/>
                <a:cs typeface="Times New Roman"/>
              </a:rPr>
              <a:t>t</a:t>
            </a:r>
            <a:r>
              <a:rPr lang="en-GB" dirty="0">
                <a:latin typeface="Times New Roman"/>
                <a:cs typeface="Times New Roman"/>
              </a:rPr>
              <a:t>es</a:t>
            </a:r>
            <a:r>
              <a:rPr lang="en-GB" spc="-5" dirty="0">
                <a:latin typeface="Times New Roman"/>
                <a:cs typeface="Times New Roman"/>
              </a:rPr>
              <a:t> </a:t>
            </a:r>
            <a:r>
              <a:rPr lang="en-GB" dirty="0">
                <a:latin typeface="Times New Roman"/>
                <a:cs typeface="Times New Roman"/>
              </a:rPr>
              <a:t>an</a:t>
            </a:r>
            <a:r>
              <a:rPr lang="en-GB" spc="15" dirty="0">
                <a:latin typeface="Times New Roman"/>
                <a:cs typeface="Times New Roman"/>
              </a:rPr>
              <a:t> </a:t>
            </a:r>
            <a:r>
              <a:rPr lang="en-GB" spc="-10" dirty="0">
                <a:latin typeface="Times New Roman"/>
                <a:cs typeface="Times New Roman"/>
              </a:rPr>
              <a:t>e</a:t>
            </a:r>
            <a:r>
              <a:rPr lang="en-GB" spc="5" dirty="0">
                <a:latin typeface="Times New Roman"/>
                <a:cs typeface="Times New Roman"/>
              </a:rPr>
              <a:t>x</a:t>
            </a:r>
            <a:r>
              <a:rPr lang="en-GB" dirty="0">
                <a:latin typeface="Times New Roman"/>
                <a:cs typeface="Times New Roman"/>
              </a:rPr>
              <a:t>ec</a:t>
            </a:r>
            <a:r>
              <a:rPr lang="en-GB" spc="5" dirty="0">
                <a:latin typeface="Times New Roman"/>
                <a:cs typeface="Times New Roman"/>
              </a:rPr>
              <a:t>u</a:t>
            </a:r>
            <a:r>
              <a:rPr lang="en-GB" spc="-10" dirty="0">
                <a:latin typeface="Times New Roman"/>
                <a:cs typeface="Times New Roman"/>
              </a:rPr>
              <a:t>t</a:t>
            </a:r>
            <a:r>
              <a:rPr lang="en-GB" dirty="0">
                <a:latin typeface="Times New Roman"/>
                <a:cs typeface="Times New Roman"/>
              </a:rPr>
              <a:t>ab</a:t>
            </a:r>
            <a:r>
              <a:rPr lang="en-GB" spc="-5" dirty="0">
                <a:latin typeface="Times New Roman"/>
                <a:cs typeface="Times New Roman"/>
              </a:rPr>
              <a:t>l</a:t>
            </a:r>
            <a:r>
              <a:rPr lang="en-GB" dirty="0">
                <a:latin typeface="Times New Roman"/>
                <a:cs typeface="Times New Roman"/>
              </a:rPr>
              <a:t>e fi</a:t>
            </a:r>
            <a:r>
              <a:rPr lang="en-GB" spc="-10" dirty="0">
                <a:latin typeface="Times New Roman"/>
                <a:cs typeface="Times New Roman"/>
              </a:rPr>
              <a:t>l</a:t>
            </a:r>
            <a:r>
              <a:rPr lang="en-GB" dirty="0">
                <a:latin typeface="Times New Roman"/>
                <a:cs typeface="Times New Roman"/>
              </a:rPr>
              <a:t>e.</a:t>
            </a:r>
          </a:p>
          <a:p>
            <a:pPr marL="102235" indent="-90170">
              <a:lnSpc>
                <a:spcPct val="100000"/>
              </a:lnSpc>
              <a:buSzPct val="95000"/>
              <a:buFont typeface="Arial MT"/>
              <a:buChar char="•"/>
              <a:tabLst>
                <a:tab pos="102870" algn="l"/>
              </a:tabLst>
            </a:pPr>
            <a:r>
              <a:rPr lang="en-GB" dirty="0">
                <a:latin typeface="Times New Roman"/>
                <a:cs typeface="Times New Roman"/>
              </a:rPr>
              <a:t>An</a:t>
            </a:r>
            <a:r>
              <a:rPr lang="en-GB" spc="20" dirty="0">
                <a:latin typeface="Times New Roman"/>
                <a:cs typeface="Times New Roman"/>
              </a:rPr>
              <a:t> </a:t>
            </a:r>
            <a:r>
              <a:rPr lang="en-GB" b="1" spc="-5" dirty="0">
                <a:solidFill>
                  <a:srgbClr val="FF0000"/>
                </a:solidFill>
                <a:latin typeface="Times New Roman"/>
                <a:cs typeface="Times New Roman"/>
              </a:rPr>
              <a:t>executable</a:t>
            </a:r>
            <a:r>
              <a:rPr lang="en-GB" b="1" dirty="0">
                <a:solidFill>
                  <a:srgbClr val="FF0000"/>
                </a:solidFill>
                <a:latin typeface="Times New Roman"/>
                <a:cs typeface="Times New Roman"/>
              </a:rPr>
              <a:t> </a:t>
            </a:r>
            <a:r>
              <a:rPr lang="en-GB" b="1" spc="-5" dirty="0">
                <a:solidFill>
                  <a:srgbClr val="FF0000"/>
                </a:solidFill>
                <a:latin typeface="Times New Roman"/>
                <a:cs typeface="Times New Roman"/>
              </a:rPr>
              <a:t>file</a:t>
            </a:r>
            <a:r>
              <a:rPr lang="en-GB" b="1" spc="15" dirty="0">
                <a:solidFill>
                  <a:srgbClr val="FF0000"/>
                </a:solidFill>
                <a:latin typeface="Times New Roman"/>
                <a:cs typeface="Times New Roman"/>
              </a:rPr>
              <a:t> </a:t>
            </a:r>
            <a:r>
              <a:rPr lang="en-GB" spc="-5" dirty="0">
                <a:latin typeface="Times New Roman"/>
                <a:cs typeface="Times New Roman"/>
              </a:rPr>
              <a:t>is</a:t>
            </a:r>
            <a:r>
              <a:rPr lang="en-GB" spc="10" dirty="0">
                <a:latin typeface="Times New Roman"/>
                <a:cs typeface="Times New Roman"/>
              </a:rPr>
              <a:t> </a:t>
            </a:r>
            <a:r>
              <a:rPr lang="en-GB" spc="-5" dirty="0">
                <a:latin typeface="Times New Roman"/>
                <a:cs typeface="Times New Roman"/>
              </a:rPr>
              <a:t>formed</a:t>
            </a:r>
            <a:r>
              <a:rPr lang="en-GB" spc="15" dirty="0">
                <a:latin typeface="Times New Roman"/>
                <a:cs typeface="Times New Roman"/>
              </a:rPr>
              <a:t> </a:t>
            </a:r>
            <a:r>
              <a:rPr lang="en-GB" dirty="0">
                <a:latin typeface="Times New Roman"/>
                <a:cs typeface="Times New Roman"/>
              </a:rPr>
              <a:t>by </a:t>
            </a:r>
            <a:r>
              <a:rPr lang="en-GB" spc="-5" dirty="0">
                <a:latin typeface="Times New Roman"/>
                <a:cs typeface="Times New Roman"/>
              </a:rPr>
              <a:t>linking</a:t>
            </a:r>
            <a:r>
              <a:rPr lang="en-GB" spc="5" dirty="0">
                <a:latin typeface="Times New Roman"/>
                <a:cs typeface="Times New Roman"/>
              </a:rPr>
              <a:t> </a:t>
            </a:r>
            <a:r>
              <a:rPr lang="en-GB" dirty="0">
                <a:latin typeface="Times New Roman"/>
                <a:cs typeface="Times New Roman"/>
              </a:rPr>
              <a:t>the</a:t>
            </a:r>
            <a:r>
              <a:rPr lang="en-GB" spc="15" dirty="0">
                <a:latin typeface="Times New Roman"/>
                <a:cs typeface="Times New Roman"/>
              </a:rPr>
              <a:t> </a:t>
            </a:r>
            <a:r>
              <a:rPr lang="en-GB" dirty="0">
                <a:latin typeface="Times New Roman"/>
                <a:cs typeface="Times New Roman"/>
              </a:rPr>
              <a:t>Object</a:t>
            </a:r>
            <a:r>
              <a:rPr lang="en-GB" spc="-10" dirty="0">
                <a:latin typeface="Times New Roman"/>
                <a:cs typeface="Times New Roman"/>
              </a:rPr>
              <a:t> </a:t>
            </a:r>
            <a:r>
              <a:rPr lang="en-GB" spc="-5" dirty="0">
                <a:latin typeface="Times New Roman"/>
                <a:cs typeface="Times New Roman"/>
              </a:rPr>
              <a:t>files </a:t>
            </a:r>
            <a:r>
              <a:rPr lang="en-GB" dirty="0">
                <a:latin typeface="Times New Roman"/>
                <a:cs typeface="Times New Roman"/>
              </a:rPr>
              <a:t>and</a:t>
            </a:r>
            <a:r>
              <a:rPr lang="en-GB" spc="10" dirty="0">
                <a:latin typeface="Times New Roman"/>
                <a:cs typeface="Times New Roman"/>
              </a:rPr>
              <a:t> </a:t>
            </a:r>
            <a:r>
              <a:rPr lang="en-GB" spc="-5" dirty="0">
                <a:latin typeface="Times New Roman"/>
                <a:cs typeface="Times New Roman"/>
              </a:rPr>
              <a:t>has</a:t>
            </a:r>
            <a:r>
              <a:rPr lang="en-GB" spc="5" dirty="0">
                <a:latin typeface="Times New Roman"/>
                <a:cs typeface="Times New Roman"/>
              </a:rPr>
              <a:t> </a:t>
            </a:r>
            <a:r>
              <a:rPr lang="en-GB" dirty="0">
                <a:latin typeface="Times New Roman"/>
                <a:cs typeface="Times New Roman"/>
              </a:rPr>
              <a:t>.exe extension.</a:t>
            </a:r>
          </a:p>
          <a:p>
            <a:pPr marL="12700" marR="365760">
              <a:lnSpc>
                <a:spcPct val="100000"/>
              </a:lnSpc>
              <a:spcBef>
                <a:spcPts val="10"/>
              </a:spcBef>
              <a:buSzPct val="95000"/>
              <a:buFont typeface="Arial MT"/>
              <a:buChar char="•"/>
              <a:tabLst>
                <a:tab pos="102870" algn="l"/>
              </a:tabLst>
            </a:pPr>
            <a:r>
              <a:rPr lang="en-GB" dirty="0">
                <a:latin typeface="Times New Roman"/>
                <a:cs typeface="Times New Roman"/>
              </a:rPr>
              <a:t>Object </a:t>
            </a:r>
            <a:r>
              <a:rPr lang="en-GB" spc="-5" dirty="0">
                <a:latin typeface="Times New Roman"/>
                <a:cs typeface="Times New Roman"/>
              </a:rPr>
              <a:t>file</a:t>
            </a:r>
            <a:r>
              <a:rPr lang="en-GB" spc="5" dirty="0">
                <a:latin typeface="Times New Roman"/>
                <a:cs typeface="Times New Roman"/>
              </a:rPr>
              <a:t> </a:t>
            </a:r>
            <a:r>
              <a:rPr lang="en-GB" spc="-5" dirty="0">
                <a:latin typeface="Times New Roman"/>
                <a:cs typeface="Times New Roman"/>
              </a:rPr>
              <a:t>contains</a:t>
            </a:r>
            <a:r>
              <a:rPr lang="en-GB" dirty="0">
                <a:latin typeface="Times New Roman"/>
                <a:cs typeface="Times New Roman"/>
              </a:rPr>
              <a:t> low</a:t>
            </a:r>
            <a:r>
              <a:rPr lang="en-GB" spc="10" dirty="0">
                <a:latin typeface="Times New Roman"/>
                <a:cs typeface="Times New Roman"/>
              </a:rPr>
              <a:t> </a:t>
            </a:r>
            <a:r>
              <a:rPr lang="en-GB" spc="-5" dirty="0">
                <a:latin typeface="Times New Roman"/>
                <a:cs typeface="Times New Roman"/>
              </a:rPr>
              <a:t>level</a:t>
            </a:r>
            <a:r>
              <a:rPr lang="en-GB" spc="5" dirty="0">
                <a:latin typeface="Times New Roman"/>
                <a:cs typeface="Times New Roman"/>
              </a:rPr>
              <a:t> </a:t>
            </a:r>
            <a:r>
              <a:rPr lang="en-GB" spc="-5" dirty="0">
                <a:latin typeface="Times New Roman"/>
                <a:cs typeface="Times New Roman"/>
              </a:rPr>
              <a:t>instructions</a:t>
            </a:r>
            <a:r>
              <a:rPr lang="en-GB" spc="10" dirty="0">
                <a:latin typeface="Times New Roman"/>
                <a:cs typeface="Times New Roman"/>
              </a:rPr>
              <a:t> </a:t>
            </a:r>
            <a:r>
              <a:rPr lang="en-GB" spc="-5" dirty="0">
                <a:latin typeface="Times New Roman"/>
                <a:cs typeface="Times New Roman"/>
              </a:rPr>
              <a:t>which</a:t>
            </a:r>
            <a:r>
              <a:rPr lang="en-GB" spc="10" dirty="0">
                <a:latin typeface="Times New Roman"/>
                <a:cs typeface="Times New Roman"/>
              </a:rPr>
              <a:t> </a:t>
            </a:r>
            <a:r>
              <a:rPr lang="en-GB" spc="-5" dirty="0">
                <a:latin typeface="Times New Roman"/>
                <a:cs typeface="Times New Roman"/>
              </a:rPr>
              <a:t>can</a:t>
            </a:r>
            <a:r>
              <a:rPr lang="en-GB" spc="15" dirty="0">
                <a:latin typeface="Times New Roman"/>
                <a:cs typeface="Times New Roman"/>
              </a:rPr>
              <a:t> </a:t>
            </a:r>
            <a:r>
              <a:rPr lang="en-GB" dirty="0">
                <a:latin typeface="Times New Roman"/>
                <a:cs typeface="Times New Roman"/>
              </a:rPr>
              <a:t>be</a:t>
            </a:r>
            <a:r>
              <a:rPr lang="en-GB" spc="15" dirty="0">
                <a:latin typeface="Times New Roman"/>
                <a:cs typeface="Times New Roman"/>
              </a:rPr>
              <a:t> </a:t>
            </a:r>
            <a:r>
              <a:rPr lang="en-GB" dirty="0">
                <a:latin typeface="Times New Roman"/>
                <a:cs typeface="Times New Roman"/>
              </a:rPr>
              <a:t>understood</a:t>
            </a:r>
            <a:r>
              <a:rPr lang="en-GB" spc="10" dirty="0">
                <a:latin typeface="Times New Roman"/>
                <a:cs typeface="Times New Roman"/>
              </a:rPr>
              <a:t> </a:t>
            </a:r>
            <a:r>
              <a:rPr lang="en-GB" dirty="0">
                <a:latin typeface="Times New Roman"/>
                <a:cs typeface="Times New Roman"/>
              </a:rPr>
              <a:t>by </a:t>
            </a:r>
            <a:r>
              <a:rPr lang="en-GB" spc="-5" dirty="0">
                <a:latin typeface="Times New Roman"/>
                <a:cs typeface="Times New Roman"/>
              </a:rPr>
              <a:t>the</a:t>
            </a:r>
            <a:r>
              <a:rPr lang="en-GB" dirty="0">
                <a:latin typeface="Times New Roman"/>
                <a:cs typeface="Times New Roman"/>
              </a:rPr>
              <a:t> CPU. </a:t>
            </a:r>
            <a:r>
              <a:rPr lang="en-GB" spc="-484" dirty="0">
                <a:latin typeface="Times New Roman"/>
                <a:cs typeface="Times New Roman"/>
              </a:rPr>
              <a:t> </a:t>
            </a:r>
            <a:r>
              <a:rPr lang="en-GB" dirty="0">
                <a:latin typeface="Times New Roman"/>
                <a:cs typeface="Times New Roman"/>
              </a:rPr>
              <a:t>That</a:t>
            </a:r>
            <a:r>
              <a:rPr lang="en-GB" spc="-15" dirty="0">
                <a:latin typeface="Times New Roman"/>
                <a:cs typeface="Times New Roman"/>
              </a:rPr>
              <a:t> </a:t>
            </a:r>
            <a:r>
              <a:rPr lang="en-GB" spc="-5" dirty="0">
                <a:latin typeface="Times New Roman"/>
                <a:cs typeface="Times New Roman"/>
              </a:rPr>
              <a:t>is</a:t>
            </a:r>
            <a:r>
              <a:rPr lang="en-GB" spc="5" dirty="0">
                <a:latin typeface="Times New Roman"/>
                <a:cs typeface="Times New Roman"/>
              </a:rPr>
              <a:t> </a:t>
            </a:r>
            <a:r>
              <a:rPr lang="en-GB" dirty="0">
                <a:latin typeface="Times New Roman"/>
                <a:cs typeface="Times New Roman"/>
              </a:rPr>
              <a:t>why</a:t>
            </a:r>
            <a:r>
              <a:rPr lang="en-GB" spc="-5" dirty="0">
                <a:latin typeface="Times New Roman"/>
                <a:cs typeface="Times New Roman"/>
              </a:rPr>
              <a:t> it</a:t>
            </a:r>
            <a:r>
              <a:rPr lang="en-GB" dirty="0">
                <a:latin typeface="Times New Roman"/>
                <a:cs typeface="Times New Roman"/>
              </a:rPr>
              <a:t> </a:t>
            </a:r>
            <a:r>
              <a:rPr lang="en-GB" spc="-5" dirty="0">
                <a:latin typeface="Times New Roman"/>
                <a:cs typeface="Times New Roman"/>
              </a:rPr>
              <a:t>is also</a:t>
            </a:r>
            <a:r>
              <a:rPr lang="en-GB" dirty="0">
                <a:latin typeface="Times New Roman"/>
                <a:cs typeface="Times New Roman"/>
              </a:rPr>
              <a:t> </a:t>
            </a:r>
            <a:r>
              <a:rPr lang="en-GB" spc="-5" dirty="0">
                <a:latin typeface="Times New Roman"/>
                <a:cs typeface="Times New Roman"/>
              </a:rPr>
              <a:t>called</a:t>
            </a:r>
            <a:r>
              <a:rPr lang="en-GB" spc="5" dirty="0">
                <a:latin typeface="Times New Roman"/>
                <a:cs typeface="Times New Roman"/>
              </a:rPr>
              <a:t> </a:t>
            </a:r>
            <a:r>
              <a:rPr lang="en-GB" spc="-5" dirty="0">
                <a:latin typeface="Times New Roman"/>
                <a:cs typeface="Times New Roman"/>
              </a:rPr>
              <a:t>machine</a:t>
            </a:r>
            <a:r>
              <a:rPr lang="en-GB" spc="10" dirty="0">
                <a:latin typeface="Times New Roman"/>
                <a:cs typeface="Times New Roman"/>
              </a:rPr>
              <a:t> </a:t>
            </a:r>
            <a:r>
              <a:rPr lang="en-GB" dirty="0">
                <a:latin typeface="Times New Roman"/>
                <a:cs typeface="Times New Roman"/>
              </a:rPr>
              <a:t>code.</a:t>
            </a: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13</a:t>
            </a:fld>
            <a:endParaRPr lang="en-US"/>
          </a:p>
        </p:txBody>
      </p:sp>
      <p:sp>
        <p:nvSpPr>
          <p:cNvPr id="7" name="Date Placeholder 6"/>
          <p:cNvSpPr>
            <a:spLocks noGrp="1"/>
          </p:cNvSpPr>
          <p:nvPr>
            <p:ph type="dt" sz="half" idx="10"/>
          </p:nvPr>
        </p:nvSpPr>
        <p:spPr/>
        <p:txBody>
          <a:bodyPr/>
          <a:lstStyle/>
          <a:p>
            <a:fld id="{C59DD91A-21CE-47CA-B0D0-98862338BDE4}"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12081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9732-B90F-4635-9CEC-2D4AB37702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079284-4A1E-408D-ADFB-DA55F9A7188F}"/>
              </a:ext>
            </a:extLst>
          </p:cNvPr>
          <p:cNvSpPr>
            <a:spLocks noGrp="1"/>
          </p:cNvSpPr>
          <p:nvPr>
            <p:ph idx="1"/>
          </p:nvPr>
        </p:nvSpPr>
        <p:spPr/>
        <p:txBody>
          <a:bodyPr/>
          <a:lstStyle/>
          <a:p>
            <a:pPr marL="12700">
              <a:lnSpc>
                <a:spcPct val="100000"/>
              </a:lnSpc>
            </a:pPr>
            <a:r>
              <a:rPr lang="en-GB" b="1" spc="-5" dirty="0">
                <a:latin typeface="Times New Roman"/>
                <a:cs typeface="Times New Roman"/>
              </a:rPr>
              <a:t>Difference between</a:t>
            </a:r>
            <a:r>
              <a:rPr lang="en-GB" b="1" spc="5" dirty="0">
                <a:latin typeface="Times New Roman"/>
                <a:cs typeface="Times New Roman"/>
              </a:rPr>
              <a:t> </a:t>
            </a:r>
            <a:r>
              <a:rPr lang="en-GB" b="1" dirty="0">
                <a:latin typeface="Times New Roman"/>
                <a:cs typeface="Times New Roman"/>
              </a:rPr>
              <a:t>Object </a:t>
            </a:r>
            <a:r>
              <a:rPr lang="en-GB" b="1" spc="-5" dirty="0">
                <a:latin typeface="Times New Roman"/>
                <a:cs typeface="Times New Roman"/>
              </a:rPr>
              <a:t>file</a:t>
            </a:r>
            <a:r>
              <a:rPr lang="en-GB" b="1" dirty="0">
                <a:latin typeface="Times New Roman"/>
                <a:cs typeface="Times New Roman"/>
              </a:rPr>
              <a:t> and </a:t>
            </a:r>
            <a:r>
              <a:rPr lang="en-GB" b="1" spc="-5" dirty="0">
                <a:latin typeface="Times New Roman"/>
                <a:cs typeface="Times New Roman"/>
              </a:rPr>
              <a:t>Executable</a:t>
            </a:r>
            <a:r>
              <a:rPr lang="en-GB" b="1" dirty="0">
                <a:latin typeface="Times New Roman"/>
                <a:cs typeface="Times New Roman"/>
              </a:rPr>
              <a:t> </a:t>
            </a:r>
            <a:r>
              <a:rPr lang="en-GB" b="1" spc="-5" dirty="0">
                <a:latin typeface="Times New Roman"/>
                <a:cs typeface="Times New Roman"/>
              </a:rPr>
              <a:t>file</a:t>
            </a:r>
            <a:r>
              <a:rPr lang="en-GB" b="1" dirty="0">
                <a:latin typeface="Times New Roman"/>
                <a:cs typeface="Times New Roman"/>
              </a:rPr>
              <a:t> :</a:t>
            </a:r>
            <a:endParaRPr lang="en-GB" dirty="0">
              <a:latin typeface="Times New Roman"/>
              <a:cs typeface="Times New Roman"/>
            </a:endParaRPr>
          </a:p>
          <a:p>
            <a:pPr marL="469900" lvl="1">
              <a:lnSpc>
                <a:spcPct val="100000"/>
              </a:lnSpc>
            </a:pPr>
            <a:r>
              <a:rPr lang="en-GB" spc="-5" dirty="0">
                <a:latin typeface="Times New Roman"/>
                <a:cs typeface="Times New Roman"/>
              </a:rPr>
              <a:t>Both</a:t>
            </a:r>
            <a:r>
              <a:rPr lang="en-GB" dirty="0">
                <a:latin typeface="Times New Roman"/>
                <a:cs typeface="Times New Roman"/>
              </a:rPr>
              <a:t> are binary </a:t>
            </a:r>
            <a:r>
              <a:rPr lang="en-GB" spc="-5" dirty="0">
                <a:latin typeface="Times New Roman"/>
                <a:cs typeface="Times New Roman"/>
              </a:rPr>
              <a:t>files</a:t>
            </a:r>
            <a:r>
              <a:rPr lang="en-GB" spc="5" dirty="0">
                <a:latin typeface="Times New Roman"/>
                <a:cs typeface="Times New Roman"/>
              </a:rPr>
              <a:t> </a:t>
            </a:r>
            <a:r>
              <a:rPr lang="en-GB" dirty="0">
                <a:latin typeface="Times New Roman"/>
                <a:cs typeface="Times New Roman"/>
              </a:rPr>
              <a:t>but </a:t>
            </a:r>
            <a:r>
              <a:rPr lang="en-GB" spc="-5" dirty="0">
                <a:latin typeface="Times New Roman"/>
                <a:cs typeface="Times New Roman"/>
              </a:rPr>
              <a:t>the</a:t>
            </a:r>
            <a:r>
              <a:rPr lang="en-GB" dirty="0">
                <a:latin typeface="Times New Roman"/>
                <a:cs typeface="Times New Roman"/>
              </a:rPr>
              <a:t> differences</a:t>
            </a:r>
            <a:r>
              <a:rPr lang="en-GB" spc="-5" dirty="0">
                <a:latin typeface="Times New Roman"/>
                <a:cs typeface="Times New Roman"/>
              </a:rPr>
              <a:t> between</a:t>
            </a:r>
            <a:r>
              <a:rPr lang="en-GB" spc="5" dirty="0">
                <a:latin typeface="Times New Roman"/>
                <a:cs typeface="Times New Roman"/>
              </a:rPr>
              <a:t> </a:t>
            </a:r>
            <a:r>
              <a:rPr lang="en-GB" spc="-5" dirty="0">
                <a:latin typeface="Times New Roman"/>
                <a:cs typeface="Times New Roman"/>
              </a:rPr>
              <a:t>those</a:t>
            </a:r>
            <a:r>
              <a:rPr lang="en-GB" dirty="0">
                <a:latin typeface="Times New Roman"/>
                <a:cs typeface="Times New Roman"/>
              </a:rPr>
              <a:t> </a:t>
            </a:r>
            <a:r>
              <a:rPr lang="en-GB" spc="-5" dirty="0">
                <a:latin typeface="Times New Roman"/>
                <a:cs typeface="Times New Roman"/>
              </a:rPr>
              <a:t>are:-</a:t>
            </a:r>
            <a:endParaRPr lang="en-GB" dirty="0">
              <a:latin typeface="Times New Roman"/>
              <a:cs typeface="Times New Roman"/>
            </a:endParaRPr>
          </a:p>
          <a:p>
            <a:pPr marL="714375" lvl="1" indent="-246063">
              <a:lnSpc>
                <a:spcPct val="100000"/>
              </a:lnSpc>
              <a:buSzPct val="95000"/>
              <a:buAutoNum type="arabicParenR"/>
              <a:tabLst>
                <a:tab pos="225425" algn="l"/>
              </a:tabLst>
            </a:pPr>
            <a:r>
              <a:rPr lang="en-GB" spc="5" dirty="0">
                <a:latin typeface="Times New Roman"/>
                <a:cs typeface="Times New Roman"/>
              </a:rPr>
              <a:t>we</a:t>
            </a:r>
            <a:r>
              <a:rPr lang="en-GB" dirty="0">
                <a:latin typeface="Times New Roman"/>
                <a:cs typeface="Times New Roman"/>
              </a:rPr>
              <a:t> can</a:t>
            </a:r>
            <a:r>
              <a:rPr lang="en-GB" spc="10" dirty="0">
                <a:latin typeface="Times New Roman"/>
                <a:cs typeface="Times New Roman"/>
              </a:rPr>
              <a:t> </a:t>
            </a:r>
            <a:r>
              <a:rPr lang="en-GB" spc="-5" dirty="0">
                <a:latin typeface="Times New Roman"/>
                <a:cs typeface="Times New Roman"/>
              </a:rPr>
              <a:t>execute</a:t>
            </a:r>
            <a:r>
              <a:rPr lang="en-GB" spc="5" dirty="0">
                <a:latin typeface="Times New Roman"/>
                <a:cs typeface="Times New Roman"/>
              </a:rPr>
              <a:t> </a:t>
            </a:r>
            <a:r>
              <a:rPr lang="en-GB" dirty="0">
                <a:latin typeface="Times New Roman"/>
                <a:cs typeface="Times New Roman"/>
              </a:rPr>
              <a:t>an</a:t>
            </a:r>
            <a:r>
              <a:rPr lang="en-GB" spc="10" dirty="0">
                <a:latin typeface="Times New Roman"/>
                <a:cs typeface="Times New Roman"/>
              </a:rPr>
              <a:t> </a:t>
            </a:r>
            <a:r>
              <a:rPr lang="en-GB" spc="-5" dirty="0">
                <a:latin typeface="Times New Roman"/>
                <a:cs typeface="Times New Roman"/>
              </a:rPr>
              <a:t>executable</a:t>
            </a:r>
            <a:r>
              <a:rPr lang="en-GB" dirty="0">
                <a:latin typeface="Times New Roman"/>
                <a:cs typeface="Times New Roman"/>
              </a:rPr>
              <a:t> </a:t>
            </a:r>
            <a:r>
              <a:rPr lang="en-GB" spc="-5" dirty="0">
                <a:latin typeface="Times New Roman"/>
                <a:cs typeface="Times New Roman"/>
              </a:rPr>
              <a:t>file</a:t>
            </a:r>
            <a:r>
              <a:rPr lang="en-GB" spc="5" dirty="0">
                <a:latin typeface="Times New Roman"/>
                <a:cs typeface="Times New Roman"/>
              </a:rPr>
              <a:t> </a:t>
            </a:r>
            <a:r>
              <a:rPr lang="en-GB" spc="-5" dirty="0">
                <a:latin typeface="Times New Roman"/>
                <a:cs typeface="Times New Roman"/>
              </a:rPr>
              <a:t>while</a:t>
            </a:r>
            <a:r>
              <a:rPr lang="en-GB" spc="10" dirty="0">
                <a:latin typeface="Times New Roman"/>
                <a:cs typeface="Times New Roman"/>
              </a:rPr>
              <a:t> </a:t>
            </a:r>
            <a:r>
              <a:rPr lang="en-GB" dirty="0">
                <a:latin typeface="Times New Roman"/>
                <a:cs typeface="Times New Roman"/>
              </a:rPr>
              <a:t>we</a:t>
            </a:r>
            <a:r>
              <a:rPr lang="en-GB" spc="5" dirty="0">
                <a:latin typeface="Times New Roman"/>
                <a:cs typeface="Times New Roman"/>
              </a:rPr>
              <a:t> </a:t>
            </a:r>
            <a:r>
              <a:rPr lang="en-GB" dirty="0">
                <a:latin typeface="Times New Roman"/>
                <a:cs typeface="Times New Roman"/>
              </a:rPr>
              <a:t>cannot </a:t>
            </a:r>
            <a:r>
              <a:rPr lang="en-GB" spc="-5" dirty="0">
                <a:latin typeface="Times New Roman"/>
                <a:cs typeface="Times New Roman"/>
              </a:rPr>
              <a:t>execute</a:t>
            </a:r>
            <a:r>
              <a:rPr lang="en-GB" spc="5" dirty="0">
                <a:latin typeface="Times New Roman"/>
                <a:cs typeface="Times New Roman"/>
              </a:rPr>
              <a:t> </a:t>
            </a:r>
            <a:r>
              <a:rPr lang="en-GB" dirty="0">
                <a:latin typeface="Times New Roman"/>
                <a:cs typeface="Times New Roman"/>
              </a:rPr>
              <a:t>an</a:t>
            </a:r>
            <a:r>
              <a:rPr lang="en-GB" spc="10" dirty="0">
                <a:latin typeface="Times New Roman"/>
                <a:cs typeface="Times New Roman"/>
              </a:rPr>
              <a:t> </a:t>
            </a:r>
            <a:r>
              <a:rPr lang="en-GB" dirty="0">
                <a:latin typeface="Times New Roman"/>
                <a:cs typeface="Times New Roman"/>
              </a:rPr>
              <a:t>object</a:t>
            </a:r>
            <a:r>
              <a:rPr lang="en-GB" spc="-5" dirty="0">
                <a:latin typeface="Times New Roman"/>
                <a:cs typeface="Times New Roman"/>
              </a:rPr>
              <a:t> file.</a:t>
            </a:r>
            <a:endParaRPr lang="en-GB" dirty="0">
              <a:latin typeface="Times New Roman"/>
              <a:cs typeface="Times New Roman"/>
            </a:endParaRPr>
          </a:p>
          <a:p>
            <a:pPr marL="714375" marR="220979" lvl="1" indent="-269875" algn="just">
              <a:lnSpc>
                <a:spcPct val="100000"/>
              </a:lnSpc>
              <a:buSzPct val="95000"/>
              <a:buAutoNum type="arabicParenR"/>
              <a:tabLst>
                <a:tab pos="289560" algn="l"/>
              </a:tabLst>
            </a:pPr>
            <a:r>
              <a:rPr lang="en-GB" dirty="0">
                <a:latin typeface="Times New Roman"/>
                <a:cs typeface="Times New Roman"/>
              </a:rPr>
              <a:t>An object </a:t>
            </a:r>
            <a:r>
              <a:rPr lang="en-GB" spc="-5" dirty="0">
                <a:latin typeface="Times New Roman"/>
                <a:cs typeface="Times New Roman"/>
              </a:rPr>
              <a:t>file is </a:t>
            </a:r>
            <a:r>
              <a:rPr lang="en-GB" dirty="0">
                <a:latin typeface="Times New Roman"/>
                <a:cs typeface="Times New Roman"/>
              </a:rPr>
              <a:t>a </a:t>
            </a:r>
            <a:r>
              <a:rPr lang="en-GB" spc="-5" dirty="0">
                <a:latin typeface="Times New Roman"/>
                <a:cs typeface="Times New Roman"/>
              </a:rPr>
              <a:t>file </a:t>
            </a:r>
            <a:r>
              <a:rPr lang="en-GB" dirty="0">
                <a:latin typeface="Times New Roman"/>
                <a:cs typeface="Times New Roman"/>
              </a:rPr>
              <a:t>where </a:t>
            </a:r>
            <a:r>
              <a:rPr lang="en-GB" spc="-5" dirty="0">
                <a:latin typeface="Times New Roman"/>
                <a:cs typeface="Times New Roman"/>
              </a:rPr>
              <a:t>compiler </a:t>
            </a:r>
            <a:r>
              <a:rPr lang="en-GB" dirty="0">
                <a:latin typeface="Times New Roman"/>
                <a:cs typeface="Times New Roman"/>
              </a:rPr>
              <a:t>has not </a:t>
            </a:r>
            <a:r>
              <a:rPr lang="en-GB" spc="-5" dirty="0">
                <a:latin typeface="Times New Roman"/>
                <a:cs typeface="Times New Roman"/>
              </a:rPr>
              <a:t>yet linked to </a:t>
            </a:r>
            <a:r>
              <a:rPr lang="en-GB" dirty="0">
                <a:latin typeface="Times New Roman"/>
                <a:cs typeface="Times New Roman"/>
              </a:rPr>
              <a:t>the </a:t>
            </a:r>
            <a:r>
              <a:rPr lang="en-GB" spc="-5" dirty="0">
                <a:latin typeface="Times New Roman"/>
                <a:cs typeface="Times New Roman"/>
              </a:rPr>
              <a:t>libraries, so </a:t>
            </a:r>
            <a:r>
              <a:rPr lang="en-GB" dirty="0">
                <a:latin typeface="Times New Roman"/>
                <a:cs typeface="Times New Roman"/>
              </a:rPr>
              <a:t>you </a:t>
            </a:r>
            <a:r>
              <a:rPr lang="en-GB" spc="5" dirty="0">
                <a:latin typeface="Times New Roman"/>
                <a:cs typeface="Times New Roman"/>
              </a:rPr>
              <a:t> </a:t>
            </a:r>
            <a:r>
              <a:rPr lang="en-GB" spc="-5" dirty="0">
                <a:latin typeface="Times New Roman"/>
                <a:cs typeface="Times New Roman"/>
              </a:rPr>
              <a:t>get </a:t>
            </a:r>
            <a:r>
              <a:rPr lang="en-GB" dirty="0">
                <a:latin typeface="Times New Roman"/>
                <a:cs typeface="Times New Roman"/>
              </a:rPr>
              <a:t>an object </a:t>
            </a:r>
            <a:r>
              <a:rPr lang="en-GB" spc="-5" dirty="0">
                <a:latin typeface="Times New Roman"/>
                <a:cs typeface="Times New Roman"/>
              </a:rPr>
              <a:t>file </a:t>
            </a:r>
            <a:r>
              <a:rPr lang="en-GB" dirty="0">
                <a:latin typeface="Times New Roman"/>
                <a:cs typeface="Times New Roman"/>
              </a:rPr>
              <a:t>just before </a:t>
            </a:r>
            <a:r>
              <a:rPr lang="en-GB" spc="-5" dirty="0">
                <a:latin typeface="Times New Roman"/>
                <a:cs typeface="Times New Roman"/>
              </a:rPr>
              <a:t>linking to the libraries, so </a:t>
            </a:r>
            <a:r>
              <a:rPr lang="en-GB" spc="-10" dirty="0">
                <a:latin typeface="Times New Roman"/>
                <a:cs typeface="Times New Roman"/>
              </a:rPr>
              <a:t>still some </a:t>
            </a:r>
            <a:r>
              <a:rPr lang="en-GB" dirty="0">
                <a:latin typeface="Times New Roman"/>
                <a:cs typeface="Times New Roman"/>
              </a:rPr>
              <a:t>of </a:t>
            </a:r>
            <a:r>
              <a:rPr lang="en-GB" spc="-5" dirty="0">
                <a:latin typeface="Times New Roman"/>
                <a:cs typeface="Times New Roman"/>
              </a:rPr>
              <a:t>the symbols </a:t>
            </a:r>
            <a:r>
              <a:rPr lang="en-GB" dirty="0">
                <a:latin typeface="Times New Roman"/>
                <a:cs typeface="Times New Roman"/>
              </a:rPr>
              <a:t>or </a:t>
            </a:r>
            <a:r>
              <a:rPr lang="en-GB" spc="-484" dirty="0">
                <a:latin typeface="Times New Roman"/>
                <a:cs typeface="Times New Roman"/>
              </a:rPr>
              <a:t> </a:t>
            </a:r>
            <a:r>
              <a:rPr lang="en-GB" dirty="0">
                <a:latin typeface="Times New Roman"/>
                <a:cs typeface="Times New Roman"/>
              </a:rPr>
              <a:t>function </a:t>
            </a:r>
            <a:r>
              <a:rPr lang="en-GB" spc="-5" dirty="0">
                <a:latin typeface="Times New Roman"/>
                <a:cs typeface="Times New Roman"/>
              </a:rPr>
              <a:t>definitions </a:t>
            </a:r>
            <a:r>
              <a:rPr lang="en-GB" dirty="0">
                <a:latin typeface="Times New Roman"/>
                <a:cs typeface="Times New Roman"/>
              </a:rPr>
              <a:t>are not </a:t>
            </a:r>
            <a:r>
              <a:rPr lang="en-GB" spc="-5" dirty="0">
                <a:latin typeface="Times New Roman"/>
                <a:cs typeface="Times New Roman"/>
              </a:rPr>
              <a:t>yet </a:t>
            </a:r>
            <a:r>
              <a:rPr lang="en-GB" dirty="0">
                <a:latin typeface="Times New Roman"/>
                <a:cs typeface="Times New Roman"/>
              </a:rPr>
              <a:t>resolved </a:t>
            </a:r>
            <a:r>
              <a:rPr lang="en-GB" spc="-5" dirty="0">
                <a:latin typeface="Times New Roman"/>
                <a:cs typeface="Times New Roman"/>
              </a:rPr>
              <a:t>which </a:t>
            </a:r>
            <a:r>
              <a:rPr lang="en-GB" dirty="0">
                <a:latin typeface="Times New Roman"/>
                <a:cs typeface="Times New Roman"/>
              </a:rPr>
              <a:t>are </a:t>
            </a:r>
            <a:r>
              <a:rPr lang="en-GB" spc="-5" dirty="0">
                <a:latin typeface="Times New Roman"/>
                <a:cs typeface="Times New Roman"/>
              </a:rPr>
              <a:t>actually </a:t>
            </a:r>
            <a:r>
              <a:rPr lang="en-GB" dirty="0">
                <a:latin typeface="Times New Roman"/>
                <a:cs typeface="Times New Roman"/>
              </a:rPr>
              <a:t>present in </a:t>
            </a:r>
            <a:r>
              <a:rPr lang="en-GB" spc="-5" dirty="0">
                <a:latin typeface="Times New Roman"/>
                <a:cs typeface="Times New Roman"/>
              </a:rPr>
              <a:t>the libraries, </a:t>
            </a:r>
            <a:r>
              <a:rPr lang="en-GB" spc="-484" dirty="0">
                <a:latin typeface="Times New Roman"/>
                <a:cs typeface="Times New Roman"/>
              </a:rPr>
              <a:t> </a:t>
            </a:r>
            <a:r>
              <a:rPr lang="en-GB" spc="-5" dirty="0">
                <a:latin typeface="Times New Roman"/>
                <a:cs typeface="Times New Roman"/>
              </a:rPr>
              <a:t>and</a:t>
            </a:r>
            <a:r>
              <a:rPr lang="en-GB" dirty="0">
                <a:latin typeface="Times New Roman"/>
                <a:cs typeface="Times New Roman"/>
              </a:rPr>
              <a:t> </a:t>
            </a:r>
            <a:r>
              <a:rPr lang="en-GB" spc="-5" dirty="0">
                <a:latin typeface="Times New Roman"/>
                <a:cs typeface="Times New Roman"/>
              </a:rPr>
              <a:t>that's</a:t>
            </a:r>
            <a:r>
              <a:rPr lang="en-GB" spc="5" dirty="0">
                <a:latin typeface="Times New Roman"/>
                <a:cs typeface="Times New Roman"/>
              </a:rPr>
              <a:t> </a:t>
            </a:r>
            <a:r>
              <a:rPr lang="en-GB" dirty="0">
                <a:latin typeface="Times New Roman"/>
                <a:cs typeface="Times New Roman"/>
              </a:rPr>
              <a:t>why</a:t>
            </a:r>
            <a:r>
              <a:rPr lang="en-GB" spc="-5" dirty="0">
                <a:latin typeface="Times New Roman"/>
                <a:cs typeface="Times New Roman"/>
              </a:rPr>
              <a:t> </a:t>
            </a:r>
            <a:r>
              <a:rPr lang="en-GB" dirty="0">
                <a:latin typeface="Times New Roman"/>
                <a:cs typeface="Times New Roman"/>
              </a:rPr>
              <a:t>we cannot </a:t>
            </a:r>
            <a:r>
              <a:rPr lang="en-GB" spc="-5" dirty="0">
                <a:latin typeface="Times New Roman"/>
                <a:cs typeface="Times New Roman"/>
              </a:rPr>
              <a:t>execute</a:t>
            </a:r>
            <a:r>
              <a:rPr lang="en-GB" dirty="0">
                <a:latin typeface="Times New Roman"/>
                <a:cs typeface="Times New Roman"/>
              </a:rPr>
              <a:t> </a:t>
            </a:r>
            <a:r>
              <a:rPr lang="en-GB" spc="-5" dirty="0">
                <a:latin typeface="Times New Roman"/>
                <a:cs typeface="Times New Roman"/>
              </a:rPr>
              <a:t>it.</a:t>
            </a:r>
            <a:endParaRPr lang="en-GB"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14</a:t>
            </a:fld>
            <a:endParaRPr lang="en-US"/>
          </a:p>
        </p:txBody>
      </p:sp>
      <p:sp>
        <p:nvSpPr>
          <p:cNvPr id="7" name="Date Placeholder 6"/>
          <p:cNvSpPr>
            <a:spLocks noGrp="1"/>
          </p:cNvSpPr>
          <p:nvPr>
            <p:ph type="dt" sz="half" idx="10"/>
          </p:nvPr>
        </p:nvSpPr>
        <p:spPr/>
        <p:txBody>
          <a:bodyPr/>
          <a:lstStyle/>
          <a:p>
            <a:fld id="{E60DAF45-D7D0-4400-B4A1-F8944B74A59F}"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72565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E350-F0CC-40A8-AC6D-6B452D1AC45C}"/>
              </a:ext>
            </a:extLst>
          </p:cNvPr>
          <p:cNvSpPr>
            <a:spLocks noGrp="1"/>
          </p:cNvSpPr>
          <p:nvPr>
            <p:ph type="title"/>
          </p:nvPr>
        </p:nvSpPr>
        <p:spPr/>
        <p:txBody>
          <a:bodyPr/>
          <a:lstStyle/>
          <a:p>
            <a:r>
              <a:rPr lang="en-GB" dirty="0">
                <a:solidFill>
                  <a:srgbClr val="000000"/>
                </a:solidFill>
                <a:latin typeface="Times New Roman"/>
                <a:cs typeface="Times New Roman"/>
              </a:rPr>
              <a:t>Difference</a:t>
            </a:r>
            <a:r>
              <a:rPr lang="en-GB" spc="5" dirty="0">
                <a:solidFill>
                  <a:srgbClr val="000000"/>
                </a:solidFill>
                <a:latin typeface="Times New Roman"/>
                <a:cs typeface="Times New Roman"/>
              </a:rPr>
              <a:t> </a:t>
            </a:r>
            <a:r>
              <a:rPr lang="en-GB" spc="-5" dirty="0">
                <a:solidFill>
                  <a:srgbClr val="000000"/>
                </a:solidFill>
                <a:latin typeface="Times New Roman"/>
                <a:cs typeface="Times New Roman"/>
              </a:rPr>
              <a:t>between</a:t>
            </a:r>
            <a:r>
              <a:rPr lang="en-GB" spc="5" dirty="0">
                <a:solidFill>
                  <a:srgbClr val="000000"/>
                </a:solidFill>
                <a:latin typeface="Times New Roman"/>
                <a:cs typeface="Times New Roman"/>
              </a:rPr>
              <a:t> </a:t>
            </a:r>
            <a:r>
              <a:rPr lang="en-GB" dirty="0">
                <a:solidFill>
                  <a:srgbClr val="000000"/>
                </a:solidFill>
                <a:latin typeface="Times New Roman"/>
                <a:cs typeface="Times New Roman"/>
              </a:rPr>
              <a:t>Interpreter</a:t>
            </a:r>
            <a:r>
              <a:rPr lang="en-GB" spc="5" dirty="0">
                <a:solidFill>
                  <a:srgbClr val="000000"/>
                </a:solidFill>
                <a:latin typeface="Times New Roman"/>
                <a:cs typeface="Times New Roman"/>
              </a:rPr>
              <a:t> </a:t>
            </a:r>
            <a:r>
              <a:rPr lang="en-GB" dirty="0">
                <a:solidFill>
                  <a:srgbClr val="000000"/>
                </a:solidFill>
                <a:latin typeface="Times New Roman"/>
                <a:cs typeface="Times New Roman"/>
              </a:rPr>
              <a:t>and</a:t>
            </a:r>
            <a:r>
              <a:rPr lang="en-GB" spc="5" dirty="0">
                <a:solidFill>
                  <a:srgbClr val="000000"/>
                </a:solidFill>
                <a:latin typeface="Times New Roman"/>
                <a:cs typeface="Times New Roman"/>
              </a:rPr>
              <a:t> </a:t>
            </a:r>
            <a:r>
              <a:rPr lang="en-GB" dirty="0">
                <a:solidFill>
                  <a:srgbClr val="000000"/>
                </a:solidFill>
                <a:latin typeface="Times New Roman"/>
                <a:cs typeface="Times New Roman"/>
              </a:rPr>
              <a:t>Compiler</a:t>
            </a:r>
            <a:endParaRPr lang="en-US" dirty="0"/>
          </a:p>
        </p:txBody>
      </p:sp>
      <p:graphicFrame>
        <p:nvGraphicFramePr>
          <p:cNvPr id="4" name="Content Placeholder 3">
            <a:extLst>
              <a:ext uri="{FF2B5EF4-FFF2-40B4-BE49-F238E27FC236}">
                <a16:creationId xmlns:a16="http://schemas.microsoft.com/office/drawing/2014/main" id="{CC613CB1-F5D7-4E41-8B60-5E1C0D260717}"/>
              </a:ext>
            </a:extLst>
          </p:cNvPr>
          <p:cNvGraphicFramePr>
            <a:graphicFrameLocks noGrp="1"/>
          </p:cNvGraphicFramePr>
          <p:nvPr>
            <p:ph idx="1"/>
            <p:extLst>
              <p:ext uri="{D42A27DB-BD31-4B8C-83A1-F6EECF244321}">
                <p14:modId xmlns:p14="http://schemas.microsoft.com/office/powerpoint/2010/main" val="3668587811"/>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8846774"/>
                    </a:ext>
                  </a:extLst>
                </a:gridCol>
                <a:gridCol w="5257800">
                  <a:extLst>
                    <a:ext uri="{9D8B030D-6E8A-4147-A177-3AD203B41FA5}">
                      <a16:colId xmlns:a16="http://schemas.microsoft.com/office/drawing/2014/main" val="485182541"/>
                    </a:ext>
                  </a:extLst>
                </a:gridCol>
              </a:tblGrid>
              <a:tr h="370840">
                <a:tc>
                  <a:txBody>
                    <a:bodyPr/>
                    <a:lstStyle/>
                    <a:p>
                      <a:pPr algn="ctr"/>
                      <a:r>
                        <a:rPr lang="en-US" sz="2000" dirty="0"/>
                        <a:t>Interpreter </a:t>
                      </a:r>
                    </a:p>
                  </a:txBody>
                  <a:tcPr/>
                </a:tc>
                <a:tc>
                  <a:txBody>
                    <a:bodyPr/>
                    <a:lstStyle/>
                    <a:p>
                      <a:pPr algn="ctr"/>
                      <a:r>
                        <a:rPr lang="en-US" sz="2000" dirty="0"/>
                        <a:t>Compiler</a:t>
                      </a:r>
                    </a:p>
                  </a:txBody>
                  <a:tcPr/>
                </a:tc>
                <a:extLst>
                  <a:ext uri="{0D108BD9-81ED-4DB2-BD59-A6C34878D82A}">
                    <a16:rowId xmlns:a16="http://schemas.microsoft.com/office/drawing/2014/main" val="3824072169"/>
                  </a:ext>
                </a:extLst>
              </a:tr>
              <a:tr h="370840">
                <a:tc>
                  <a:txBody>
                    <a:bodyPr/>
                    <a:lstStyle/>
                    <a:p>
                      <a:pPr marL="12700" marR="531495" indent="0">
                        <a:lnSpc>
                          <a:spcPts val="2220"/>
                        </a:lnSpc>
                        <a:spcBef>
                          <a:spcPts val="209"/>
                        </a:spcBef>
                        <a:buNone/>
                        <a:tabLst>
                          <a:tab pos="469265" algn="l"/>
                          <a:tab pos="469900" algn="l"/>
                        </a:tabLst>
                      </a:pPr>
                      <a:r>
                        <a:rPr lang="en-GB" sz="1800" spc="-5" dirty="0">
                          <a:latin typeface="Times New Roman"/>
                          <a:cs typeface="Times New Roman"/>
                        </a:rPr>
                        <a:t>Translates</a:t>
                      </a:r>
                      <a:r>
                        <a:rPr lang="en-GB" sz="1800" spc="-25" dirty="0">
                          <a:latin typeface="Times New Roman"/>
                          <a:cs typeface="Times New Roman"/>
                        </a:rPr>
                        <a:t> </a:t>
                      </a:r>
                      <a:r>
                        <a:rPr lang="en-GB" sz="1800" dirty="0">
                          <a:latin typeface="Times New Roman"/>
                          <a:cs typeface="Times New Roman"/>
                        </a:rPr>
                        <a:t>program</a:t>
                      </a:r>
                      <a:r>
                        <a:rPr lang="en-GB" sz="1800" spc="-40" dirty="0">
                          <a:latin typeface="Times New Roman"/>
                          <a:cs typeface="Times New Roman"/>
                        </a:rPr>
                        <a:t> </a:t>
                      </a:r>
                      <a:r>
                        <a:rPr lang="en-GB" sz="1800" dirty="0">
                          <a:latin typeface="Times New Roman"/>
                          <a:cs typeface="Times New Roman"/>
                        </a:rPr>
                        <a:t>one </a:t>
                      </a:r>
                      <a:r>
                        <a:rPr lang="en-GB" sz="1800" spc="-484" dirty="0">
                          <a:latin typeface="Times New Roman"/>
                          <a:cs typeface="Times New Roman"/>
                        </a:rPr>
                        <a:t> </a:t>
                      </a:r>
                      <a:r>
                        <a:rPr lang="en-GB" sz="1800" spc="-5" dirty="0">
                          <a:latin typeface="Times New Roman"/>
                          <a:cs typeface="Times New Roman"/>
                        </a:rPr>
                        <a:t>statement</a:t>
                      </a:r>
                      <a:r>
                        <a:rPr lang="en-GB" sz="1800" spc="-10" dirty="0">
                          <a:latin typeface="Times New Roman"/>
                          <a:cs typeface="Times New Roman"/>
                        </a:rPr>
                        <a:t> </a:t>
                      </a:r>
                      <a:r>
                        <a:rPr lang="en-GB" sz="1800" dirty="0">
                          <a:latin typeface="Times New Roman"/>
                          <a:cs typeface="Times New Roman"/>
                        </a:rPr>
                        <a:t>at</a:t>
                      </a:r>
                      <a:r>
                        <a:rPr lang="en-GB" sz="1800" spc="-20" dirty="0">
                          <a:latin typeface="Times New Roman"/>
                          <a:cs typeface="Times New Roman"/>
                        </a:rPr>
                        <a:t> </a:t>
                      </a:r>
                      <a:r>
                        <a:rPr lang="en-GB" sz="1800" dirty="0">
                          <a:latin typeface="Times New Roman"/>
                          <a:cs typeface="Times New Roman"/>
                        </a:rPr>
                        <a:t>a</a:t>
                      </a:r>
                      <a:r>
                        <a:rPr lang="en-GB" sz="1800" spc="-5" dirty="0">
                          <a:latin typeface="Times New Roman"/>
                          <a:cs typeface="Times New Roman"/>
                        </a:rPr>
                        <a:t> </a:t>
                      </a:r>
                      <a:r>
                        <a:rPr lang="en-GB" sz="1800" spc="-10" dirty="0">
                          <a:latin typeface="Times New Roman"/>
                          <a:cs typeface="Times New Roman"/>
                        </a:rPr>
                        <a:t>time.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a:cs typeface="Times New Roman"/>
                        </a:rPr>
                        <a:t>Scans </a:t>
                      </a:r>
                      <a:r>
                        <a:rPr lang="en-GB" sz="1800" spc="-5" dirty="0">
                          <a:latin typeface="Times New Roman"/>
                          <a:cs typeface="Times New Roman"/>
                        </a:rPr>
                        <a:t>the entire </a:t>
                      </a:r>
                      <a:r>
                        <a:rPr lang="en-GB" sz="1800" dirty="0">
                          <a:latin typeface="Times New Roman"/>
                          <a:cs typeface="Times New Roman"/>
                        </a:rPr>
                        <a:t>program and </a:t>
                      </a:r>
                      <a:r>
                        <a:rPr lang="en-GB" sz="1800" spc="-5" dirty="0">
                          <a:latin typeface="Times New Roman"/>
                          <a:cs typeface="Times New Roman"/>
                        </a:rPr>
                        <a:t>translates it </a:t>
                      </a:r>
                      <a:r>
                        <a:rPr lang="en-GB" sz="1800" spc="-484" dirty="0">
                          <a:latin typeface="Times New Roman"/>
                          <a:cs typeface="Times New Roman"/>
                        </a:rPr>
                        <a:t> </a:t>
                      </a:r>
                      <a:r>
                        <a:rPr lang="en-GB" sz="1800" dirty="0">
                          <a:latin typeface="Times New Roman"/>
                          <a:cs typeface="Times New Roman"/>
                        </a:rPr>
                        <a:t>as</a:t>
                      </a:r>
                      <a:r>
                        <a:rPr lang="en-GB" sz="1800" spc="-10" dirty="0">
                          <a:latin typeface="Times New Roman"/>
                          <a:cs typeface="Times New Roman"/>
                        </a:rPr>
                        <a:t> </a:t>
                      </a:r>
                      <a:r>
                        <a:rPr lang="en-GB" sz="1800" dirty="0">
                          <a:latin typeface="Times New Roman"/>
                          <a:cs typeface="Times New Roman"/>
                        </a:rPr>
                        <a:t>a</a:t>
                      </a:r>
                      <a:r>
                        <a:rPr lang="en-GB" sz="1800" spc="-5" dirty="0">
                          <a:latin typeface="Times New Roman"/>
                          <a:cs typeface="Times New Roman"/>
                        </a:rPr>
                        <a:t> </a:t>
                      </a:r>
                      <a:r>
                        <a:rPr lang="en-GB" sz="1800" dirty="0">
                          <a:latin typeface="Times New Roman"/>
                          <a:cs typeface="Times New Roman"/>
                        </a:rPr>
                        <a:t>whole </a:t>
                      </a:r>
                      <a:r>
                        <a:rPr lang="en-GB" sz="1800" spc="-5" dirty="0">
                          <a:latin typeface="Times New Roman"/>
                          <a:cs typeface="Times New Roman"/>
                        </a:rPr>
                        <a:t>into</a:t>
                      </a:r>
                      <a:r>
                        <a:rPr lang="en-GB" sz="1800" spc="5" dirty="0">
                          <a:latin typeface="Times New Roman"/>
                          <a:cs typeface="Times New Roman"/>
                        </a:rPr>
                        <a:t> </a:t>
                      </a:r>
                      <a:r>
                        <a:rPr lang="en-GB" sz="1800" spc="-5" dirty="0">
                          <a:latin typeface="Times New Roman"/>
                          <a:cs typeface="Times New Roman"/>
                        </a:rPr>
                        <a:t>machine </a:t>
                      </a:r>
                      <a:r>
                        <a:rPr lang="en-GB" sz="1800" dirty="0">
                          <a:latin typeface="Times New Roman"/>
                          <a:cs typeface="Times New Roman"/>
                        </a:rPr>
                        <a:t>code.</a:t>
                      </a:r>
                    </a:p>
                  </a:txBody>
                  <a:tcPr/>
                </a:tc>
                <a:extLst>
                  <a:ext uri="{0D108BD9-81ED-4DB2-BD59-A6C34878D82A}">
                    <a16:rowId xmlns:a16="http://schemas.microsoft.com/office/drawing/2014/main" val="1905550756"/>
                  </a:ext>
                </a:extLst>
              </a:tr>
              <a:tr h="370840">
                <a:tc>
                  <a:txBody>
                    <a:bodyPr/>
                    <a:lstStyle/>
                    <a:p>
                      <a:pPr marL="12700" marR="143510" indent="0">
                        <a:lnSpc>
                          <a:spcPts val="2220"/>
                        </a:lnSpc>
                        <a:buNone/>
                        <a:tabLst>
                          <a:tab pos="459740" algn="l"/>
                          <a:tab pos="460375" algn="l"/>
                        </a:tabLst>
                      </a:pPr>
                      <a:r>
                        <a:rPr lang="en-GB" sz="1800" dirty="0">
                          <a:latin typeface="Times New Roman"/>
                          <a:cs typeface="Times New Roman"/>
                        </a:rPr>
                        <a:t>It </a:t>
                      </a:r>
                      <a:r>
                        <a:rPr lang="en-GB" sz="1800" spc="-5" dirty="0">
                          <a:latin typeface="Times New Roman"/>
                          <a:cs typeface="Times New Roman"/>
                        </a:rPr>
                        <a:t>takes less amount </a:t>
                      </a:r>
                      <a:r>
                        <a:rPr lang="en-GB" sz="1800" dirty="0">
                          <a:latin typeface="Times New Roman"/>
                          <a:cs typeface="Times New Roman"/>
                        </a:rPr>
                        <a:t>of </a:t>
                      </a:r>
                      <a:r>
                        <a:rPr lang="en-GB" sz="1800" spc="-10" dirty="0">
                          <a:latin typeface="Times New Roman"/>
                          <a:cs typeface="Times New Roman"/>
                        </a:rPr>
                        <a:t>time </a:t>
                      </a:r>
                      <a:r>
                        <a:rPr lang="en-GB" sz="1800" spc="-484" dirty="0">
                          <a:latin typeface="Times New Roman"/>
                          <a:cs typeface="Times New Roman"/>
                        </a:rPr>
                        <a:t> </a:t>
                      </a:r>
                      <a:r>
                        <a:rPr lang="en-GB" sz="1800" dirty="0">
                          <a:latin typeface="Times New Roman"/>
                          <a:cs typeface="Times New Roman"/>
                        </a:rPr>
                        <a:t>to </a:t>
                      </a:r>
                      <a:r>
                        <a:rPr lang="en-GB" sz="1800" spc="-5" dirty="0" err="1">
                          <a:latin typeface="Times New Roman"/>
                          <a:cs typeface="Times New Roman"/>
                        </a:rPr>
                        <a:t>analyze</a:t>
                      </a:r>
                      <a:r>
                        <a:rPr lang="en-GB" sz="1800" spc="-5" dirty="0">
                          <a:latin typeface="Times New Roman"/>
                          <a:cs typeface="Times New Roman"/>
                        </a:rPr>
                        <a:t> the </a:t>
                      </a:r>
                      <a:r>
                        <a:rPr lang="en-GB" sz="1800" dirty="0">
                          <a:latin typeface="Times New Roman"/>
                          <a:cs typeface="Times New Roman"/>
                        </a:rPr>
                        <a:t>source code </a:t>
                      </a:r>
                      <a:r>
                        <a:rPr lang="en-GB" sz="1800" spc="5" dirty="0">
                          <a:latin typeface="Times New Roman"/>
                          <a:cs typeface="Times New Roman"/>
                        </a:rPr>
                        <a:t> </a:t>
                      </a:r>
                      <a:r>
                        <a:rPr lang="en-GB" sz="1800" dirty="0">
                          <a:latin typeface="Times New Roman"/>
                          <a:cs typeface="Times New Roman"/>
                        </a:rPr>
                        <a:t>but</a:t>
                      </a:r>
                      <a:r>
                        <a:rPr lang="en-GB" sz="1800" spc="-5" dirty="0">
                          <a:latin typeface="Times New Roman"/>
                          <a:cs typeface="Times New Roman"/>
                        </a:rPr>
                        <a:t> the</a:t>
                      </a:r>
                      <a:r>
                        <a:rPr lang="en-GB" sz="1800" spc="5" dirty="0">
                          <a:latin typeface="Times New Roman"/>
                          <a:cs typeface="Times New Roman"/>
                        </a:rPr>
                        <a:t> </a:t>
                      </a:r>
                      <a:r>
                        <a:rPr lang="en-GB" sz="1800" spc="-5" dirty="0">
                          <a:latin typeface="Times New Roman"/>
                          <a:cs typeface="Times New Roman"/>
                        </a:rPr>
                        <a:t>overall</a:t>
                      </a:r>
                      <a:r>
                        <a:rPr lang="en-GB" sz="1800" dirty="0">
                          <a:latin typeface="Times New Roman"/>
                          <a:cs typeface="Times New Roman"/>
                        </a:rPr>
                        <a:t> </a:t>
                      </a:r>
                      <a:r>
                        <a:rPr lang="en-GB" sz="1800" spc="-5" dirty="0">
                          <a:latin typeface="Times New Roman"/>
                          <a:cs typeface="Times New Roman"/>
                        </a:rPr>
                        <a:t>execution </a:t>
                      </a:r>
                      <a:r>
                        <a:rPr lang="en-GB" sz="1800" dirty="0">
                          <a:latin typeface="Times New Roman"/>
                          <a:cs typeface="Times New Roman"/>
                        </a:rPr>
                        <a:t> </a:t>
                      </a:r>
                      <a:r>
                        <a:rPr lang="en-GB" sz="1800" spc="-10" dirty="0">
                          <a:latin typeface="Times New Roman"/>
                          <a:cs typeface="Times New Roman"/>
                        </a:rPr>
                        <a:t>time</a:t>
                      </a:r>
                      <a:r>
                        <a:rPr lang="en-GB" sz="1800" spc="-5" dirty="0">
                          <a:latin typeface="Times New Roman"/>
                          <a:cs typeface="Times New Roman"/>
                        </a:rPr>
                        <a:t> </a:t>
                      </a:r>
                      <a:r>
                        <a:rPr lang="en-GB" sz="1800" dirty="0">
                          <a:latin typeface="Times New Roman"/>
                          <a:cs typeface="Times New Roman"/>
                        </a:rPr>
                        <a:t>is</a:t>
                      </a:r>
                      <a:r>
                        <a:rPr lang="en-GB" sz="1800" spc="-10" dirty="0">
                          <a:latin typeface="Times New Roman"/>
                          <a:cs typeface="Times New Roman"/>
                        </a:rPr>
                        <a:t> </a:t>
                      </a:r>
                      <a:r>
                        <a:rPr lang="en-GB" sz="1800" spc="-5" dirty="0">
                          <a:latin typeface="Times New Roman"/>
                          <a:cs typeface="Times New Roman"/>
                        </a:rPr>
                        <a:t>slower.</a:t>
                      </a:r>
                      <a:endParaRPr lang="en-GB" sz="1800" dirty="0">
                        <a:latin typeface="Times New Roman"/>
                        <a:cs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a:cs typeface="Times New Roman"/>
                        </a:rPr>
                        <a:t>It</a:t>
                      </a:r>
                      <a:r>
                        <a:rPr lang="en-GB" sz="1800" spc="-5" dirty="0">
                          <a:latin typeface="Times New Roman"/>
                          <a:cs typeface="Times New Roman"/>
                        </a:rPr>
                        <a:t> takes</a:t>
                      </a:r>
                      <a:r>
                        <a:rPr lang="en-GB" sz="1800" dirty="0">
                          <a:latin typeface="Times New Roman"/>
                          <a:cs typeface="Times New Roman"/>
                        </a:rPr>
                        <a:t> </a:t>
                      </a:r>
                      <a:r>
                        <a:rPr lang="en-GB" sz="1800" spc="-5" dirty="0">
                          <a:latin typeface="Times New Roman"/>
                          <a:cs typeface="Times New Roman"/>
                        </a:rPr>
                        <a:t>large amount </a:t>
                      </a:r>
                      <a:r>
                        <a:rPr lang="en-GB" sz="1800" dirty="0">
                          <a:latin typeface="Times New Roman"/>
                          <a:cs typeface="Times New Roman"/>
                        </a:rPr>
                        <a:t>of</a:t>
                      </a:r>
                      <a:r>
                        <a:rPr lang="en-GB" sz="1800" spc="5" dirty="0">
                          <a:latin typeface="Times New Roman"/>
                          <a:cs typeface="Times New Roman"/>
                        </a:rPr>
                        <a:t> </a:t>
                      </a:r>
                      <a:r>
                        <a:rPr lang="en-GB" sz="1800" spc="-10" dirty="0">
                          <a:latin typeface="Times New Roman"/>
                          <a:cs typeface="Times New Roman"/>
                        </a:rPr>
                        <a:t>time</a:t>
                      </a:r>
                      <a:r>
                        <a:rPr lang="en-GB" sz="1800" spc="-5" dirty="0">
                          <a:latin typeface="Times New Roman"/>
                          <a:cs typeface="Times New Roman"/>
                        </a:rPr>
                        <a:t> to</a:t>
                      </a:r>
                      <a:r>
                        <a:rPr lang="en-GB" sz="1800" spc="10" dirty="0">
                          <a:latin typeface="Times New Roman"/>
                          <a:cs typeface="Times New Roman"/>
                        </a:rPr>
                        <a:t> </a:t>
                      </a:r>
                      <a:r>
                        <a:rPr lang="en-GB" sz="1800" spc="-5" dirty="0" err="1">
                          <a:latin typeface="Times New Roman"/>
                          <a:cs typeface="Times New Roman"/>
                        </a:rPr>
                        <a:t>analyze</a:t>
                      </a:r>
                      <a:r>
                        <a:rPr lang="en-GB" sz="1800" spc="-5" dirty="0">
                          <a:latin typeface="Times New Roman"/>
                          <a:cs typeface="Times New Roman"/>
                        </a:rPr>
                        <a:t> </a:t>
                      </a:r>
                      <a:r>
                        <a:rPr lang="en-GB" sz="1800" dirty="0">
                          <a:latin typeface="Times New Roman"/>
                          <a:cs typeface="Times New Roman"/>
                        </a:rPr>
                        <a:t> </a:t>
                      </a:r>
                      <a:r>
                        <a:rPr lang="en-GB" sz="1800" spc="-5" dirty="0">
                          <a:latin typeface="Times New Roman"/>
                          <a:cs typeface="Times New Roman"/>
                        </a:rPr>
                        <a:t>the </a:t>
                      </a:r>
                      <a:r>
                        <a:rPr lang="en-GB" sz="1800" dirty="0">
                          <a:latin typeface="Times New Roman"/>
                          <a:cs typeface="Times New Roman"/>
                        </a:rPr>
                        <a:t>source code but </a:t>
                      </a:r>
                      <a:r>
                        <a:rPr lang="en-GB" sz="1800" spc="-5" dirty="0">
                          <a:latin typeface="Times New Roman"/>
                          <a:cs typeface="Times New Roman"/>
                        </a:rPr>
                        <a:t>the </a:t>
                      </a:r>
                      <a:r>
                        <a:rPr lang="en-GB" sz="1800" dirty="0">
                          <a:latin typeface="Times New Roman"/>
                          <a:cs typeface="Times New Roman"/>
                        </a:rPr>
                        <a:t>overall </a:t>
                      </a:r>
                      <a:r>
                        <a:rPr lang="en-GB" sz="1800" spc="-5" dirty="0">
                          <a:latin typeface="Times New Roman"/>
                          <a:cs typeface="Times New Roman"/>
                        </a:rPr>
                        <a:t>execution </a:t>
                      </a:r>
                      <a:r>
                        <a:rPr lang="en-GB" sz="1800" spc="-484" dirty="0">
                          <a:latin typeface="Times New Roman"/>
                          <a:cs typeface="Times New Roman"/>
                        </a:rPr>
                        <a:t> </a:t>
                      </a:r>
                      <a:r>
                        <a:rPr lang="en-GB" sz="1800" spc="-10" dirty="0">
                          <a:latin typeface="Times New Roman"/>
                          <a:cs typeface="Times New Roman"/>
                        </a:rPr>
                        <a:t>time</a:t>
                      </a:r>
                      <a:r>
                        <a:rPr lang="en-GB" sz="1800" spc="-5" dirty="0">
                          <a:latin typeface="Times New Roman"/>
                          <a:cs typeface="Times New Roman"/>
                        </a:rPr>
                        <a:t> is</a:t>
                      </a:r>
                      <a:r>
                        <a:rPr lang="en-GB" sz="1800" spc="5" dirty="0">
                          <a:latin typeface="Times New Roman"/>
                          <a:cs typeface="Times New Roman"/>
                        </a:rPr>
                        <a:t> </a:t>
                      </a:r>
                      <a:r>
                        <a:rPr lang="en-GB" sz="1800" spc="-5" dirty="0">
                          <a:latin typeface="Times New Roman"/>
                          <a:cs typeface="Times New Roman"/>
                        </a:rPr>
                        <a:t>comparatively</a:t>
                      </a:r>
                      <a:r>
                        <a:rPr lang="en-GB" sz="1800" spc="-10" dirty="0">
                          <a:latin typeface="Times New Roman"/>
                          <a:cs typeface="Times New Roman"/>
                        </a:rPr>
                        <a:t> </a:t>
                      </a:r>
                      <a:r>
                        <a:rPr lang="en-GB" sz="1800" spc="-5" dirty="0">
                          <a:latin typeface="Times New Roman"/>
                          <a:cs typeface="Times New Roman"/>
                        </a:rPr>
                        <a:t>faster.</a:t>
                      </a:r>
                      <a:endParaRPr lang="en-GB" sz="1800" dirty="0">
                        <a:latin typeface="Times New Roman"/>
                        <a:cs typeface="Times New Roman"/>
                      </a:endParaRPr>
                    </a:p>
                  </a:txBody>
                  <a:tcPr/>
                </a:tc>
                <a:extLst>
                  <a:ext uri="{0D108BD9-81ED-4DB2-BD59-A6C34878D82A}">
                    <a16:rowId xmlns:a16="http://schemas.microsoft.com/office/drawing/2014/main" val="3831002030"/>
                  </a:ext>
                </a:extLst>
              </a:tr>
              <a:tr h="370840">
                <a:tc>
                  <a:txBody>
                    <a:bodyPr/>
                    <a:lstStyle/>
                    <a:p>
                      <a:r>
                        <a:rPr lang="en-GB" sz="1800" spc="5" dirty="0">
                          <a:latin typeface="Times New Roman"/>
                          <a:cs typeface="Times New Roman"/>
                        </a:rPr>
                        <a:t>No</a:t>
                      </a:r>
                      <a:r>
                        <a:rPr lang="en-GB" sz="1800" spc="-25" dirty="0">
                          <a:latin typeface="Times New Roman"/>
                          <a:cs typeface="Times New Roman"/>
                        </a:rPr>
                        <a:t> </a:t>
                      </a:r>
                      <a:r>
                        <a:rPr lang="en-GB" sz="1800" spc="-5" dirty="0">
                          <a:latin typeface="Times New Roman"/>
                          <a:cs typeface="Times New Roman"/>
                        </a:rPr>
                        <a:t>intermediate</a:t>
                      </a:r>
                      <a:r>
                        <a:rPr lang="en-GB" sz="1800" spc="-20" dirty="0">
                          <a:latin typeface="Times New Roman"/>
                          <a:cs typeface="Times New Roman"/>
                        </a:rPr>
                        <a:t> </a:t>
                      </a:r>
                      <a:r>
                        <a:rPr lang="en-GB" sz="1800" dirty="0">
                          <a:latin typeface="Times New Roman"/>
                          <a:cs typeface="Times New Roman"/>
                        </a:rPr>
                        <a:t>object</a:t>
                      </a:r>
                      <a:r>
                        <a:rPr lang="en-GB" sz="1800" spc="-25" dirty="0">
                          <a:latin typeface="Times New Roman"/>
                          <a:cs typeface="Times New Roman"/>
                        </a:rPr>
                        <a:t> </a:t>
                      </a:r>
                      <a:r>
                        <a:rPr lang="en-GB" sz="1800" dirty="0">
                          <a:latin typeface="Times New Roman"/>
                          <a:cs typeface="Times New Roman"/>
                        </a:rPr>
                        <a:t>code </a:t>
                      </a:r>
                      <a:r>
                        <a:rPr lang="en-GB" sz="1800" spc="-484" dirty="0">
                          <a:latin typeface="Times New Roman"/>
                          <a:cs typeface="Times New Roman"/>
                        </a:rPr>
                        <a:t> </a:t>
                      </a:r>
                      <a:r>
                        <a:rPr lang="en-GB" sz="1800" dirty="0">
                          <a:latin typeface="Times New Roman"/>
                          <a:cs typeface="Times New Roman"/>
                        </a:rPr>
                        <a:t>is generated, hence are </a:t>
                      </a:r>
                      <a:r>
                        <a:rPr lang="en-GB" sz="1800" spc="5" dirty="0">
                          <a:latin typeface="Times New Roman"/>
                          <a:cs typeface="Times New Roman"/>
                        </a:rPr>
                        <a:t> </a:t>
                      </a:r>
                      <a:r>
                        <a:rPr lang="en-GB" sz="1800" spc="-10" dirty="0">
                          <a:solidFill>
                            <a:srgbClr val="FF0000"/>
                          </a:solidFill>
                          <a:latin typeface="Times New Roman"/>
                          <a:cs typeface="Times New Roman"/>
                        </a:rPr>
                        <a:t>memory</a:t>
                      </a:r>
                      <a:r>
                        <a:rPr lang="en-GB" sz="1800" spc="-5" dirty="0">
                          <a:solidFill>
                            <a:srgbClr val="FF0000"/>
                          </a:solidFill>
                          <a:latin typeface="Times New Roman"/>
                          <a:cs typeface="Times New Roman"/>
                        </a:rPr>
                        <a:t> </a:t>
                      </a:r>
                      <a:r>
                        <a:rPr lang="en-GB" sz="1800" dirty="0">
                          <a:solidFill>
                            <a:srgbClr val="FF0000"/>
                          </a:solidFill>
                          <a:latin typeface="Times New Roman"/>
                          <a:cs typeface="Times New Roman"/>
                        </a:rPr>
                        <a:t>efficient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spc="-5" dirty="0">
                          <a:latin typeface="Times New Roman"/>
                          <a:cs typeface="Times New Roman"/>
                        </a:rPr>
                        <a:t>Generates intermediate </a:t>
                      </a:r>
                      <a:r>
                        <a:rPr lang="en-GB" sz="1800" dirty="0">
                          <a:latin typeface="Times New Roman"/>
                          <a:cs typeface="Times New Roman"/>
                        </a:rPr>
                        <a:t>object code </a:t>
                      </a:r>
                      <a:r>
                        <a:rPr lang="en-GB" sz="1800" spc="5" dirty="0">
                          <a:latin typeface="Times New Roman"/>
                          <a:cs typeface="Times New Roman"/>
                        </a:rPr>
                        <a:t> </a:t>
                      </a:r>
                      <a:r>
                        <a:rPr lang="en-GB" sz="1800" spc="-5" dirty="0">
                          <a:latin typeface="Times New Roman"/>
                          <a:cs typeface="Times New Roman"/>
                        </a:rPr>
                        <a:t>which </a:t>
                      </a:r>
                      <a:r>
                        <a:rPr lang="en-GB" sz="1800" dirty="0">
                          <a:latin typeface="Times New Roman"/>
                          <a:cs typeface="Times New Roman"/>
                        </a:rPr>
                        <a:t>further requires </a:t>
                      </a:r>
                      <a:r>
                        <a:rPr lang="en-GB" sz="1800" spc="-5" dirty="0">
                          <a:latin typeface="Times New Roman"/>
                          <a:cs typeface="Times New Roman"/>
                        </a:rPr>
                        <a:t>linking, </a:t>
                      </a:r>
                      <a:r>
                        <a:rPr lang="en-GB" sz="1800" dirty="0">
                          <a:latin typeface="Times New Roman"/>
                          <a:cs typeface="Times New Roman"/>
                        </a:rPr>
                        <a:t>hence </a:t>
                      </a:r>
                      <a:r>
                        <a:rPr lang="en-GB" sz="1800" spc="-484" dirty="0">
                          <a:latin typeface="Times New Roman"/>
                          <a:cs typeface="Times New Roman"/>
                        </a:rPr>
                        <a:t> </a:t>
                      </a:r>
                      <a:r>
                        <a:rPr lang="en-GB" sz="1800" dirty="0">
                          <a:latin typeface="Times New Roman"/>
                          <a:cs typeface="Times New Roman"/>
                        </a:rPr>
                        <a:t>requires</a:t>
                      </a:r>
                      <a:r>
                        <a:rPr lang="en-GB" sz="1800" spc="-10" dirty="0">
                          <a:latin typeface="Times New Roman"/>
                          <a:cs typeface="Times New Roman"/>
                        </a:rPr>
                        <a:t> </a:t>
                      </a:r>
                      <a:r>
                        <a:rPr lang="en-GB" sz="1800" spc="-5" dirty="0">
                          <a:latin typeface="Times New Roman"/>
                          <a:cs typeface="Times New Roman"/>
                        </a:rPr>
                        <a:t>more </a:t>
                      </a:r>
                      <a:r>
                        <a:rPr lang="en-GB" sz="1800" spc="-10" dirty="0">
                          <a:latin typeface="Times New Roman"/>
                          <a:cs typeface="Times New Roman"/>
                        </a:rPr>
                        <a:t>memory.</a:t>
                      </a:r>
                      <a:endParaRPr lang="en-GB" sz="1800" dirty="0">
                        <a:latin typeface="Times New Roman"/>
                        <a:cs typeface="Times New Roman"/>
                      </a:endParaRPr>
                    </a:p>
                  </a:txBody>
                  <a:tcPr/>
                </a:tc>
                <a:extLst>
                  <a:ext uri="{0D108BD9-81ED-4DB2-BD59-A6C34878D82A}">
                    <a16:rowId xmlns:a16="http://schemas.microsoft.com/office/drawing/2014/main" val="29164974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a:cs typeface="Times New Roman"/>
                        </a:rPr>
                        <a:t>Continues </a:t>
                      </a:r>
                      <a:r>
                        <a:rPr lang="en-GB" sz="1800" spc="-5" dirty="0">
                          <a:latin typeface="Times New Roman"/>
                          <a:cs typeface="Times New Roman"/>
                        </a:rPr>
                        <a:t>translating the </a:t>
                      </a:r>
                      <a:r>
                        <a:rPr lang="en-GB" sz="1800" dirty="0">
                          <a:latin typeface="Times New Roman"/>
                          <a:cs typeface="Times New Roman"/>
                        </a:rPr>
                        <a:t> program</a:t>
                      </a:r>
                      <a:r>
                        <a:rPr lang="en-GB" sz="1800" spc="30" dirty="0">
                          <a:latin typeface="Times New Roman"/>
                          <a:cs typeface="Times New Roman"/>
                        </a:rPr>
                        <a:t> </a:t>
                      </a:r>
                      <a:r>
                        <a:rPr lang="en-GB" sz="1800" spc="-5" dirty="0">
                          <a:latin typeface="Times New Roman"/>
                          <a:cs typeface="Times New Roman"/>
                        </a:rPr>
                        <a:t>until</a:t>
                      </a:r>
                      <a:r>
                        <a:rPr lang="en-GB" sz="1800" spc="40" dirty="0">
                          <a:latin typeface="Times New Roman"/>
                          <a:cs typeface="Times New Roman"/>
                        </a:rPr>
                        <a:t> </a:t>
                      </a:r>
                      <a:r>
                        <a:rPr lang="en-GB" sz="1800" dirty="0">
                          <a:latin typeface="Times New Roman"/>
                          <a:cs typeface="Times New Roman"/>
                        </a:rPr>
                        <a:t>the</a:t>
                      </a:r>
                      <a:r>
                        <a:rPr lang="en-GB" sz="1800" spc="60" dirty="0">
                          <a:latin typeface="Times New Roman"/>
                          <a:cs typeface="Times New Roman"/>
                        </a:rPr>
                        <a:t> </a:t>
                      </a:r>
                      <a:r>
                        <a:rPr lang="en-GB" sz="1800" spc="-5" dirty="0">
                          <a:latin typeface="Times New Roman"/>
                          <a:cs typeface="Times New Roman"/>
                        </a:rPr>
                        <a:t>first</a:t>
                      </a:r>
                      <a:r>
                        <a:rPr lang="en-GB" sz="1800" spc="50" dirty="0">
                          <a:latin typeface="Times New Roman"/>
                          <a:cs typeface="Times New Roman"/>
                        </a:rPr>
                        <a:t> </a:t>
                      </a:r>
                      <a:r>
                        <a:rPr lang="en-GB" sz="1800" dirty="0">
                          <a:latin typeface="Times New Roman"/>
                          <a:cs typeface="Times New Roman"/>
                        </a:rPr>
                        <a:t>error </a:t>
                      </a:r>
                      <a:r>
                        <a:rPr lang="en-GB" sz="1800" spc="5" dirty="0">
                          <a:latin typeface="Times New Roman"/>
                          <a:cs typeface="Times New Roman"/>
                        </a:rPr>
                        <a:t> </a:t>
                      </a:r>
                      <a:r>
                        <a:rPr lang="en-GB" sz="1800" dirty="0">
                          <a:latin typeface="Times New Roman"/>
                          <a:cs typeface="Times New Roman"/>
                        </a:rPr>
                        <a:t>is</a:t>
                      </a:r>
                      <a:r>
                        <a:rPr lang="en-GB" sz="1800" spc="-15" dirty="0">
                          <a:latin typeface="Times New Roman"/>
                          <a:cs typeface="Times New Roman"/>
                        </a:rPr>
                        <a:t> </a:t>
                      </a:r>
                      <a:r>
                        <a:rPr lang="en-GB" sz="1800" spc="-10" dirty="0">
                          <a:latin typeface="Times New Roman"/>
                          <a:cs typeface="Times New Roman"/>
                        </a:rPr>
                        <a:t>met, </a:t>
                      </a:r>
                      <a:r>
                        <a:rPr lang="en-GB" sz="1800" spc="-5" dirty="0">
                          <a:latin typeface="Times New Roman"/>
                          <a:cs typeface="Times New Roman"/>
                        </a:rPr>
                        <a:t>in</a:t>
                      </a:r>
                      <a:r>
                        <a:rPr lang="en-GB" sz="1800" spc="10" dirty="0">
                          <a:latin typeface="Times New Roman"/>
                          <a:cs typeface="Times New Roman"/>
                        </a:rPr>
                        <a:t> </a:t>
                      </a:r>
                      <a:r>
                        <a:rPr lang="en-GB" sz="1800" spc="-5" dirty="0">
                          <a:latin typeface="Times New Roman"/>
                          <a:cs typeface="Times New Roman"/>
                        </a:rPr>
                        <a:t>which case it stops. </a:t>
                      </a:r>
                      <a:r>
                        <a:rPr lang="en-GB" sz="1800" spc="-484" dirty="0">
                          <a:latin typeface="Times New Roman"/>
                          <a:cs typeface="Times New Roman"/>
                        </a:rPr>
                        <a:t> </a:t>
                      </a:r>
                      <a:r>
                        <a:rPr lang="en-GB" sz="1800" dirty="0">
                          <a:latin typeface="Times New Roman"/>
                          <a:cs typeface="Times New Roman"/>
                        </a:rPr>
                        <a:t>Hence</a:t>
                      </a:r>
                      <a:r>
                        <a:rPr lang="en-GB" sz="1800" spc="-10" dirty="0">
                          <a:latin typeface="Times New Roman"/>
                          <a:cs typeface="Times New Roman"/>
                        </a:rPr>
                        <a:t> </a:t>
                      </a:r>
                      <a:r>
                        <a:rPr lang="en-GB" sz="1800" dirty="0">
                          <a:latin typeface="Times New Roman"/>
                          <a:cs typeface="Times New Roman"/>
                        </a:rPr>
                        <a:t>debugging</a:t>
                      </a:r>
                      <a:r>
                        <a:rPr lang="en-GB" sz="1800" spc="-5" dirty="0">
                          <a:latin typeface="Times New Roman"/>
                          <a:cs typeface="Times New Roman"/>
                        </a:rPr>
                        <a:t> is easy.</a:t>
                      </a:r>
                      <a:endParaRPr lang="en-GB" sz="1800" dirty="0">
                        <a:latin typeface="Times New Roman"/>
                        <a:cs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a:cs typeface="Times New Roman"/>
                        </a:rPr>
                        <a:t>It </a:t>
                      </a:r>
                      <a:r>
                        <a:rPr lang="en-GB" sz="1800" spc="-5" dirty="0">
                          <a:latin typeface="Times New Roman"/>
                          <a:cs typeface="Times New Roman"/>
                        </a:rPr>
                        <a:t>generates the </a:t>
                      </a:r>
                      <a:r>
                        <a:rPr lang="en-GB" sz="1800" dirty="0">
                          <a:latin typeface="Times New Roman"/>
                          <a:cs typeface="Times New Roman"/>
                        </a:rPr>
                        <a:t>error </a:t>
                      </a:r>
                      <a:r>
                        <a:rPr lang="en-GB" sz="1800" spc="-5" dirty="0">
                          <a:latin typeface="Times New Roman"/>
                          <a:cs typeface="Times New Roman"/>
                        </a:rPr>
                        <a:t>message </a:t>
                      </a:r>
                      <a:r>
                        <a:rPr lang="en-GB" sz="1800" dirty="0">
                          <a:latin typeface="Times New Roman"/>
                          <a:cs typeface="Times New Roman"/>
                        </a:rPr>
                        <a:t>only </a:t>
                      </a:r>
                      <a:r>
                        <a:rPr lang="en-GB" sz="1800" spc="-5" dirty="0">
                          <a:latin typeface="Times New Roman"/>
                          <a:cs typeface="Times New Roman"/>
                        </a:rPr>
                        <a:t>after </a:t>
                      </a:r>
                      <a:r>
                        <a:rPr lang="en-GB" sz="1800" spc="-484" dirty="0">
                          <a:latin typeface="Times New Roman"/>
                          <a:cs typeface="Times New Roman"/>
                        </a:rPr>
                        <a:t> </a:t>
                      </a:r>
                      <a:r>
                        <a:rPr lang="en-GB" sz="1800" dirty="0">
                          <a:latin typeface="Times New Roman"/>
                          <a:cs typeface="Times New Roman"/>
                        </a:rPr>
                        <a:t>scanning</a:t>
                      </a:r>
                      <a:r>
                        <a:rPr lang="en-GB" sz="1800" spc="10" dirty="0">
                          <a:latin typeface="Times New Roman"/>
                          <a:cs typeface="Times New Roman"/>
                        </a:rPr>
                        <a:t> </a:t>
                      </a:r>
                      <a:r>
                        <a:rPr lang="en-GB" sz="1800" spc="-5" dirty="0">
                          <a:latin typeface="Times New Roman"/>
                          <a:cs typeface="Times New Roman"/>
                        </a:rPr>
                        <a:t>the</a:t>
                      </a:r>
                      <a:r>
                        <a:rPr lang="en-GB" sz="1800" spc="5" dirty="0">
                          <a:latin typeface="Times New Roman"/>
                          <a:cs typeface="Times New Roman"/>
                        </a:rPr>
                        <a:t> </a:t>
                      </a:r>
                      <a:r>
                        <a:rPr lang="en-GB" sz="1800" dirty="0">
                          <a:latin typeface="Times New Roman"/>
                          <a:cs typeface="Times New Roman"/>
                        </a:rPr>
                        <a:t>whole</a:t>
                      </a:r>
                      <a:r>
                        <a:rPr lang="en-GB" sz="1800" spc="-5" dirty="0">
                          <a:latin typeface="Times New Roman"/>
                          <a:cs typeface="Times New Roman"/>
                        </a:rPr>
                        <a:t> program.</a:t>
                      </a:r>
                      <a:r>
                        <a:rPr lang="en-GB" sz="1800" dirty="0">
                          <a:latin typeface="Times New Roman"/>
                          <a:cs typeface="Times New Roman"/>
                        </a:rPr>
                        <a:t> </a:t>
                      </a:r>
                      <a:r>
                        <a:rPr lang="en-GB" sz="1800" spc="-5" dirty="0">
                          <a:latin typeface="Times New Roman"/>
                          <a:cs typeface="Times New Roman"/>
                        </a:rPr>
                        <a:t>Hence </a:t>
                      </a:r>
                      <a:r>
                        <a:rPr lang="en-GB" sz="1800" dirty="0">
                          <a:latin typeface="Times New Roman"/>
                          <a:cs typeface="Times New Roman"/>
                        </a:rPr>
                        <a:t> debugging </a:t>
                      </a:r>
                      <a:r>
                        <a:rPr lang="en-GB" sz="1800" spc="-5" dirty="0">
                          <a:latin typeface="Times New Roman"/>
                          <a:cs typeface="Times New Roman"/>
                        </a:rPr>
                        <a:t>is</a:t>
                      </a:r>
                      <a:r>
                        <a:rPr lang="en-GB" sz="1800" dirty="0">
                          <a:latin typeface="Times New Roman"/>
                          <a:cs typeface="Times New Roman"/>
                        </a:rPr>
                        <a:t> </a:t>
                      </a:r>
                      <a:r>
                        <a:rPr lang="en-GB" sz="1800" spc="-5" dirty="0">
                          <a:latin typeface="Times New Roman"/>
                          <a:cs typeface="Times New Roman"/>
                        </a:rPr>
                        <a:t>comparatively</a:t>
                      </a:r>
                      <a:r>
                        <a:rPr lang="en-GB" sz="1800" spc="-10" dirty="0">
                          <a:latin typeface="Times New Roman"/>
                          <a:cs typeface="Times New Roman"/>
                        </a:rPr>
                        <a:t> </a:t>
                      </a:r>
                      <a:r>
                        <a:rPr lang="en-GB" sz="1800" dirty="0">
                          <a:latin typeface="Times New Roman"/>
                          <a:cs typeface="Times New Roman"/>
                        </a:rPr>
                        <a:t>hard.</a:t>
                      </a:r>
                    </a:p>
                  </a:txBody>
                  <a:tcPr/>
                </a:tc>
                <a:extLst>
                  <a:ext uri="{0D108BD9-81ED-4DB2-BD59-A6C34878D82A}">
                    <a16:rowId xmlns:a16="http://schemas.microsoft.com/office/drawing/2014/main" val="3484378848"/>
                  </a:ext>
                </a:extLst>
              </a:tr>
              <a:tr h="370840">
                <a:tc>
                  <a:txBody>
                    <a:bodyPr/>
                    <a:lstStyle/>
                    <a:p>
                      <a:r>
                        <a:rPr lang="en-GB" sz="1800" spc="-5" dirty="0">
                          <a:latin typeface="Times New Roman"/>
                          <a:cs typeface="Times New Roman"/>
                        </a:rPr>
                        <a:t>Programming </a:t>
                      </a:r>
                      <a:r>
                        <a:rPr lang="en-GB" sz="1800" dirty="0">
                          <a:latin typeface="Times New Roman"/>
                          <a:cs typeface="Times New Roman"/>
                        </a:rPr>
                        <a:t>language </a:t>
                      </a:r>
                      <a:r>
                        <a:rPr lang="en-GB" sz="1800" spc="-5" dirty="0">
                          <a:latin typeface="Times New Roman"/>
                          <a:cs typeface="Times New Roman"/>
                        </a:rPr>
                        <a:t>like </a:t>
                      </a:r>
                      <a:r>
                        <a:rPr lang="en-GB" sz="1800" spc="-490" dirty="0">
                          <a:latin typeface="Times New Roman"/>
                          <a:cs typeface="Times New Roman"/>
                        </a:rPr>
                        <a:t> </a:t>
                      </a:r>
                      <a:r>
                        <a:rPr lang="en-GB" sz="1800" dirty="0">
                          <a:latin typeface="Times New Roman"/>
                          <a:cs typeface="Times New Roman"/>
                        </a:rPr>
                        <a:t>Python, Ruby use </a:t>
                      </a:r>
                      <a:r>
                        <a:rPr lang="en-GB" sz="1800" spc="5" dirty="0">
                          <a:latin typeface="Times New Roman"/>
                          <a:cs typeface="Times New Roman"/>
                        </a:rPr>
                        <a:t> </a:t>
                      </a:r>
                      <a:r>
                        <a:rPr lang="en-GB" sz="1800" spc="-5" dirty="0">
                          <a:latin typeface="Times New Roman"/>
                          <a:cs typeface="Times New Roman"/>
                        </a:rPr>
                        <a:t>interpreters.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spc="-5" dirty="0">
                          <a:latin typeface="Times New Roman"/>
                          <a:cs typeface="Times New Roman"/>
                        </a:rPr>
                        <a:t>Programming </a:t>
                      </a:r>
                      <a:r>
                        <a:rPr lang="en-GB" sz="1800" dirty="0">
                          <a:latin typeface="Times New Roman"/>
                          <a:cs typeface="Times New Roman"/>
                        </a:rPr>
                        <a:t>language </a:t>
                      </a:r>
                      <a:r>
                        <a:rPr lang="en-GB" sz="1800" spc="-5" dirty="0">
                          <a:latin typeface="Times New Roman"/>
                          <a:cs typeface="Times New Roman"/>
                        </a:rPr>
                        <a:t>like C, C++ </a:t>
                      </a:r>
                      <a:r>
                        <a:rPr lang="en-GB" sz="1800" dirty="0">
                          <a:latin typeface="Times New Roman"/>
                          <a:cs typeface="Times New Roman"/>
                        </a:rPr>
                        <a:t>use </a:t>
                      </a:r>
                      <a:r>
                        <a:rPr lang="en-GB" sz="1800" spc="-484" dirty="0">
                          <a:latin typeface="Times New Roman"/>
                          <a:cs typeface="Times New Roman"/>
                        </a:rPr>
                        <a:t> </a:t>
                      </a:r>
                      <a:r>
                        <a:rPr lang="en-GB" sz="1800" spc="-5" dirty="0">
                          <a:latin typeface="Times New Roman"/>
                          <a:cs typeface="Times New Roman"/>
                        </a:rPr>
                        <a:t>compilers.</a:t>
                      </a:r>
                      <a:endParaRPr lang="en-GB" sz="1800" dirty="0">
                        <a:latin typeface="Times New Roman"/>
                        <a:cs typeface="Times New Roman"/>
                      </a:endParaRPr>
                    </a:p>
                  </a:txBody>
                  <a:tcPr/>
                </a:tc>
                <a:extLst>
                  <a:ext uri="{0D108BD9-81ED-4DB2-BD59-A6C34878D82A}">
                    <a16:rowId xmlns:a16="http://schemas.microsoft.com/office/drawing/2014/main" val="2185532922"/>
                  </a:ext>
                </a:extLst>
              </a:tr>
            </a:tbl>
          </a:graphicData>
        </a:graphic>
      </p:graphicFrame>
      <p:sp>
        <p:nvSpPr>
          <p:cNvPr id="6" name="Slide Number Placeholder 5"/>
          <p:cNvSpPr>
            <a:spLocks noGrp="1"/>
          </p:cNvSpPr>
          <p:nvPr>
            <p:ph type="sldNum" sz="quarter" idx="12"/>
          </p:nvPr>
        </p:nvSpPr>
        <p:spPr/>
        <p:txBody>
          <a:bodyPr/>
          <a:lstStyle/>
          <a:p>
            <a:fld id="{B8469794-7FE4-4827-BFFB-C703968EB8F2}" type="slidenum">
              <a:rPr lang="en-US" smtClean="0"/>
              <a:t>15</a:t>
            </a:fld>
            <a:endParaRPr lang="en-US"/>
          </a:p>
        </p:txBody>
      </p:sp>
      <p:sp>
        <p:nvSpPr>
          <p:cNvPr id="7" name="Date Placeholder 6"/>
          <p:cNvSpPr>
            <a:spLocks noGrp="1"/>
          </p:cNvSpPr>
          <p:nvPr>
            <p:ph type="dt" sz="half" idx="10"/>
          </p:nvPr>
        </p:nvSpPr>
        <p:spPr/>
        <p:txBody>
          <a:bodyPr/>
          <a:lstStyle/>
          <a:p>
            <a:fld id="{92820E7A-C47A-402B-B56F-C16ABAB74625}"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783709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11C6-1AE9-4276-9E94-D81701D09166}"/>
              </a:ext>
            </a:extLst>
          </p:cNvPr>
          <p:cNvSpPr>
            <a:spLocks noGrp="1"/>
          </p:cNvSpPr>
          <p:nvPr>
            <p:ph type="title"/>
          </p:nvPr>
        </p:nvSpPr>
        <p:spPr/>
        <p:txBody>
          <a:bodyPr/>
          <a:lstStyle/>
          <a:p>
            <a:pPr algn="ctr"/>
            <a:r>
              <a:rPr lang="en-US" dirty="0">
                <a:solidFill>
                  <a:srgbClr val="0070C0"/>
                </a:solidFill>
              </a:rPr>
              <a:t>What</a:t>
            </a:r>
            <a:r>
              <a:rPr lang="en-US" spc="-10" dirty="0">
                <a:solidFill>
                  <a:srgbClr val="0070C0"/>
                </a:solidFill>
              </a:rPr>
              <a:t> </a:t>
            </a:r>
            <a:r>
              <a:rPr lang="en-US" dirty="0">
                <a:solidFill>
                  <a:srgbClr val="0070C0"/>
                </a:solidFill>
              </a:rPr>
              <a:t>is</a:t>
            </a:r>
            <a:r>
              <a:rPr lang="en-US" spc="-20" dirty="0">
                <a:solidFill>
                  <a:srgbClr val="0070C0"/>
                </a:solidFill>
              </a:rPr>
              <a:t> </a:t>
            </a:r>
            <a:r>
              <a:rPr lang="en-US" spc="-10" dirty="0">
                <a:solidFill>
                  <a:srgbClr val="0070C0"/>
                </a:solidFill>
              </a:rPr>
              <a:t>Programming</a:t>
            </a:r>
            <a:r>
              <a:rPr lang="en-US" spc="-20" dirty="0">
                <a:solidFill>
                  <a:srgbClr val="0070C0"/>
                </a:solidFill>
              </a:rPr>
              <a:t> </a:t>
            </a:r>
            <a:r>
              <a:rPr lang="en-US" spc="-10" dirty="0">
                <a:solidFill>
                  <a:srgbClr val="0070C0"/>
                </a:solidFill>
              </a:rPr>
              <a:t>Language</a:t>
            </a:r>
            <a:endParaRPr lang="en-US" dirty="0">
              <a:solidFill>
                <a:srgbClr val="0070C0"/>
              </a:solidFill>
            </a:endParaRPr>
          </a:p>
        </p:txBody>
      </p:sp>
      <p:sp>
        <p:nvSpPr>
          <p:cNvPr id="3" name="Content Placeholder 2">
            <a:extLst>
              <a:ext uri="{FF2B5EF4-FFF2-40B4-BE49-F238E27FC236}">
                <a16:creationId xmlns:a16="http://schemas.microsoft.com/office/drawing/2014/main" id="{7C6DA1F6-80B2-43B9-A13F-89C3A4B0FB0E}"/>
              </a:ext>
            </a:extLst>
          </p:cNvPr>
          <p:cNvSpPr>
            <a:spLocks noGrp="1"/>
          </p:cNvSpPr>
          <p:nvPr>
            <p:ph idx="1"/>
          </p:nvPr>
        </p:nvSpPr>
        <p:spPr/>
        <p:txBody>
          <a:bodyPr>
            <a:normAutofit lnSpcReduction="10000"/>
          </a:bodyPr>
          <a:lstStyle/>
          <a:p>
            <a:pPr marL="12700" marR="1144270">
              <a:lnSpc>
                <a:spcPct val="100000"/>
              </a:lnSpc>
              <a:spcBef>
                <a:spcPts val="100"/>
              </a:spcBef>
              <a:buSzPct val="95833"/>
              <a:buFont typeface="Arial MT"/>
              <a:buChar char="•"/>
              <a:tabLst>
                <a:tab pos="120650" algn="l"/>
              </a:tabLst>
            </a:pPr>
            <a:r>
              <a:rPr lang="en-GB" spc="-5" dirty="0">
                <a:latin typeface="Times New Roman"/>
                <a:cs typeface="Times New Roman"/>
              </a:rPr>
              <a:t>An</a:t>
            </a:r>
            <a:r>
              <a:rPr lang="en-GB" spc="-10" dirty="0">
                <a:latin typeface="Times New Roman"/>
                <a:cs typeface="Times New Roman"/>
              </a:rPr>
              <a:t> </a:t>
            </a:r>
            <a:r>
              <a:rPr lang="en-GB" dirty="0">
                <a:latin typeface="Times New Roman"/>
                <a:cs typeface="Times New Roman"/>
              </a:rPr>
              <a:t>artificial</a:t>
            </a:r>
            <a:r>
              <a:rPr lang="en-GB" spc="-10" dirty="0">
                <a:latin typeface="Times New Roman"/>
                <a:cs typeface="Times New Roman"/>
              </a:rPr>
              <a:t> </a:t>
            </a:r>
            <a:r>
              <a:rPr lang="en-GB" dirty="0">
                <a:latin typeface="Times New Roman"/>
                <a:cs typeface="Times New Roman"/>
              </a:rPr>
              <a:t>language</a:t>
            </a:r>
            <a:r>
              <a:rPr lang="en-GB" spc="-10" dirty="0">
                <a:latin typeface="Times New Roman"/>
                <a:cs typeface="Times New Roman"/>
              </a:rPr>
              <a:t> </a:t>
            </a:r>
            <a:r>
              <a:rPr lang="en-GB" spc="-5" dirty="0">
                <a:latin typeface="Times New Roman"/>
                <a:cs typeface="Times New Roman"/>
              </a:rPr>
              <a:t>used</a:t>
            </a:r>
            <a:r>
              <a:rPr lang="en-GB" spc="-10" dirty="0">
                <a:latin typeface="Times New Roman"/>
                <a:cs typeface="Times New Roman"/>
              </a:rPr>
              <a:t> </a:t>
            </a:r>
            <a:r>
              <a:rPr lang="en-GB" dirty="0">
                <a:latin typeface="Times New Roman"/>
                <a:cs typeface="Times New Roman"/>
              </a:rPr>
              <a:t>to</a:t>
            </a:r>
            <a:r>
              <a:rPr lang="en-GB" spc="-10" dirty="0">
                <a:latin typeface="Times New Roman"/>
                <a:cs typeface="Times New Roman"/>
              </a:rPr>
              <a:t> </a:t>
            </a:r>
            <a:r>
              <a:rPr lang="en-GB" dirty="0">
                <a:latin typeface="Times New Roman"/>
                <a:cs typeface="Times New Roman"/>
              </a:rPr>
              <a:t>write</a:t>
            </a:r>
            <a:r>
              <a:rPr lang="en-GB" spc="-10" dirty="0">
                <a:latin typeface="Times New Roman"/>
                <a:cs typeface="Times New Roman"/>
              </a:rPr>
              <a:t> </a:t>
            </a:r>
            <a:r>
              <a:rPr lang="en-GB" dirty="0">
                <a:latin typeface="Times New Roman"/>
                <a:cs typeface="Times New Roman"/>
              </a:rPr>
              <a:t>instructions</a:t>
            </a:r>
            <a:r>
              <a:rPr lang="en-GB" spc="-10" dirty="0">
                <a:latin typeface="Times New Roman"/>
                <a:cs typeface="Times New Roman"/>
              </a:rPr>
              <a:t> </a:t>
            </a:r>
            <a:r>
              <a:rPr lang="en-GB" dirty="0">
                <a:latin typeface="Times New Roman"/>
                <a:cs typeface="Times New Roman"/>
              </a:rPr>
              <a:t>that</a:t>
            </a:r>
            <a:r>
              <a:rPr lang="en-GB" spc="-10" dirty="0">
                <a:latin typeface="Times New Roman"/>
                <a:cs typeface="Times New Roman"/>
              </a:rPr>
              <a:t> </a:t>
            </a:r>
            <a:r>
              <a:rPr lang="en-GB" dirty="0">
                <a:latin typeface="Times New Roman"/>
                <a:cs typeface="Times New Roman"/>
              </a:rPr>
              <a:t>can </a:t>
            </a:r>
            <a:r>
              <a:rPr lang="en-GB" spc="-585" dirty="0">
                <a:latin typeface="Times New Roman"/>
                <a:cs typeface="Times New Roman"/>
              </a:rPr>
              <a:t> </a:t>
            </a:r>
            <a:r>
              <a:rPr lang="en-GB" dirty="0">
                <a:latin typeface="Times New Roman"/>
                <a:cs typeface="Times New Roman"/>
              </a:rPr>
              <a:t>be</a:t>
            </a:r>
            <a:r>
              <a:rPr lang="en-GB" spc="5" dirty="0">
                <a:latin typeface="Times New Roman"/>
                <a:cs typeface="Times New Roman"/>
              </a:rPr>
              <a:t> </a:t>
            </a:r>
            <a:r>
              <a:rPr lang="en-GB" spc="-5" dirty="0">
                <a:latin typeface="Times New Roman"/>
                <a:cs typeface="Times New Roman"/>
              </a:rPr>
              <a:t>translated</a:t>
            </a:r>
            <a:r>
              <a:rPr lang="en-GB" dirty="0">
                <a:latin typeface="Times New Roman"/>
                <a:cs typeface="Times New Roman"/>
              </a:rPr>
              <a:t> into</a:t>
            </a:r>
            <a:r>
              <a:rPr lang="en-GB" spc="5" dirty="0">
                <a:latin typeface="Times New Roman"/>
                <a:cs typeface="Times New Roman"/>
              </a:rPr>
              <a:t> </a:t>
            </a:r>
            <a:r>
              <a:rPr lang="en-GB" spc="-5" dirty="0">
                <a:latin typeface="Times New Roman"/>
                <a:cs typeface="Times New Roman"/>
              </a:rPr>
              <a:t>machine</a:t>
            </a:r>
            <a:r>
              <a:rPr lang="en-GB" spc="5" dirty="0">
                <a:latin typeface="Times New Roman"/>
                <a:cs typeface="Times New Roman"/>
              </a:rPr>
              <a:t> </a:t>
            </a:r>
            <a:r>
              <a:rPr lang="en-GB" dirty="0">
                <a:latin typeface="Times New Roman"/>
                <a:cs typeface="Times New Roman"/>
              </a:rPr>
              <a:t>language</a:t>
            </a:r>
            <a:r>
              <a:rPr lang="en-GB" spc="5" dirty="0">
                <a:latin typeface="Times New Roman"/>
                <a:cs typeface="Times New Roman"/>
              </a:rPr>
              <a:t> </a:t>
            </a:r>
            <a:r>
              <a:rPr lang="en-GB" dirty="0">
                <a:latin typeface="Times New Roman"/>
                <a:cs typeface="Times New Roman"/>
              </a:rPr>
              <a:t>and</a:t>
            </a:r>
            <a:r>
              <a:rPr lang="en-GB" spc="5" dirty="0">
                <a:latin typeface="Times New Roman"/>
                <a:cs typeface="Times New Roman"/>
              </a:rPr>
              <a:t> </a:t>
            </a:r>
            <a:r>
              <a:rPr lang="en-GB" dirty="0">
                <a:latin typeface="Times New Roman"/>
                <a:cs typeface="Times New Roman"/>
              </a:rPr>
              <a:t>then</a:t>
            </a:r>
            <a:r>
              <a:rPr lang="en-GB" spc="10" dirty="0">
                <a:latin typeface="Times New Roman"/>
                <a:cs typeface="Times New Roman"/>
              </a:rPr>
              <a:t> </a:t>
            </a:r>
            <a:r>
              <a:rPr lang="en-GB" spc="-5" dirty="0">
                <a:latin typeface="Times New Roman"/>
                <a:cs typeface="Times New Roman"/>
              </a:rPr>
              <a:t>executed </a:t>
            </a:r>
            <a:r>
              <a:rPr lang="en-GB" dirty="0">
                <a:latin typeface="Times New Roman"/>
                <a:cs typeface="Times New Roman"/>
              </a:rPr>
              <a:t> by</a:t>
            </a:r>
            <a:r>
              <a:rPr lang="en-GB" spc="10" dirty="0">
                <a:latin typeface="Times New Roman"/>
                <a:cs typeface="Times New Roman"/>
              </a:rPr>
              <a:t> </a:t>
            </a:r>
            <a:r>
              <a:rPr lang="en-GB" dirty="0">
                <a:latin typeface="Times New Roman"/>
                <a:cs typeface="Times New Roman"/>
              </a:rPr>
              <a:t>a </a:t>
            </a:r>
            <a:r>
              <a:rPr lang="en-GB" spc="-5" dirty="0">
                <a:latin typeface="Times New Roman"/>
                <a:cs typeface="Times New Roman"/>
              </a:rPr>
              <a:t>computer.</a:t>
            </a:r>
            <a:endParaRPr lang="en-GB" dirty="0">
              <a:latin typeface="Times New Roman"/>
              <a:cs typeface="Times New Roman"/>
            </a:endParaRPr>
          </a:p>
          <a:p>
            <a:pPr>
              <a:lnSpc>
                <a:spcPct val="100000"/>
              </a:lnSpc>
              <a:spcBef>
                <a:spcPts val="5"/>
              </a:spcBef>
              <a:buFont typeface="Arial MT"/>
              <a:buChar char="•"/>
            </a:pPr>
            <a:endParaRPr lang="en-GB" sz="3200" dirty="0">
              <a:latin typeface="Times New Roman"/>
              <a:cs typeface="Times New Roman"/>
            </a:endParaRPr>
          </a:p>
          <a:p>
            <a:pPr marL="12700" marR="5080">
              <a:lnSpc>
                <a:spcPct val="100000"/>
              </a:lnSpc>
              <a:buSzPct val="95833"/>
              <a:buFont typeface="Arial MT"/>
              <a:buChar char="•"/>
              <a:tabLst>
                <a:tab pos="120650" algn="l"/>
              </a:tabLst>
            </a:pPr>
            <a:r>
              <a:rPr lang="en-GB" dirty="0">
                <a:latin typeface="Times New Roman"/>
                <a:cs typeface="Times New Roman"/>
              </a:rPr>
              <a:t>English and other natural languages are not </a:t>
            </a:r>
            <a:r>
              <a:rPr lang="en-GB" spc="-5" dirty="0">
                <a:latin typeface="Times New Roman"/>
                <a:cs typeface="Times New Roman"/>
              </a:rPr>
              <a:t>used </a:t>
            </a:r>
            <a:r>
              <a:rPr lang="en-GB" dirty="0">
                <a:latin typeface="Times New Roman"/>
                <a:cs typeface="Times New Roman"/>
              </a:rPr>
              <a:t>as </a:t>
            </a:r>
            <a:r>
              <a:rPr lang="en-GB" spc="-5" dirty="0">
                <a:latin typeface="Times New Roman"/>
                <a:cs typeface="Times New Roman"/>
              </a:rPr>
              <a:t>programming </a:t>
            </a:r>
            <a:r>
              <a:rPr lang="en-GB" spc="-590" dirty="0">
                <a:latin typeface="Times New Roman"/>
                <a:cs typeface="Times New Roman"/>
              </a:rPr>
              <a:t> </a:t>
            </a:r>
            <a:r>
              <a:rPr lang="en-GB" spc="-5" dirty="0">
                <a:latin typeface="Times New Roman"/>
                <a:cs typeface="Times New Roman"/>
              </a:rPr>
              <a:t>languages because</a:t>
            </a:r>
            <a:r>
              <a:rPr lang="en-GB" dirty="0">
                <a:latin typeface="Times New Roman"/>
                <a:cs typeface="Times New Roman"/>
              </a:rPr>
              <a:t> they </a:t>
            </a:r>
            <a:r>
              <a:rPr lang="en-GB" spc="-5" dirty="0">
                <a:latin typeface="Times New Roman"/>
                <a:cs typeface="Times New Roman"/>
              </a:rPr>
              <a:t>cannot</a:t>
            </a:r>
            <a:r>
              <a:rPr lang="en-GB" spc="-10" dirty="0">
                <a:latin typeface="Times New Roman"/>
                <a:cs typeface="Times New Roman"/>
              </a:rPr>
              <a:t> </a:t>
            </a:r>
            <a:r>
              <a:rPr lang="en-GB" dirty="0">
                <a:latin typeface="Times New Roman"/>
                <a:cs typeface="Times New Roman"/>
              </a:rPr>
              <a:t>be</a:t>
            </a:r>
            <a:r>
              <a:rPr lang="en-GB" spc="-10" dirty="0">
                <a:latin typeface="Times New Roman"/>
                <a:cs typeface="Times New Roman"/>
              </a:rPr>
              <a:t> </a:t>
            </a:r>
            <a:r>
              <a:rPr lang="en-GB" dirty="0">
                <a:latin typeface="Times New Roman"/>
                <a:cs typeface="Times New Roman"/>
              </a:rPr>
              <a:t>easily</a:t>
            </a:r>
            <a:r>
              <a:rPr lang="en-GB" spc="5" dirty="0">
                <a:latin typeface="Times New Roman"/>
                <a:cs typeface="Times New Roman"/>
              </a:rPr>
              <a:t> </a:t>
            </a:r>
            <a:r>
              <a:rPr lang="en-GB" dirty="0">
                <a:latin typeface="Times New Roman"/>
                <a:cs typeface="Times New Roman"/>
              </a:rPr>
              <a:t>translated</a:t>
            </a:r>
            <a:r>
              <a:rPr lang="en-GB" spc="-10" dirty="0">
                <a:latin typeface="Times New Roman"/>
                <a:cs typeface="Times New Roman"/>
              </a:rPr>
              <a:t> </a:t>
            </a:r>
            <a:r>
              <a:rPr lang="en-GB" dirty="0">
                <a:latin typeface="Times New Roman"/>
                <a:cs typeface="Times New Roman"/>
              </a:rPr>
              <a:t>into</a:t>
            </a:r>
            <a:r>
              <a:rPr lang="en-GB" spc="-5" dirty="0">
                <a:latin typeface="Times New Roman"/>
                <a:cs typeface="Times New Roman"/>
              </a:rPr>
              <a:t> machine </a:t>
            </a:r>
            <a:r>
              <a:rPr lang="en-GB" dirty="0">
                <a:latin typeface="Times New Roman"/>
                <a:cs typeface="Times New Roman"/>
              </a:rPr>
              <a:t>language.</a:t>
            </a:r>
          </a:p>
          <a:p>
            <a:pPr marL="12700" marR="5080">
              <a:lnSpc>
                <a:spcPct val="100000"/>
              </a:lnSpc>
              <a:buSzPct val="95833"/>
              <a:buFont typeface="Arial MT"/>
              <a:buChar char="•"/>
              <a:tabLst>
                <a:tab pos="120650" algn="l"/>
              </a:tabLst>
            </a:pPr>
            <a:endParaRPr lang="en-GB" spc="-5" dirty="0">
              <a:latin typeface="Times New Roman"/>
              <a:cs typeface="Times New Roman"/>
            </a:endParaRPr>
          </a:p>
          <a:p>
            <a:pPr marL="12700" marR="5080">
              <a:lnSpc>
                <a:spcPct val="100000"/>
              </a:lnSpc>
              <a:buSzPct val="95833"/>
              <a:buFont typeface="Arial MT"/>
              <a:buChar char="•"/>
              <a:tabLst>
                <a:tab pos="120650" algn="l"/>
              </a:tabLst>
            </a:pPr>
            <a:r>
              <a:rPr lang="en-GB" spc="-5" dirty="0">
                <a:latin typeface="Times New Roman"/>
                <a:cs typeface="Times New Roman"/>
              </a:rPr>
              <a:t>Examples:</a:t>
            </a:r>
            <a:r>
              <a:rPr lang="en-GB" spc="-15" dirty="0">
                <a:latin typeface="Times New Roman"/>
                <a:cs typeface="Times New Roman"/>
              </a:rPr>
              <a:t> </a:t>
            </a:r>
            <a:r>
              <a:rPr lang="en-GB" spc="-5" dirty="0">
                <a:latin typeface="Times New Roman"/>
                <a:cs typeface="Times New Roman"/>
              </a:rPr>
              <a:t>C,</a:t>
            </a:r>
            <a:r>
              <a:rPr lang="en-GB" spc="-15" dirty="0">
                <a:latin typeface="Times New Roman"/>
                <a:cs typeface="Times New Roman"/>
              </a:rPr>
              <a:t> </a:t>
            </a:r>
            <a:r>
              <a:rPr lang="en-GB" spc="-5" dirty="0">
                <a:latin typeface="Times New Roman"/>
                <a:cs typeface="Times New Roman"/>
              </a:rPr>
              <a:t>C++,Java,</a:t>
            </a:r>
            <a:r>
              <a:rPr lang="en-GB" spc="-10" dirty="0">
                <a:latin typeface="Times New Roman"/>
                <a:cs typeface="Times New Roman"/>
              </a:rPr>
              <a:t> </a:t>
            </a:r>
            <a:r>
              <a:rPr lang="en-GB" dirty="0" err="1">
                <a:latin typeface="Times New Roman"/>
                <a:cs typeface="Times New Roman"/>
              </a:rPr>
              <a:t>Pascal,Python</a:t>
            </a:r>
            <a:r>
              <a:rPr lang="en-GB" spc="-10" dirty="0">
                <a:latin typeface="Times New Roman"/>
                <a:cs typeface="Times New Roman"/>
              </a:rPr>
              <a:t> </a:t>
            </a:r>
            <a:r>
              <a:rPr lang="en-GB" dirty="0">
                <a:latin typeface="Times New Roman"/>
                <a:cs typeface="Times New Roman"/>
              </a:rPr>
              <a:t>etc</a:t>
            </a: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16</a:t>
            </a:fld>
            <a:endParaRPr lang="en-US"/>
          </a:p>
        </p:txBody>
      </p:sp>
      <p:sp>
        <p:nvSpPr>
          <p:cNvPr id="7" name="Date Placeholder 6"/>
          <p:cNvSpPr>
            <a:spLocks noGrp="1"/>
          </p:cNvSpPr>
          <p:nvPr>
            <p:ph type="dt" sz="half" idx="10"/>
          </p:nvPr>
        </p:nvSpPr>
        <p:spPr/>
        <p:txBody>
          <a:bodyPr/>
          <a:lstStyle/>
          <a:p>
            <a:fld id="{F18DCAA3-19BB-4721-9D10-F8C5BD41035B}"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93942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E783-A440-4A13-AD85-E42C9F0924C1}"/>
              </a:ext>
            </a:extLst>
          </p:cNvPr>
          <p:cNvSpPr>
            <a:spLocks noGrp="1"/>
          </p:cNvSpPr>
          <p:nvPr>
            <p:ph type="title"/>
          </p:nvPr>
        </p:nvSpPr>
        <p:spPr/>
        <p:txBody>
          <a:bodyPr/>
          <a:lstStyle/>
          <a:p>
            <a:pPr algn="ctr"/>
            <a:r>
              <a:rPr lang="en-US" spc="-5" dirty="0">
                <a:solidFill>
                  <a:srgbClr val="000000"/>
                </a:solidFill>
                <a:latin typeface="Times New Roman"/>
                <a:cs typeface="Times New Roman"/>
              </a:rPr>
              <a:t>Classification</a:t>
            </a:r>
            <a:r>
              <a:rPr lang="en-US" dirty="0">
                <a:solidFill>
                  <a:srgbClr val="000000"/>
                </a:solidFill>
                <a:latin typeface="Times New Roman"/>
                <a:cs typeface="Times New Roman"/>
              </a:rPr>
              <a:t> of </a:t>
            </a:r>
            <a:r>
              <a:rPr lang="en-US" spc="-5" dirty="0">
                <a:solidFill>
                  <a:srgbClr val="000000"/>
                </a:solidFill>
                <a:latin typeface="Times New Roman"/>
                <a:cs typeface="Times New Roman"/>
              </a:rPr>
              <a:t>Programming</a:t>
            </a:r>
            <a:r>
              <a:rPr lang="en-US" spc="-40" dirty="0">
                <a:solidFill>
                  <a:srgbClr val="000000"/>
                </a:solidFill>
                <a:latin typeface="Times New Roman"/>
                <a:cs typeface="Times New Roman"/>
              </a:rPr>
              <a:t> </a:t>
            </a:r>
            <a:r>
              <a:rPr lang="en-US" spc="-5" dirty="0">
                <a:solidFill>
                  <a:srgbClr val="000000"/>
                </a:solidFill>
                <a:latin typeface="Times New Roman"/>
                <a:cs typeface="Times New Roman"/>
              </a:rPr>
              <a:t>Languages</a:t>
            </a:r>
            <a:endParaRPr lang="en-US" dirty="0"/>
          </a:p>
        </p:txBody>
      </p:sp>
      <p:pic>
        <p:nvPicPr>
          <p:cNvPr id="4" name="object 4">
            <a:extLst>
              <a:ext uri="{FF2B5EF4-FFF2-40B4-BE49-F238E27FC236}">
                <a16:creationId xmlns:a16="http://schemas.microsoft.com/office/drawing/2014/main" id="{29298400-BE2B-44CE-82CA-80DBC0D6648A}"/>
              </a:ext>
            </a:extLst>
          </p:cNvPr>
          <p:cNvPicPr>
            <a:picLocks noGrp="1"/>
          </p:cNvPicPr>
          <p:nvPr>
            <p:ph idx="1"/>
          </p:nvPr>
        </p:nvPicPr>
        <p:blipFill>
          <a:blip r:embed="rId2" cstate="print"/>
          <a:stretch>
            <a:fillRect/>
          </a:stretch>
        </p:blipFill>
        <p:spPr>
          <a:xfrm>
            <a:off x="1096429" y="1842112"/>
            <a:ext cx="9999141" cy="4650763"/>
          </a:xfrm>
          <a:prstGeom prst="rect">
            <a:avLst/>
          </a:prstGeom>
        </p:spPr>
      </p:pic>
      <p:sp>
        <p:nvSpPr>
          <p:cNvPr id="6" name="Slide Number Placeholder 5"/>
          <p:cNvSpPr>
            <a:spLocks noGrp="1"/>
          </p:cNvSpPr>
          <p:nvPr>
            <p:ph type="sldNum" sz="quarter" idx="12"/>
          </p:nvPr>
        </p:nvSpPr>
        <p:spPr/>
        <p:txBody>
          <a:bodyPr/>
          <a:lstStyle/>
          <a:p>
            <a:fld id="{B8469794-7FE4-4827-BFFB-C703968EB8F2}" type="slidenum">
              <a:rPr lang="en-US" smtClean="0"/>
              <a:t>17</a:t>
            </a:fld>
            <a:endParaRPr lang="en-US"/>
          </a:p>
        </p:txBody>
      </p:sp>
      <p:sp>
        <p:nvSpPr>
          <p:cNvPr id="7" name="Date Placeholder 6"/>
          <p:cNvSpPr>
            <a:spLocks noGrp="1"/>
          </p:cNvSpPr>
          <p:nvPr>
            <p:ph type="dt" sz="half" idx="10"/>
          </p:nvPr>
        </p:nvSpPr>
        <p:spPr/>
        <p:txBody>
          <a:bodyPr/>
          <a:lstStyle/>
          <a:p>
            <a:fld id="{C201DF9E-DAAA-40CA-820C-16B8A4B0E55B}"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36810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F2BD-F7A2-469B-9E02-A18B337AEAA0}"/>
              </a:ext>
            </a:extLst>
          </p:cNvPr>
          <p:cNvSpPr>
            <a:spLocks noGrp="1"/>
          </p:cNvSpPr>
          <p:nvPr>
            <p:ph type="title"/>
          </p:nvPr>
        </p:nvSpPr>
        <p:spPr/>
        <p:txBody>
          <a:bodyPr/>
          <a:lstStyle/>
          <a:p>
            <a:r>
              <a:rPr lang="en-GB" b="1" dirty="0">
                <a:solidFill>
                  <a:srgbClr val="0070C0"/>
                </a:solidFill>
              </a:rPr>
              <a:t>The Evolution of Programming Languages -</a:t>
            </a:r>
            <a:endParaRPr lang="en-US" b="1" dirty="0">
              <a:solidFill>
                <a:srgbClr val="0070C0"/>
              </a:solidFill>
            </a:endParaRPr>
          </a:p>
        </p:txBody>
      </p:sp>
      <p:sp>
        <p:nvSpPr>
          <p:cNvPr id="3" name="Content Placeholder 2">
            <a:extLst>
              <a:ext uri="{FF2B5EF4-FFF2-40B4-BE49-F238E27FC236}">
                <a16:creationId xmlns:a16="http://schemas.microsoft.com/office/drawing/2014/main" id="{5FC0D258-79ED-4FC5-AA86-899A2DCD0E20}"/>
              </a:ext>
            </a:extLst>
          </p:cNvPr>
          <p:cNvSpPr>
            <a:spLocks noGrp="1"/>
          </p:cNvSpPr>
          <p:nvPr>
            <p:ph idx="1"/>
          </p:nvPr>
        </p:nvSpPr>
        <p:spPr>
          <a:xfrm>
            <a:off x="838200" y="1355361"/>
            <a:ext cx="10515600" cy="5271861"/>
          </a:xfrm>
        </p:spPr>
        <p:txBody>
          <a:bodyPr>
            <a:normAutofit lnSpcReduction="10000"/>
          </a:bodyPr>
          <a:lstStyle/>
          <a:p>
            <a:pPr marL="38100">
              <a:lnSpc>
                <a:spcPct val="100000"/>
              </a:lnSpc>
              <a:spcBef>
                <a:spcPts val="100"/>
              </a:spcBef>
            </a:pPr>
            <a:r>
              <a:rPr lang="en-GB" sz="3200" b="1" spc="-5" dirty="0">
                <a:latin typeface="Times New Roman"/>
                <a:cs typeface="Times New Roman"/>
              </a:rPr>
              <a:t>First</a:t>
            </a:r>
            <a:r>
              <a:rPr lang="en-GB" sz="3200" b="1" spc="-10" dirty="0">
                <a:latin typeface="Times New Roman"/>
                <a:cs typeface="Times New Roman"/>
              </a:rPr>
              <a:t> Generation(Low</a:t>
            </a:r>
            <a:r>
              <a:rPr lang="en-GB" sz="3200" b="1" spc="-5" dirty="0">
                <a:latin typeface="Times New Roman"/>
                <a:cs typeface="Times New Roman"/>
              </a:rPr>
              <a:t> Level</a:t>
            </a:r>
            <a:r>
              <a:rPr lang="en-GB" sz="3200" b="1" spc="-10" dirty="0">
                <a:latin typeface="Times New Roman"/>
                <a:cs typeface="Times New Roman"/>
              </a:rPr>
              <a:t> Language):</a:t>
            </a:r>
            <a:endParaRPr lang="en-GB" sz="3200" dirty="0">
              <a:latin typeface="Times New Roman"/>
              <a:cs typeface="Times New Roman"/>
            </a:endParaRPr>
          </a:p>
          <a:p>
            <a:pPr marL="444500" marR="1444625" lvl="1" indent="-117475">
              <a:lnSpc>
                <a:spcPct val="100000"/>
              </a:lnSpc>
              <a:spcBef>
                <a:spcPts val="10"/>
              </a:spcBef>
              <a:buSzPct val="95000"/>
              <a:buFont typeface="Trebuchet MS"/>
              <a:buChar char="▪"/>
              <a:tabLst>
                <a:tab pos="219075" algn="l"/>
                <a:tab pos="357188" algn="l"/>
              </a:tabLst>
            </a:pPr>
            <a:r>
              <a:rPr lang="en-GB" dirty="0">
                <a:latin typeface="Times New Roman"/>
                <a:cs typeface="Times New Roman"/>
              </a:rPr>
              <a:t>The</a:t>
            </a:r>
            <a:r>
              <a:rPr lang="en-GB" spc="10" dirty="0">
                <a:latin typeface="Times New Roman"/>
                <a:cs typeface="Times New Roman"/>
              </a:rPr>
              <a:t> </a:t>
            </a:r>
            <a:r>
              <a:rPr lang="en-GB" spc="-5" dirty="0">
                <a:latin typeface="Times New Roman"/>
                <a:cs typeface="Times New Roman"/>
              </a:rPr>
              <a:t>first</a:t>
            </a:r>
            <a:r>
              <a:rPr lang="en-GB" spc="5" dirty="0">
                <a:latin typeface="Times New Roman"/>
                <a:cs typeface="Times New Roman"/>
              </a:rPr>
              <a:t> </a:t>
            </a:r>
            <a:r>
              <a:rPr lang="en-GB" spc="-5" dirty="0">
                <a:latin typeface="Times New Roman"/>
                <a:cs typeface="Times New Roman"/>
              </a:rPr>
              <a:t>generation</a:t>
            </a:r>
            <a:r>
              <a:rPr lang="en-GB" spc="15" dirty="0">
                <a:latin typeface="Times New Roman"/>
                <a:cs typeface="Times New Roman"/>
              </a:rPr>
              <a:t> </a:t>
            </a:r>
            <a:r>
              <a:rPr lang="en-GB" dirty="0">
                <a:latin typeface="Times New Roman"/>
                <a:cs typeface="Times New Roman"/>
              </a:rPr>
              <a:t>program</a:t>
            </a:r>
            <a:r>
              <a:rPr lang="en-GB" spc="-10" dirty="0">
                <a:latin typeface="Times New Roman"/>
                <a:cs typeface="Times New Roman"/>
              </a:rPr>
              <a:t> </a:t>
            </a:r>
            <a:r>
              <a:rPr lang="en-GB" dirty="0">
                <a:latin typeface="Times New Roman"/>
                <a:cs typeface="Times New Roman"/>
              </a:rPr>
              <a:t>language</a:t>
            </a:r>
            <a:r>
              <a:rPr lang="en-GB" spc="25" dirty="0">
                <a:latin typeface="Times New Roman"/>
                <a:cs typeface="Times New Roman"/>
              </a:rPr>
              <a:t> </a:t>
            </a:r>
            <a:r>
              <a:rPr lang="en-GB" spc="-5" dirty="0">
                <a:latin typeface="Times New Roman"/>
                <a:cs typeface="Times New Roman"/>
              </a:rPr>
              <a:t>is</a:t>
            </a:r>
            <a:r>
              <a:rPr lang="en-GB" spc="5" dirty="0">
                <a:latin typeface="Times New Roman"/>
                <a:cs typeface="Times New Roman"/>
              </a:rPr>
              <a:t> </a:t>
            </a:r>
            <a:r>
              <a:rPr lang="en-GB" dirty="0">
                <a:latin typeface="Times New Roman"/>
                <a:cs typeface="Times New Roman"/>
              </a:rPr>
              <a:t>pure	</a:t>
            </a:r>
            <a:r>
              <a:rPr lang="en-GB" spc="-5" dirty="0">
                <a:latin typeface="Times New Roman"/>
                <a:cs typeface="Times New Roman"/>
              </a:rPr>
              <a:t>machine</a:t>
            </a:r>
            <a:r>
              <a:rPr lang="en-GB" spc="-85" dirty="0">
                <a:latin typeface="Times New Roman"/>
                <a:cs typeface="Times New Roman"/>
              </a:rPr>
              <a:t> </a:t>
            </a:r>
            <a:r>
              <a:rPr lang="en-GB" dirty="0">
                <a:latin typeface="Times New Roman"/>
                <a:cs typeface="Times New Roman"/>
              </a:rPr>
              <a:t>code, </a:t>
            </a:r>
            <a:r>
              <a:rPr lang="en-GB" spc="-484" dirty="0">
                <a:latin typeface="Times New Roman"/>
                <a:cs typeface="Times New Roman"/>
              </a:rPr>
              <a:t> </a:t>
            </a:r>
            <a:r>
              <a:rPr lang="en-GB" dirty="0">
                <a:latin typeface="Times New Roman"/>
                <a:cs typeface="Times New Roman"/>
              </a:rPr>
              <a:t>that</a:t>
            </a:r>
            <a:r>
              <a:rPr lang="en-GB" spc="-5" dirty="0">
                <a:latin typeface="Times New Roman"/>
                <a:cs typeface="Times New Roman"/>
              </a:rPr>
              <a:t> is</a:t>
            </a:r>
            <a:r>
              <a:rPr lang="en-GB" spc="5" dirty="0">
                <a:latin typeface="Times New Roman"/>
                <a:cs typeface="Times New Roman"/>
              </a:rPr>
              <a:t> </a:t>
            </a:r>
            <a:r>
              <a:rPr lang="en-GB" dirty="0">
                <a:latin typeface="Times New Roman"/>
                <a:cs typeface="Times New Roman"/>
              </a:rPr>
              <a:t>just</a:t>
            </a:r>
            <a:r>
              <a:rPr lang="en-GB" spc="-5" dirty="0">
                <a:latin typeface="Times New Roman"/>
                <a:cs typeface="Times New Roman"/>
              </a:rPr>
              <a:t> </a:t>
            </a:r>
            <a:r>
              <a:rPr lang="en-GB" dirty="0">
                <a:latin typeface="Times New Roman"/>
                <a:cs typeface="Times New Roman"/>
              </a:rPr>
              <a:t>ones</a:t>
            </a:r>
            <a:r>
              <a:rPr lang="en-GB" spc="-5" dirty="0">
                <a:latin typeface="Times New Roman"/>
                <a:cs typeface="Times New Roman"/>
              </a:rPr>
              <a:t> </a:t>
            </a:r>
            <a:r>
              <a:rPr lang="en-GB" dirty="0">
                <a:latin typeface="Times New Roman"/>
                <a:cs typeface="Times New Roman"/>
              </a:rPr>
              <a:t>and zeros</a:t>
            </a:r>
            <a:r>
              <a:rPr lang="en-GB" spc="5" dirty="0">
                <a:latin typeface="Times New Roman"/>
                <a:cs typeface="Times New Roman"/>
              </a:rPr>
              <a:t> </a:t>
            </a:r>
            <a:r>
              <a:rPr lang="en-GB" dirty="0">
                <a:latin typeface="Times New Roman"/>
                <a:cs typeface="Times New Roman"/>
              </a:rPr>
              <a:t>e.g.</a:t>
            </a:r>
            <a:r>
              <a:rPr lang="en-GB" spc="5" dirty="0">
                <a:latin typeface="Times New Roman"/>
                <a:cs typeface="Times New Roman"/>
              </a:rPr>
              <a:t> </a:t>
            </a:r>
            <a:r>
              <a:rPr lang="en-GB" dirty="0">
                <a:latin typeface="Times New Roman"/>
                <a:cs typeface="Times New Roman"/>
              </a:rPr>
              <a:t>010110101110,</a:t>
            </a:r>
          </a:p>
          <a:p>
            <a:pPr marL="444500" marR="170180" lvl="1" indent="-117475">
              <a:lnSpc>
                <a:spcPct val="100000"/>
              </a:lnSpc>
              <a:buSzPct val="95000"/>
              <a:buFont typeface="Trebuchet MS"/>
              <a:buChar char="▪"/>
              <a:tabLst>
                <a:tab pos="219075" algn="l"/>
                <a:tab pos="357188" algn="l"/>
              </a:tabLst>
            </a:pPr>
            <a:r>
              <a:rPr lang="en-GB" spc="-5" dirty="0">
                <a:latin typeface="Times New Roman"/>
                <a:cs typeface="Times New Roman"/>
              </a:rPr>
              <a:t>Machine</a:t>
            </a:r>
            <a:r>
              <a:rPr lang="en-GB" dirty="0">
                <a:latin typeface="Times New Roman"/>
                <a:cs typeface="Times New Roman"/>
              </a:rPr>
              <a:t> Language </a:t>
            </a:r>
            <a:r>
              <a:rPr lang="en-GB" spc="-5" dirty="0">
                <a:latin typeface="Times New Roman"/>
                <a:cs typeface="Times New Roman"/>
              </a:rPr>
              <a:t>is the</a:t>
            </a:r>
            <a:r>
              <a:rPr lang="en-GB" dirty="0">
                <a:latin typeface="Times New Roman"/>
                <a:cs typeface="Times New Roman"/>
              </a:rPr>
              <a:t> only language</a:t>
            </a:r>
            <a:r>
              <a:rPr lang="en-GB" spc="5" dirty="0">
                <a:latin typeface="Times New Roman"/>
                <a:cs typeface="Times New Roman"/>
              </a:rPr>
              <a:t> </a:t>
            </a:r>
            <a:r>
              <a:rPr lang="en-GB" spc="-5" dirty="0">
                <a:latin typeface="Times New Roman"/>
                <a:cs typeface="Times New Roman"/>
              </a:rPr>
              <a:t>that</a:t>
            </a:r>
            <a:r>
              <a:rPr lang="en-GB" dirty="0">
                <a:latin typeface="Times New Roman"/>
                <a:cs typeface="Times New Roman"/>
              </a:rPr>
              <a:t> </a:t>
            </a:r>
            <a:r>
              <a:rPr lang="en-GB" spc="-5" dirty="0">
                <a:latin typeface="Times New Roman"/>
                <a:cs typeface="Times New Roman"/>
              </a:rPr>
              <a:t>is</a:t>
            </a:r>
            <a:r>
              <a:rPr lang="en-GB" spc="5" dirty="0">
                <a:latin typeface="Times New Roman"/>
                <a:cs typeface="Times New Roman"/>
              </a:rPr>
              <a:t> </a:t>
            </a:r>
            <a:r>
              <a:rPr lang="en-GB" spc="-5" dirty="0">
                <a:latin typeface="Times New Roman"/>
                <a:cs typeface="Times New Roman"/>
              </a:rPr>
              <a:t>directly </a:t>
            </a:r>
            <a:r>
              <a:rPr lang="en-GB" dirty="0">
                <a:latin typeface="Times New Roman"/>
                <a:cs typeface="Times New Roman"/>
              </a:rPr>
              <a:t>understood</a:t>
            </a:r>
            <a:r>
              <a:rPr lang="en-GB" spc="5" dirty="0">
                <a:latin typeface="Times New Roman"/>
                <a:cs typeface="Times New Roman"/>
              </a:rPr>
              <a:t> </a:t>
            </a:r>
            <a:r>
              <a:rPr lang="en-GB" dirty="0">
                <a:latin typeface="Times New Roman"/>
                <a:cs typeface="Times New Roman"/>
              </a:rPr>
              <a:t>by </a:t>
            </a:r>
            <a:r>
              <a:rPr lang="en-GB" spc="-5" dirty="0">
                <a:latin typeface="Times New Roman"/>
                <a:cs typeface="Times New Roman"/>
              </a:rPr>
              <a:t>the </a:t>
            </a:r>
            <a:r>
              <a:rPr lang="en-GB" spc="-484" dirty="0">
                <a:latin typeface="Times New Roman"/>
                <a:cs typeface="Times New Roman"/>
              </a:rPr>
              <a:t> </a:t>
            </a:r>
            <a:r>
              <a:rPr lang="en-GB" spc="-5" dirty="0">
                <a:latin typeface="Times New Roman"/>
                <a:cs typeface="Times New Roman"/>
              </a:rPr>
              <a:t>computer.</a:t>
            </a:r>
            <a:endParaRPr lang="en-GB" dirty="0">
              <a:latin typeface="Times New Roman"/>
              <a:cs typeface="Times New Roman"/>
            </a:endParaRPr>
          </a:p>
          <a:p>
            <a:pPr marL="444500" marR="1237615" lvl="1" indent="-117475">
              <a:lnSpc>
                <a:spcPct val="100000"/>
              </a:lnSpc>
              <a:buSzPct val="95000"/>
              <a:buFont typeface="Trebuchet MS"/>
              <a:buChar char="▪"/>
              <a:tabLst>
                <a:tab pos="219710" algn="l"/>
              </a:tabLst>
            </a:pPr>
            <a:r>
              <a:rPr lang="en-GB" spc="-5" dirty="0">
                <a:latin typeface="Times New Roman"/>
                <a:cs typeface="Times New Roman"/>
              </a:rPr>
              <a:t>Programmers</a:t>
            </a:r>
            <a:r>
              <a:rPr lang="en-GB" spc="-10" dirty="0">
                <a:latin typeface="Times New Roman"/>
                <a:cs typeface="Times New Roman"/>
              </a:rPr>
              <a:t> </a:t>
            </a:r>
            <a:r>
              <a:rPr lang="en-GB" dirty="0">
                <a:latin typeface="Times New Roman"/>
                <a:cs typeface="Times New Roman"/>
              </a:rPr>
              <a:t>have </a:t>
            </a:r>
            <a:r>
              <a:rPr lang="en-GB" spc="-5" dirty="0">
                <a:latin typeface="Times New Roman"/>
                <a:cs typeface="Times New Roman"/>
              </a:rPr>
              <a:t>to</a:t>
            </a:r>
            <a:r>
              <a:rPr lang="en-GB" spc="5" dirty="0">
                <a:latin typeface="Times New Roman"/>
                <a:cs typeface="Times New Roman"/>
              </a:rPr>
              <a:t> </a:t>
            </a:r>
            <a:r>
              <a:rPr lang="en-GB" dirty="0">
                <a:latin typeface="Times New Roman"/>
                <a:cs typeface="Times New Roman"/>
              </a:rPr>
              <a:t>design</a:t>
            </a:r>
            <a:r>
              <a:rPr lang="en-GB" spc="5" dirty="0">
                <a:latin typeface="Times New Roman"/>
                <a:cs typeface="Times New Roman"/>
              </a:rPr>
              <a:t> </a:t>
            </a:r>
            <a:r>
              <a:rPr lang="en-GB" spc="-5" dirty="0">
                <a:latin typeface="Times New Roman"/>
                <a:cs typeface="Times New Roman"/>
              </a:rPr>
              <a:t>their</a:t>
            </a:r>
            <a:r>
              <a:rPr lang="en-GB" dirty="0">
                <a:latin typeface="Times New Roman"/>
                <a:cs typeface="Times New Roman"/>
              </a:rPr>
              <a:t> code by</a:t>
            </a:r>
            <a:r>
              <a:rPr lang="en-GB" spc="-5" dirty="0">
                <a:latin typeface="Times New Roman"/>
                <a:cs typeface="Times New Roman"/>
              </a:rPr>
              <a:t> </a:t>
            </a:r>
            <a:r>
              <a:rPr lang="en-GB" dirty="0">
                <a:latin typeface="Times New Roman"/>
                <a:cs typeface="Times New Roman"/>
              </a:rPr>
              <a:t>hand</a:t>
            </a:r>
            <a:r>
              <a:rPr lang="en-GB" spc="5" dirty="0">
                <a:latin typeface="Times New Roman"/>
                <a:cs typeface="Times New Roman"/>
              </a:rPr>
              <a:t> </a:t>
            </a:r>
            <a:r>
              <a:rPr lang="en-GB" dirty="0">
                <a:latin typeface="Times New Roman"/>
                <a:cs typeface="Times New Roman"/>
              </a:rPr>
              <a:t>then</a:t>
            </a:r>
            <a:r>
              <a:rPr lang="en-GB" spc="5" dirty="0">
                <a:latin typeface="Times New Roman"/>
                <a:cs typeface="Times New Roman"/>
              </a:rPr>
              <a:t> </a:t>
            </a:r>
            <a:r>
              <a:rPr lang="en-GB" spc="-5" dirty="0">
                <a:latin typeface="Times New Roman"/>
                <a:cs typeface="Times New Roman"/>
              </a:rPr>
              <a:t>transfer</a:t>
            </a:r>
            <a:r>
              <a:rPr lang="en-GB" spc="10" dirty="0">
                <a:latin typeface="Times New Roman"/>
                <a:cs typeface="Times New Roman"/>
              </a:rPr>
              <a:t> </a:t>
            </a:r>
            <a:r>
              <a:rPr lang="en-GB" spc="-5" dirty="0">
                <a:latin typeface="Times New Roman"/>
                <a:cs typeface="Times New Roman"/>
              </a:rPr>
              <a:t>it </a:t>
            </a:r>
            <a:r>
              <a:rPr lang="en-GB" spc="-484" dirty="0">
                <a:latin typeface="Times New Roman"/>
                <a:cs typeface="Times New Roman"/>
              </a:rPr>
              <a:t> </a:t>
            </a:r>
            <a:r>
              <a:rPr lang="en-GB" dirty="0">
                <a:latin typeface="Times New Roman"/>
                <a:cs typeface="Times New Roman"/>
              </a:rPr>
              <a:t>to a </a:t>
            </a:r>
            <a:r>
              <a:rPr lang="en-GB" spc="-5" dirty="0">
                <a:latin typeface="Times New Roman"/>
                <a:cs typeface="Times New Roman"/>
              </a:rPr>
              <a:t>computer</a:t>
            </a:r>
            <a:r>
              <a:rPr lang="en-GB" dirty="0">
                <a:latin typeface="Times New Roman"/>
                <a:cs typeface="Times New Roman"/>
              </a:rPr>
              <a:t> by using a</a:t>
            </a:r>
            <a:r>
              <a:rPr lang="en-GB" spc="25" dirty="0">
                <a:latin typeface="Times New Roman"/>
                <a:cs typeface="Times New Roman"/>
              </a:rPr>
              <a:t> </a:t>
            </a:r>
            <a:r>
              <a:rPr lang="en-GB" dirty="0">
                <a:solidFill>
                  <a:srgbClr val="FF0000"/>
                </a:solidFill>
                <a:latin typeface="Times New Roman"/>
                <a:cs typeface="Times New Roman"/>
              </a:rPr>
              <a:t>punch</a:t>
            </a:r>
            <a:r>
              <a:rPr lang="en-GB" spc="5" dirty="0">
                <a:solidFill>
                  <a:srgbClr val="FF0000"/>
                </a:solidFill>
                <a:latin typeface="Times New Roman"/>
                <a:cs typeface="Times New Roman"/>
              </a:rPr>
              <a:t> </a:t>
            </a:r>
            <a:r>
              <a:rPr lang="en-GB" dirty="0">
                <a:solidFill>
                  <a:srgbClr val="FF0000"/>
                </a:solidFill>
                <a:latin typeface="Times New Roman"/>
                <a:cs typeface="Times New Roman"/>
              </a:rPr>
              <a:t>card</a:t>
            </a:r>
            <a:r>
              <a:rPr lang="en-GB" dirty="0">
                <a:latin typeface="Times New Roman"/>
                <a:cs typeface="Times New Roman"/>
              </a:rPr>
              <a:t>.</a:t>
            </a:r>
          </a:p>
          <a:p>
            <a:pPr marL="444500" lvl="1" indent="-117475">
              <a:lnSpc>
                <a:spcPct val="100000"/>
              </a:lnSpc>
              <a:buSzPct val="95000"/>
              <a:buFont typeface="Trebuchet MS"/>
              <a:buChar char="▪"/>
              <a:tabLst>
                <a:tab pos="156210" algn="l"/>
              </a:tabLst>
            </a:pPr>
            <a:r>
              <a:rPr lang="en-GB" dirty="0">
                <a:latin typeface="Times New Roman"/>
                <a:cs typeface="Times New Roman"/>
              </a:rPr>
              <a:t>There</a:t>
            </a:r>
            <a:r>
              <a:rPr lang="en-GB" spc="-5" dirty="0">
                <a:latin typeface="Times New Roman"/>
                <a:cs typeface="Times New Roman"/>
              </a:rPr>
              <a:t> is</a:t>
            </a:r>
            <a:r>
              <a:rPr lang="en-GB" spc="5" dirty="0">
                <a:latin typeface="Times New Roman"/>
                <a:cs typeface="Times New Roman"/>
              </a:rPr>
              <a:t> </a:t>
            </a:r>
            <a:r>
              <a:rPr lang="en-GB" dirty="0">
                <a:latin typeface="Times New Roman"/>
                <a:cs typeface="Times New Roman"/>
              </a:rPr>
              <a:t>no</a:t>
            </a:r>
            <a:r>
              <a:rPr lang="en-GB" spc="15" dirty="0">
                <a:latin typeface="Times New Roman"/>
                <a:cs typeface="Times New Roman"/>
              </a:rPr>
              <a:t> </a:t>
            </a:r>
            <a:r>
              <a:rPr lang="en-GB" dirty="0">
                <a:latin typeface="Times New Roman"/>
                <a:cs typeface="Times New Roman"/>
              </a:rPr>
              <a:t>need</a:t>
            </a:r>
            <a:r>
              <a:rPr lang="en-GB" spc="5" dirty="0">
                <a:latin typeface="Times New Roman"/>
                <a:cs typeface="Times New Roman"/>
              </a:rPr>
              <a:t> </a:t>
            </a:r>
            <a:r>
              <a:rPr lang="en-GB" spc="-5" dirty="0">
                <a:latin typeface="Times New Roman"/>
                <a:cs typeface="Times New Roman"/>
              </a:rPr>
              <a:t>to</a:t>
            </a:r>
            <a:r>
              <a:rPr lang="en-GB" spc="15" dirty="0">
                <a:latin typeface="Times New Roman"/>
                <a:cs typeface="Times New Roman"/>
              </a:rPr>
              <a:t> </a:t>
            </a:r>
            <a:r>
              <a:rPr lang="en-GB" spc="-5" dirty="0">
                <a:latin typeface="Times New Roman"/>
                <a:cs typeface="Times New Roman"/>
              </a:rPr>
              <a:t>translate</a:t>
            </a:r>
            <a:r>
              <a:rPr lang="en-GB" dirty="0">
                <a:latin typeface="Times New Roman"/>
                <a:cs typeface="Times New Roman"/>
              </a:rPr>
              <a:t> </a:t>
            </a:r>
            <a:r>
              <a:rPr lang="en-GB" spc="-5" dirty="0">
                <a:latin typeface="Times New Roman"/>
                <a:cs typeface="Times New Roman"/>
              </a:rPr>
              <a:t>the</a:t>
            </a:r>
            <a:r>
              <a:rPr lang="en-GB" dirty="0">
                <a:latin typeface="Times New Roman"/>
                <a:cs typeface="Times New Roman"/>
              </a:rPr>
              <a:t> code</a:t>
            </a:r>
            <a:r>
              <a:rPr lang="en-GB" spc="-5" dirty="0">
                <a:latin typeface="Times New Roman"/>
                <a:cs typeface="Times New Roman"/>
              </a:rPr>
              <a:t> </a:t>
            </a:r>
            <a:r>
              <a:rPr lang="en-GB" dirty="0">
                <a:latin typeface="Times New Roman"/>
                <a:cs typeface="Times New Roman"/>
              </a:rPr>
              <a:t>and</a:t>
            </a:r>
            <a:r>
              <a:rPr lang="en-GB" spc="5" dirty="0">
                <a:latin typeface="Times New Roman"/>
                <a:cs typeface="Times New Roman"/>
              </a:rPr>
              <a:t> </a:t>
            </a:r>
            <a:r>
              <a:rPr lang="en-GB" spc="-5" dirty="0">
                <a:latin typeface="Times New Roman"/>
                <a:cs typeface="Times New Roman"/>
              </a:rPr>
              <a:t>it</a:t>
            </a:r>
            <a:r>
              <a:rPr lang="en-GB" spc="-10" dirty="0">
                <a:latin typeface="Times New Roman"/>
                <a:cs typeface="Times New Roman"/>
              </a:rPr>
              <a:t> </a:t>
            </a:r>
            <a:r>
              <a:rPr lang="en-GB" spc="-5" dirty="0">
                <a:latin typeface="Times New Roman"/>
                <a:cs typeface="Times New Roman"/>
              </a:rPr>
              <a:t>will</a:t>
            </a:r>
            <a:r>
              <a:rPr lang="en-GB" dirty="0">
                <a:latin typeface="Times New Roman"/>
                <a:cs typeface="Times New Roman"/>
              </a:rPr>
              <a:t> run</a:t>
            </a:r>
            <a:r>
              <a:rPr lang="en-GB" spc="5" dirty="0">
                <a:latin typeface="Times New Roman"/>
                <a:cs typeface="Times New Roman"/>
              </a:rPr>
              <a:t> </a:t>
            </a:r>
            <a:r>
              <a:rPr lang="en-GB" spc="-5" dirty="0">
                <a:latin typeface="Times New Roman"/>
                <a:cs typeface="Times New Roman"/>
              </a:rPr>
              <a:t>straight</a:t>
            </a:r>
            <a:r>
              <a:rPr lang="en-GB" spc="-10" dirty="0">
                <a:latin typeface="Times New Roman"/>
                <a:cs typeface="Times New Roman"/>
              </a:rPr>
              <a:t> </a:t>
            </a:r>
            <a:r>
              <a:rPr lang="en-GB" dirty="0">
                <a:latin typeface="Times New Roman"/>
                <a:cs typeface="Times New Roman"/>
              </a:rPr>
              <a:t>away.</a:t>
            </a:r>
          </a:p>
          <a:p>
            <a:pPr marL="495300" lvl="1">
              <a:lnSpc>
                <a:spcPct val="100000"/>
              </a:lnSpc>
            </a:pPr>
            <a:r>
              <a:rPr lang="en-GB" b="1" spc="-5" dirty="0">
                <a:latin typeface="Times New Roman"/>
                <a:cs typeface="Times New Roman"/>
              </a:rPr>
              <a:t>There</a:t>
            </a:r>
            <a:r>
              <a:rPr lang="en-GB" b="1" spc="-20" dirty="0">
                <a:latin typeface="Times New Roman"/>
                <a:cs typeface="Times New Roman"/>
              </a:rPr>
              <a:t> </a:t>
            </a:r>
            <a:r>
              <a:rPr lang="en-GB" b="1" dirty="0">
                <a:latin typeface="Times New Roman"/>
                <a:cs typeface="Times New Roman"/>
              </a:rPr>
              <a:t>are</a:t>
            </a:r>
            <a:r>
              <a:rPr lang="en-GB" b="1" spc="-20" dirty="0">
                <a:latin typeface="Times New Roman"/>
                <a:cs typeface="Times New Roman"/>
              </a:rPr>
              <a:t> </a:t>
            </a:r>
            <a:r>
              <a:rPr lang="en-GB" b="1" spc="-5" dirty="0">
                <a:latin typeface="Times New Roman"/>
                <a:cs typeface="Times New Roman"/>
              </a:rPr>
              <a:t>benefits:</a:t>
            </a:r>
            <a:endParaRPr lang="en-GB" dirty="0">
              <a:latin typeface="Times New Roman"/>
              <a:cs typeface="Times New Roman"/>
            </a:endParaRPr>
          </a:p>
          <a:p>
            <a:pPr marL="952500" lvl="2">
              <a:lnSpc>
                <a:spcPct val="100000"/>
              </a:lnSpc>
              <a:buSzPct val="95000"/>
              <a:buFont typeface="Trebuchet MS"/>
              <a:buChar char="▪"/>
              <a:tabLst>
                <a:tab pos="156210" algn="l"/>
              </a:tabLst>
            </a:pPr>
            <a:r>
              <a:rPr lang="en-GB" dirty="0">
                <a:latin typeface="Times New Roman"/>
                <a:cs typeface="Times New Roman"/>
              </a:rPr>
              <a:t>Code</a:t>
            </a:r>
            <a:r>
              <a:rPr lang="en-GB" spc="10" dirty="0">
                <a:latin typeface="Times New Roman"/>
                <a:cs typeface="Times New Roman"/>
              </a:rPr>
              <a:t> </a:t>
            </a:r>
            <a:r>
              <a:rPr lang="en-GB" spc="-5" dirty="0">
                <a:latin typeface="Times New Roman"/>
                <a:cs typeface="Times New Roman"/>
              </a:rPr>
              <a:t>can</a:t>
            </a:r>
            <a:r>
              <a:rPr lang="en-GB" spc="5" dirty="0">
                <a:latin typeface="Times New Roman"/>
                <a:cs typeface="Times New Roman"/>
              </a:rPr>
              <a:t> </a:t>
            </a:r>
            <a:r>
              <a:rPr lang="en-GB" dirty="0">
                <a:latin typeface="Times New Roman"/>
                <a:cs typeface="Times New Roman"/>
              </a:rPr>
              <a:t>be</a:t>
            </a:r>
            <a:r>
              <a:rPr lang="en-GB" spc="5" dirty="0">
                <a:latin typeface="Times New Roman"/>
                <a:cs typeface="Times New Roman"/>
              </a:rPr>
              <a:t> </a:t>
            </a:r>
            <a:r>
              <a:rPr lang="en-GB" spc="-5" dirty="0">
                <a:latin typeface="Times New Roman"/>
                <a:cs typeface="Times New Roman"/>
              </a:rPr>
              <a:t>fast</a:t>
            </a:r>
            <a:r>
              <a:rPr lang="en-GB" dirty="0">
                <a:latin typeface="Times New Roman"/>
                <a:cs typeface="Times New Roman"/>
              </a:rPr>
              <a:t> and</a:t>
            </a:r>
            <a:r>
              <a:rPr lang="en-GB" spc="10" dirty="0">
                <a:latin typeface="Times New Roman"/>
                <a:cs typeface="Times New Roman"/>
              </a:rPr>
              <a:t> </a:t>
            </a:r>
            <a:r>
              <a:rPr lang="en-GB" spc="-5" dirty="0">
                <a:latin typeface="Times New Roman"/>
                <a:cs typeface="Times New Roman"/>
              </a:rPr>
              <a:t>efficient</a:t>
            </a:r>
            <a:r>
              <a:rPr lang="en-GB" dirty="0">
                <a:latin typeface="Times New Roman"/>
                <a:cs typeface="Times New Roman"/>
              </a:rPr>
              <a:t> </a:t>
            </a:r>
            <a:r>
              <a:rPr lang="en-GB" spc="-5" dirty="0">
                <a:latin typeface="Times New Roman"/>
                <a:cs typeface="Times New Roman"/>
              </a:rPr>
              <a:t>because</a:t>
            </a:r>
            <a:r>
              <a:rPr lang="en-GB" spc="10" dirty="0">
                <a:latin typeface="Times New Roman"/>
                <a:cs typeface="Times New Roman"/>
              </a:rPr>
              <a:t> </a:t>
            </a:r>
            <a:r>
              <a:rPr lang="en-GB" dirty="0">
                <a:latin typeface="Times New Roman"/>
                <a:cs typeface="Times New Roman"/>
              </a:rPr>
              <a:t>no</a:t>
            </a:r>
            <a:r>
              <a:rPr lang="en-GB" spc="15" dirty="0">
                <a:latin typeface="Times New Roman"/>
                <a:cs typeface="Times New Roman"/>
              </a:rPr>
              <a:t> </a:t>
            </a:r>
            <a:r>
              <a:rPr lang="en-GB" spc="-5" dirty="0">
                <a:latin typeface="Times New Roman"/>
                <a:cs typeface="Times New Roman"/>
              </a:rPr>
              <a:t>translator</a:t>
            </a:r>
            <a:r>
              <a:rPr lang="en-GB" spc="5" dirty="0">
                <a:latin typeface="Times New Roman"/>
                <a:cs typeface="Times New Roman"/>
              </a:rPr>
              <a:t> </a:t>
            </a:r>
            <a:r>
              <a:rPr lang="en-GB" dirty="0">
                <a:latin typeface="Times New Roman"/>
                <a:cs typeface="Times New Roman"/>
              </a:rPr>
              <a:t>needed.</a:t>
            </a:r>
          </a:p>
          <a:p>
            <a:pPr marL="952500" marR="1889760" lvl="2">
              <a:lnSpc>
                <a:spcPts val="2410"/>
              </a:lnSpc>
              <a:spcBef>
                <a:spcPts val="70"/>
              </a:spcBef>
              <a:buSzPct val="95000"/>
              <a:buFont typeface="Trebuchet MS"/>
              <a:buChar char="▪"/>
              <a:tabLst>
                <a:tab pos="156210" algn="l"/>
              </a:tabLst>
            </a:pPr>
            <a:r>
              <a:rPr lang="en-GB" dirty="0">
                <a:latin typeface="Times New Roman"/>
                <a:cs typeface="Times New Roman"/>
              </a:rPr>
              <a:t>Code</a:t>
            </a:r>
            <a:r>
              <a:rPr lang="en-GB" spc="5" dirty="0">
                <a:latin typeface="Times New Roman"/>
                <a:cs typeface="Times New Roman"/>
              </a:rPr>
              <a:t> </a:t>
            </a:r>
            <a:r>
              <a:rPr lang="en-GB" spc="-5" dirty="0">
                <a:latin typeface="Times New Roman"/>
                <a:cs typeface="Times New Roman"/>
              </a:rPr>
              <a:t>can</a:t>
            </a:r>
            <a:r>
              <a:rPr lang="en-GB" dirty="0">
                <a:latin typeface="Times New Roman"/>
                <a:cs typeface="Times New Roman"/>
              </a:rPr>
              <a:t> </a:t>
            </a:r>
            <a:r>
              <a:rPr lang="en-GB" spc="-5" dirty="0">
                <a:latin typeface="Times New Roman"/>
                <a:cs typeface="Times New Roman"/>
              </a:rPr>
              <a:t>make</a:t>
            </a:r>
            <a:r>
              <a:rPr lang="en-GB" dirty="0">
                <a:latin typeface="Times New Roman"/>
                <a:cs typeface="Times New Roman"/>
              </a:rPr>
              <a:t> use</a:t>
            </a:r>
            <a:r>
              <a:rPr lang="en-GB" spc="-5" dirty="0">
                <a:latin typeface="Times New Roman"/>
                <a:cs typeface="Times New Roman"/>
              </a:rPr>
              <a:t> </a:t>
            </a:r>
            <a:r>
              <a:rPr lang="en-GB" dirty="0">
                <a:latin typeface="Times New Roman"/>
                <a:cs typeface="Times New Roman"/>
              </a:rPr>
              <a:t>of </a:t>
            </a:r>
            <a:r>
              <a:rPr lang="en-GB" spc="-5" dirty="0">
                <a:latin typeface="Times New Roman"/>
                <a:cs typeface="Times New Roman"/>
              </a:rPr>
              <a:t>specific </a:t>
            </a:r>
            <a:r>
              <a:rPr lang="en-GB" dirty="0">
                <a:latin typeface="Times New Roman"/>
                <a:cs typeface="Times New Roman"/>
              </a:rPr>
              <a:t>processor </a:t>
            </a:r>
            <a:r>
              <a:rPr lang="en-GB" spc="-5" dirty="0">
                <a:latin typeface="Times New Roman"/>
                <a:cs typeface="Times New Roman"/>
              </a:rPr>
              <a:t>features</a:t>
            </a:r>
            <a:r>
              <a:rPr lang="en-GB" spc="-10" dirty="0">
                <a:latin typeface="Times New Roman"/>
                <a:cs typeface="Times New Roman"/>
              </a:rPr>
              <a:t> </a:t>
            </a:r>
            <a:r>
              <a:rPr lang="en-GB" dirty="0">
                <a:latin typeface="Times New Roman"/>
                <a:cs typeface="Times New Roman"/>
              </a:rPr>
              <a:t>such</a:t>
            </a:r>
            <a:r>
              <a:rPr lang="en-GB" spc="5" dirty="0">
                <a:latin typeface="Times New Roman"/>
                <a:cs typeface="Times New Roman"/>
              </a:rPr>
              <a:t> </a:t>
            </a:r>
            <a:r>
              <a:rPr lang="en-GB" dirty="0">
                <a:latin typeface="Times New Roman"/>
                <a:cs typeface="Times New Roman"/>
              </a:rPr>
              <a:t>as </a:t>
            </a:r>
            <a:r>
              <a:rPr lang="en-GB" spc="-484" dirty="0">
                <a:latin typeface="Times New Roman"/>
                <a:cs typeface="Times New Roman"/>
              </a:rPr>
              <a:t> </a:t>
            </a:r>
            <a:r>
              <a:rPr lang="en-GB" spc="-5" dirty="0">
                <a:latin typeface="Times New Roman"/>
                <a:cs typeface="Times New Roman"/>
              </a:rPr>
              <a:t>special registers</a:t>
            </a:r>
          </a:p>
          <a:p>
            <a:pPr marL="12700">
              <a:lnSpc>
                <a:spcPct val="100000"/>
              </a:lnSpc>
              <a:spcBef>
                <a:spcPts val="100"/>
              </a:spcBef>
            </a:pPr>
            <a:r>
              <a:rPr lang="en-GB" sz="2000" b="1" dirty="0">
                <a:latin typeface="Times New Roman"/>
                <a:cs typeface="Times New Roman"/>
              </a:rPr>
              <a:t>Drawbacks:</a:t>
            </a:r>
            <a:endParaRPr lang="en-GB" sz="2000" dirty="0">
              <a:latin typeface="Times New Roman"/>
              <a:cs typeface="Times New Roman"/>
            </a:endParaRPr>
          </a:p>
          <a:p>
            <a:pPr marL="587375" lvl="1" indent="-117475">
              <a:lnSpc>
                <a:spcPct val="100000"/>
              </a:lnSpc>
              <a:buFont typeface="Trebuchet MS"/>
              <a:buChar char="▪"/>
              <a:tabLst>
                <a:tab pos="194310" algn="l"/>
              </a:tabLst>
            </a:pPr>
            <a:r>
              <a:rPr lang="en-GB" sz="1600" dirty="0">
                <a:latin typeface="Times New Roman"/>
                <a:cs typeface="Times New Roman"/>
              </a:rPr>
              <a:t>Code</a:t>
            </a:r>
            <a:r>
              <a:rPr lang="en-GB" sz="1600" spc="-5" dirty="0">
                <a:latin typeface="Times New Roman"/>
                <a:cs typeface="Times New Roman"/>
              </a:rPr>
              <a:t> </a:t>
            </a:r>
            <a:r>
              <a:rPr lang="en-GB" sz="1600" dirty="0">
                <a:latin typeface="Times New Roman"/>
                <a:cs typeface="Times New Roman"/>
              </a:rPr>
              <a:t>cannot be </a:t>
            </a:r>
            <a:r>
              <a:rPr lang="en-GB" sz="1600" spc="-5" dirty="0">
                <a:latin typeface="Times New Roman"/>
                <a:cs typeface="Times New Roman"/>
              </a:rPr>
              <a:t>ported</a:t>
            </a:r>
            <a:r>
              <a:rPr lang="en-GB" sz="1600" spc="15" dirty="0">
                <a:latin typeface="Times New Roman"/>
                <a:cs typeface="Times New Roman"/>
              </a:rPr>
              <a:t> </a:t>
            </a:r>
            <a:r>
              <a:rPr lang="en-GB" sz="1600" spc="-5" dirty="0">
                <a:latin typeface="Times New Roman"/>
                <a:cs typeface="Times New Roman"/>
              </a:rPr>
              <a:t>to</a:t>
            </a:r>
            <a:r>
              <a:rPr lang="en-GB" sz="1600" spc="5" dirty="0">
                <a:latin typeface="Times New Roman"/>
                <a:cs typeface="Times New Roman"/>
              </a:rPr>
              <a:t> </a:t>
            </a:r>
            <a:r>
              <a:rPr lang="en-GB" sz="1600" dirty="0">
                <a:latin typeface="Times New Roman"/>
                <a:cs typeface="Times New Roman"/>
              </a:rPr>
              <a:t>other </a:t>
            </a:r>
            <a:r>
              <a:rPr lang="en-GB" sz="1600" spc="-10" dirty="0">
                <a:latin typeface="Times New Roman"/>
                <a:cs typeface="Times New Roman"/>
              </a:rPr>
              <a:t>systems</a:t>
            </a:r>
            <a:r>
              <a:rPr lang="en-GB" sz="1600" spc="5" dirty="0">
                <a:latin typeface="Times New Roman"/>
                <a:cs typeface="Times New Roman"/>
              </a:rPr>
              <a:t> </a:t>
            </a:r>
            <a:r>
              <a:rPr lang="en-GB" sz="1600" dirty="0">
                <a:latin typeface="Times New Roman"/>
                <a:cs typeface="Times New Roman"/>
              </a:rPr>
              <a:t>and</a:t>
            </a:r>
            <a:r>
              <a:rPr lang="en-GB" sz="1600" spc="15" dirty="0">
                <a:latin typeface="Times New Roman"/>
                <a:cs typeface="Times New Roman"/>
              </a:rPr>
              <a:t> </a:t>
            </a:r>
            <a:r>
              <a:rPr lang="en-GB" sz="1600" dirty="0">
                <a:latin typeface="Times New Roman"/>
                <a:cs typeface="Times New Roman"/>
              </a:rPr>
              <a:t>has</a:t>
            </a:r>
            <a:r>
              <a:rPr lang="en-GB" sz="1600" spc="5" dirty="0">
                <a:latin typeface="Times New Roman"/>
                <a:cs typeface="Times New Roman"/>
              </a:rPr>
              <a:t> </a:t>
            </a:r>
            <a:r>
              <a:rPr lang="en-GB" sz="1600" spc="-5" dirty="0">
                <a:latin typeface="Times New Roman"/>
                <a:cs typeface="Times New Roman"/>
              </a:rPr>
              <a:t>to</a:t>
            </a:r>
            <a:r>
              <a:rPr lang="en-GB" sz="1600" spc="5" dirty="0">
                <a:latin typeface="Times New Roman"/>
                <a:cs typeface="Times New Roman"/>
              </a:rPr>
              <a:t> </a:t>
            </a:r>
            <a:r>
              <a:rPr lang="en-GB" sz="1600" dirty="0">
                <a:latin typeface="Times New Roman"/>
                <a:cs typeface="Times New Roman"/>
              </a:rPr>
              <a:t>be </a:t>
            </a:r>
            <a:r>
              <a:rPr lang="en-GB" sz="1600" spc="-5" dirty="0">
                <a:latin typeface="Times New Roman"/>
                <a:cs typeface="Times New Roman"/>
              </a:rPr>
              <a:t>rewritten</a:t>
            </a:r>
            <a:endParaRPr lang="en-GB" sz="1600" dirty="0">
              <a:latin typeface="Times New Roman"/>
              <a:cs typeface="Times New Roman"/>
            </a:endParaRPr>
          </a:p>
          <a:p>
            <a:pPr marL="587375" lvl="1" indent="-117475">
              <a:lnSpc>
                <a:spcPct val="100000"/>
              </a:lnSpc>
              <a:buFont typeface="Trebuchet MS"/>
              <a:buChar char="▪"/>
              <a:tabLst>
                <a:tab pos="194310" algn="l"/>
              </a:tabLst>
            </a:pPr>
            <a:r>
              <a:rPr lang="en-GB" sz="1600" dirty="0">
                <a:latin typeface="Times New Roman"/>
                <a:cs typeface="Times New Roman"/>
              </a:rPr>
              <a:t>Code</a:t>
            </a:r>
            <a:r>
              <a:rPr lang="en-GB" sz="1600" spc="-10" dirty="0">
                <a:latin typeface="Times New Roman"/>
                <a:cs typeface="Times New Roman"/>
              </a:rPr>
              <a:t> </a:t>
            </a:r>
            <a:r>
              <a:rPr lang="en-GB" sz="1600" spc="-5" dirty="0">
                <a:latin typeface="Times New Roman"/>
                <a:cs typeface="Times New Roman"/>
              </a:rPr>
              <a:t>is</a:t>
            </a:r>
            <a:r>
              <a:rPr lang="en-GB" sz="1600" dirty="0">
                <a:latin typeface="Times New Roman"/>
                <a:cs typeface="Times New Roman"/>
              </a:rPr>
              <a:t> </a:t>
            </a:r>
            <a:r>
              <a:rPr lang="en-GB" sz="1600" spc="-5" dirty="0">
                <a:latin typeface="Times New Roman"/>
                <a:cs typeface="Times New Roman"/>
              </a:rPr>
              <a:t>difficult to</a:t>
            </a:r>
            <a:r>
              <a:rPr lang="en-GB" sz="1600" dirty="0">
                <a:latin typeface="Times New Roman"/>
                <a:cs typeface="Times New Roman"/>
              </a:rPr>
              <a:t> </a:t>
            </a:r>
            <a:r>
              <a:rPr lang="en-GB" sz="1600" spc="-5" dirty="0">
                <a:latin typeface="Times New Roman"/>
                <a:cs typeface="Times New Roman"/>
              </a:rPr>
              <a:t>edit</a:t>
            </a:r>
            <a:r>
              <a:rPr lang="en-GB" sz="1600" spc="-15" dirty="0">
                <a:latin typeface="Times New Roman"/>
                <a:cs typeface="Times New Roman"/>
              </a:rPr>
              <a:t> </a:t>
            </a:r>
            <a:r>
              <a:rPr lang="en-GB" sz="1600" dirty="0">
                <a:latin typeface="Times New Roman"/>
                <a:cs typeface="Times New Roman"/>
              </a:rPr>
              <a:t>and update</a:t>
            </a:r>
          </a:p>
          <a:p>
            <a:pPr marL="587375" lvl="1" indent="-117475">
              <a:lnSpc>
                <a:spcPct val="100000"/>
              </a:lnSpc>
              <a:buFont typeface="Trebuchet MS"/>
              <a:buChar char="▪"/>
              <a:tabLst>
                <a:tab pos="130810" algn="l"/>
              </a:tabLst>
            </a:pPr>
            <a:r>
              <a:rPr lang="en-GB" sz="1600" dirty="0">
                <a:latin typeface="Times New Roman"/>
                <a:cs typeface="Times New Roman"/>
              </a:rPr>
              <a:t>It</a:t>
            </a:r>
            <a:r>
              <a:rPr lang="en-GB" sz="1600" spc="-5" dirty="0">
                <a:latin typeface="Times New Roman"/>
                <a:cs typeface="Times New Roman"/>
              </a:rPr>
              <a:t> is</a:t>
            </a:r>
            <a:r>
              <a:rPr lang="en-GB" sz="1600" spc="-10" dirty="0">
                <a:latin typeface="Times New Roman"/>
                <a:cs typeface="Times New Roman"/>
              </a:rPr>
              <a:t> </a:t>
            </a:r>
            <a:r>
              <a:rPr lang="en-GB" sz="1600" spc="-5" dirty="0">
                <a:latin typeface="Times New Roman"/>
                <a:cs typeface="Times New Roman"/>
              </a:rPr>
              <a:t>difficult to</a:t>
            </a:r>
            <a:r>
              <a:rPr lang="en-GB" sz="1600" spc="5" dirty="0">
                <a:latin typeface="Times New Roman"/>
                <a:cs typeface="Times New Roman"/>
              </a:rPr>
              <a:t> </a:t>
            </a:r>
            <a:r>
              <a:rPr lang="en-GB" sz="1600" dirty="0">
                <a:latin typeface="Times New Roman"/>
                <a:cs typeface="Times New Roman"/>
              </a:rPr>
              <a:t>debug </a:t>
            </a:r>
            <a:r>
              <a:rPr lang="en-GB" sz="1600" spc="-5" dirty="0">
                <a:latin typeface="Times New Roman"/>
                <a:cs typeface="Times New Roman"/>
              </a:rPr>
              <a:t>the program.</a:t>
            </a:r>
            <a:endParaRPr lang="en-GB" sz="1600" dirty="0">
              <a:latin typeface="Times New Roman"/>
              <a:cs typeface="Times New Roman"/>
            </a:endParaRPr>
          </a:p>
          <a:p>
            <a:pPr marL="87313" marR="1889760" lvl="2" indent="0">
              <a:lnSpc>
                <a:spcPts val="2410"/>
              </a:lnSpc>
              <a:spcBef>
                <a:spcPts val="70"/>
              </a:spcBef>
              <a:buSzPct val="95000"/>
              <a:buNone/>
              <a:tabLst>
                <a:tab pos="156210" algn="l"/>
              </a:tabLst>
            </a:pPr>
            <a:endParaRPr lang="en-GB"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18</a:t>
            </a:fld>
            <a:endParaRPr lang="en-US"/>
          </a:p>
        </p:txBody>
      </p:sp>
      <p:sp>
        <p:nvSpPr>
          <p:cNvPr id="7" name="Date Placeholder 6"/>
          <p:cNvSpPr>
            <a:spLocks noGrp="1"/>
          </p:cNvSpPr>
          <p:nvPr>
            <p:ph type="dt" sz="half" idx="10"/>
          </p:nvPr>
        </p:nvSpPr>
        <p:spPr/>
        <p:txBody>
          <a:bodyPr/>
          <a:lstStyle/>
          <a:p>
            <a:fld id="{355ABCAB-0770-406E-9B5B-86275CB5129C}"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21232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5DCC-7664-4E43-827E-251B6F25112A}"/>
              </a:ext>
            </a:extLst>
          </p:cNvPr>
          <p:cNvSpPr>
            <a:spLocks noGrp="1"/>
          </p:cNvSpPr>
          <p:nvPr>
            <p:ph type="title"/>
          </p:nvPr>
        </p:nvSpPr>
        <p:spPr/>
        <p:txBody>
          <a:bodyPr/>
          <a:lstStyle/>
          <a:p>
            <a:r>
              <a:rPr lang="en-GB" b="1" spc="-10" dirty="0">
                <a:solidFill>
                  <a:srgbClr val="0070C0"/>
                </a:solidFill>
              </a:rPr>
              <a:t>The</a:t>
            </a:r>
            <a:r>
              <a:rPr lang="en-GB" b="1" dirty="0">
                <a:solidFill>
                  <a:srgbClr val="0070C0"/>
                </a:solidFill>
              </a:rPr>
              <a:t> </a:t>
            </a:r>
            <a:r>
              <a:rPr lang="en-GB" b="1" spc="-10" dirty="0">
                <a:solidFill>
                  <a:srgbClr val="0070C0"/>
                </a:solidFill>
              </a:rPr>
              <a:t>Evolution</a:t>
            </a:r>
            <a:r>
              <a:rPr lang="en-GB" b="1" spc="-5" dirty="0">
                <a:solidFill>
                  <a:srgbClr val="0070C0"/>
                </a:solidFill>
              </a:rPr>
              <a:t> </a:t>
            </a:r>
            <a:r>
              <a:rPr lang="en-GB" b="1" spc="-10" dirty="0">
                <a:solidFill>
                  <a:srgbClr val="0070C0"/>
                </a:solidFill>
              </a:rPr>
              <a:t>of</a:t>
            </a:r>
            <a:r>
              <a:rPr lang="en-GB" b="1" spc="10" dirty="0">
                <a:solidFill>
                  <a:srgbClr val="0070C0"/>
                </a:solidFill>
              </a:rPr>
              <a:t> </a:t>
            </a:r>
            <a:r>
              <a:rPr lang="en-GB" b="1" spc="-10" dirty="0">
                <a:solidFill>
                  <a:srgbClr val="0070C0"/>
                </a:solidFill>
              </a:rPr>
              <a:t>Programming</a:t>
            </a:r>
            <a:r>
              <a:rPr lang="en-GB" b="1" spc="-5" dirty="0">
                <a:solidFill>
                  <a:srgbClr val="0070C0"/>
                </a:solidFill>
              </a:rPr>
              <a:t> </a:t>
            </a:r>
            <a:r>
              <a:rPr lang="en-GB" b="1" spc="-10" dirty="0">
                <a:solidFill>
                  <a:srgbClr val="0070C0"/>
                </a:solidFill>
              </a:rPr>
              <a:t>Languages </a:t>
            </a:r>
            <a:r>
              <a:rPr lang="en-GB" b="1" dirty="0">
                <a:solidFill>
                  <a:srgbClr val="0070C0"/>
                </a:solidFill>
              </a:rPr>
              <a:t>-</a:t>
            </a:r>
            <a:endParaRPr lang="en-US" b="1" dirty="0">
              <a:solidFill>
                <a:srgbClr val="0070C0"/>
              </a:solidFill>
            </a:endParaRPr>
          </a:p>
        </p:txBody>
      </p:sp>
      <p:sp>
        <p:nvSpPr>
          <p:cNvPr id="3" name="Content Placeholder 2">
            <a:extLst>
              <a:ext uri="{FF2B5EF4-FFF2-40B4-BE49-F238E27FC236}">
                <a16:creationId xmlns:a16="http://schemas.microsoft.com/office/drawing/2014/main" id="{98EEB1C3-C856-4A91-A07C-EA458A837741}"/>
              </a:ext>
            </a:extLst>
          </p:cNvPr>
          <p:cNvSpPr>
            <a:spLocks noGrp="1"/>
          </p:cNvSpPr>
          <p:nvPr>
            <p:ph idx="1"/>
          </p:nvPr>
        </p:nvSpPr>
        <p:spPr>
          <a:xfrm>
            <a:off x="838200" y="1825624"/>
            <a:ext cx="10515600" cy="3234055"/>
          </a:xfrm>
        </p:spPr>
        <p:txBody>
          <a:bodyPr>
            <a:normAutofit fontScale="92500" lnSpcReduction="10000"/>
          </a:bodyPr>
          <a:lstStyle/>
          <a:p>
            <a:r>
              <a:rPr lang="en-GB" b="1" dirty="0">
                <a:solidFill>
                  <a:srgbClr val="FF0000"/>
                </a:solidFill>
                <a:latin typeface="Times New Roman" panose="02020603050405020304" pitchFamily="18" charset="0"/>
                <a:cs typeface="Times New Roman" panose="02020603050405020304" pitchFamily="18" charset="0"/>
              </a:rPr>
              <a:t>Second Generation (Low Level Language):</a:t>
            </a:r>
          </a:p>
          <a:p>
            <a:pPr lvl="1"/>
            <a:r>
              <a:rPr lang="en-GB" dirty="0">
                <a:latin typeface="Times New Roman" panose="02020603050405020304" pitchFamily="18" charset="0"/>
                <a:cs typeface="Times New Roman" panose="02020603050405020304" pitchFamily="18" charset="0"/>
              </a:rPr>
              <a:t>As you can imagine, writing in 1s and 0s all day will leave you prone to  mistakes. Second-generation programming languages are a way of describing  Assembly code which uses mnemonic codes like </a:t>
            </a:r>
            <a:r>
              <a:rPr lang="en-GB" dirty="0" err="1">
                <a:latin typeface="Times New Roman" panose="02020603050405020304" pitchFamily="18" charset="0"/>
                <a:cs typeface="Times New Roman" panose="02020603050405020304" pitchFamily="18" charset="0"/>
              </a:rPr>
              <a:t>ADD,SUB,MUL,Div,MOV</a:t>
            </a:r>
            <a:r>
              <a:rPr lang="en-GB" dirty="0">
                <a:latin typeface="Times New Roman" panose="02020603050405020304" pitchFamily="18" charset="0"/>
                <a:cs typeface="Times New Roman" panose="02020603050405020304" pitchFamily="18" charset="0"/>
              </a:rPr>
              <a:t> etc.</a:t>
            </a:r>
          </a:p>
          <a:p>
            <a:pPr lvl="1"/>
            <a:r>
              <a:rPr lang="en-GB" dirty="0">
                <a:latin typeface="Times New Roman" panose="02020603050405020304" pitchFamily="18" charset="0"/>
                <a:cs typeface="Times New Roman" panose="02020603050405020304" pitchFamily="18" charset="0"/>
              </a:rPr>
              <a:t>By using codes resembling English programming becomes much easier. The use of  these mnemonic codes such as LDA for load and STA for store means the code is  easier to read and write.</a:t>
            </a:r>
          </a:p>
          <a:p>
            <a:pPr lvl="1"/>
            <a:r>
              <a:rPr lang="en-GB" dirty="0">
                <a:latin typeface="Times New Roman" panose="02020603050405020304" pitchFamily="18" charset="0"/>
                <a:cs typeface="Times New Roman" panose="02020603050405020304" pitchFamily="18" charset="0"/>
              </a:rPr>
              <a:t>To convert an assembly code program into object code to run on a computer  requires an Assembler and each line of assembly can be replaced by the equivalent  one line of object (machine) code:</a:t>
            </a:r>
          </a:p>
          <a:p>
            <a:endParaRPr lang="en-US" dirty="0">
              <a:latin typeface="Times New Roman" panose="02020603050405020304" pitchFamily="18" charset="0"/>
              <a:cs typeface="Times New Roman" panose="02020603050405020304" pitchFamily="18" charset="0"/>
            </a:endParaRPr>
          </a:p>
        </p:txBody>
      </p:sp>
      <p:pic>
        <p:nvPicPr>
          <p:cNvPr id="4" name="object 5">
            <a:extLst>
              <a:ext uri="{FF2B5EF4-FFF2-40B4-BE49-F238E27FC236}">
                <a16:creationId xmlns:a16="http://schemas.microsoft.com/office/drawing/2014/main" id="{1AAE17AF-CF4E-4C25-A7E4-01310D9487E8}"/>
              </a:ext>
            </a:extLst>
          </p:cNvPr>
          <p:cNvPicPr/>
          <p:nvPr/>
        </p:nvPicPr>
        <p:blipFill>
          <a:blip r:embed="rId2" cstate="print"/>
          <a:stretch>
            <a:fillRect/>
          </a:stretch>
        </p:blipFill>
        <p:spPr>
          <a:xfrm>
            <a:off x="4523066" y="4696445"/>
            <a:ext cx="5618734" cy="2161555"/>
          </a:xfrm>
          <a:prstGeom prst="rect">
            <a:avLst/>
          </a:prstGeom>
        </p:spPr>
      </p:pic>
      <p:sp>
        <p:nvSpPr>
          <p:cNvPr id="7" name="Slide Number Placeholder 6"/>
          <p:cNvSpPr>
            <a:spLocks noGrp="1"/>
          </p:cNvSpPr>
          <p:nvPr>
            <p:ph type="sldNum" sz="quarter" idx="12"/>
          </p:nvPr>
        </p:nvSpPr>
        <p:spPr/>
        <p:txBody>
          <a:bodyPr/>
          <a:lstStyle/>
          <a:p>
            <a:fld id="{B8469794-7FE4-4827-BFFB-C703968EB8F2}" type="slidenum">
              <a:rPr lang="en-US" smtClean="0"/>
              <a:t>19</a:t>
            </a:fld>
            <a:endParaRPr lang="en-US"/>
          </a:p>
        </p:txBody>
      </p:sp>
      <p:sp>
        <p:nvSpPr>
          <p:cNvPr id="8" name="Date Placeholder 7"/>
          <p:cNvSpPr>
            <a:spLocks noGrp="1"/>
          </p:cNvSpPr>
          <p:nvPr>
            <p:ph type="dt" sz="half" idx="10"/>
          </p:nvPr>
        </p:nvSpPr>
        <p:spPr/>
        <p:txBody>
          <a:bodyPr/>
          <a:lstStyle/>
          <a:p>
            <a:fld id="{D163470C-5418-4F8F-800C-4464F19CEFC5}"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64501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3944283-1145-42D3-B7C2-C35AB0A74068}"/>
              </a:ext>
            </a:extLst>
          </p:cNvPr>
          <p:cNvGraphicFramePr>
            <a:graphicFrameLocks noGrp="1"/>
          </p:cNvGraphicFramePr>
          <p:nvPr>
            <p:extLst/>
          </p:nvPr>
        </p:nvGraphicFramePr>
        <p:xfrm>
          <a:off x="124822" y="83940"/>
          <a:ext cx="11840228" cy="640080"/>
        </p:xfrm>
        <a:graphic>
          <a:graphicData uri="http://schemas.openxmlformats.org/drawingml/2006/table">
            <a:tbl>
              <a:tblPr firstRow="1" bandRow="1">
                <a:tableStyleId>{21E4AEA4-8DFA-4A89-87EB-49C32662AFE0}</a:tableStyleId>
              </a:tblPr>
              <a:tblGrid>
                <a:gridCol w="5920114">
                  <a:extLst>
                    <a:ext uri="{9D8B030D-6E8A-4147-A177-3AD203B41FA5}">
                      <a16:colId xmlns:a16="http://schemas.microsoft.com/office/drawing/2014/main" val="20000"/>
                    </a:ext>
                  </a:extLst>
                </a:gridCol>
                <a:gridCol w="5920114">
                  <a:extLst>
                    <a:ext uri="{9D8B030D-6E8A-4147-A177-3AD203B41FA5}">
                      <a16:colId xmlns:a16="http://schemas.microsoft.com/office/drawing/2014/main" val="20001"/>
                    </a:ext>
                  </a:extLst>
                </a:gridCol>
              </a:tblGrid>
              <a:tr h="370840">
                <a:tc>
                  <a:txBody>
                    <a:bodyPr/>
                    <a:lstStyle/>
                    <a:p>
                      <a:pPr algn="ctr"/>
                      <a:r>
                        <a:rPr lang="en-GB" dirty="0">
                          <a:latin typeface="Times New Roman" panose="02020603050405020304" pitchFamily="18" charset="0"/>
                          <a:cs typeface="Times New Roman" panose="02020603050405020304" pitchFamily="18" charset="0"/>
                        </a:rPr>
                        <a:t>COURSE</a:t>
                      </a:r>
                      <a:r>
                        <a:rPr lang="en-GB" baseline="0" dirty="0">
                          <a:latin typeface="Times New Roman" panose="02020603050405020304" pitchFamily="18" charset="0"/>
                          <a:cs typeface="Times New Roman" panose="02020603050405020304" pitchFamily="18" charset="0"/>
                        </a:rPr>
                        <a:t> LEARNING RATIONALE </a:t>
                      </a:r>
                      <a:br>
                        <a:rPr lang="en-GB" baseline="0" dirty="0">
                          <a:latin typeface="Times New Roman" panose="02020603050405020304" pitchFamily="18" charset="0"/>
                          <a:cs typeface="Times New Roman" panose="02020603050405020304" pitchFamily="18" charset="0"/>
                        </a:rPr>
                      </a:br>
                      <a:r>
                        <a:rPr lang="en-GB" baseline="0" dirty="0">
                          <a:latin typeface="Times New Roman" panose="02020603050405020304" pitchFamily="18" charset="0"/>
                          <a:cs typeface="Times New Roman" panose="02020603050405020304" pitchFamily="18" charset="0"/>
                        </a:rPr>
                        <a:t>(CLR)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GB" dirty="0">
                          <a:latin typeface="Times New Roman" panose="02020603050405020304" pitchFamily="18" charset="0"/>
                          <a:cs typeface="Times New Roman" panose="02020603050405020304" pitchFamily="18" charset="0"/>
                        </a:rPr>
                        <a:t>The purpose</a:t>
                      </a:r>
                      <a:r>
                        <a:rPr lang="en-GB" baseline="0" dirty="0">
                          <a:latin typeface="Times New Roman" panose="02020603050405020304" pitchFamily="18" charset="0"/>
                          <a:cs typeface="Times New Roman" panose="02020603050405020304" pitchFamily="18" charset="0"/>
                        </a:rPr>
                        <a:t> of learning this course is to:</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1546EA9-9571-4E39-BD95-5A525E54387A}"/>
              </a:ext>
            </a:extLst>
          </p:cNvPr>
          <p:cNvGraphicFramePr>
            <a:graphicFrameLocks noGrp="1"/>
          </p:cNvGraphicFramePr>
          <p:nvPr>
            <p:extLst/>
          </p:nvPr>
        </p:nvGraphicFramePr>
        <p:xfrm>
          <a:off x="134058" y="730486"/>
          <a:ext cx="11840228" cy="5879322"/>
        </p:xfrm>
        <a:graphic>
          <a:graphicData uri="http://schemas.openxmlformats.org/drawingml/2006/table">
            <a:tbl>
              <a:tblPr firstRow="1" bandRow="1">
                <a:tableStyleId>{5DA37D80-6434-44D0-A028-1B22A696006F}</a:tableStyleId>
              </a:tblPr>
              <a:tblGrid>
                <a:gridCol w="1628031">
                  <a:extLst>
                    <a:ext uri="{9D8B030D-6E8A-4147-A177-3AD203B41FA5}">
                      <a16:colId xmlns:a16="http://schemas.microsoft.com/office/drawing/2014/main" val="20000"/>
                    </a:ext>
                  </a:extLst>
                </a:gridCol>
                <a:gridCol w="10212197">
                  <a:extLst>
                    <a:ext uri="{9D8B030D-6E8A-4147-A177-3AD203B41FA5}">
                      <a16:colId xmlns:a16="http://schemas.microsoft.com/office/drawing/2014/main" val="20001"/>
                    </a:ext>
                  </a:extLst>
                </a:gridCol>
              </a:tblGrid>
              <a:tr h="979887">
                <a:tc>
                  <a:txBody>
                    <a:bodyPr/>
                    <a:lstStyle/>
                    <a:p>
                      <a:r>
                        <a:rPr lang="en-GB" b="0" dirty="0">
                          <a:latin typeface="Times New Roman" panose="02020603050405020304" pitchFamily="18" charset="0"/>
                          <a:cs typeface="Times New Roman" panose="02020603050405020304" pitchFamily="18" charset="0"/>
                        </a:rPr>
                        <a:t>CLR-1:</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sz="1800" b="0" kern="1200" dirty="0">
                          <a:effectLst/>
                          <a:latin typeface="Times New Roman" panose="02020603050405020304" pitchFamily="18" charset="0"/>
                          <a:cs typeface="Times New Roman" panose="02020603050405020304" pitchFamily="18" charset="0"/>
                        </a:rPr>
                        <a:t>Think and evolve with a logic to construct an algorithm and </a:t>
                      </a:r>
                      <a:r>
                        <a:rPr lang="en-IN" sz="1800" b="0" kern="1200" dirty="0" err="1">
                          <a:effectLst/>
                          <a:latin typeface="Times New Roman" panose="02020603050405020304" pitchFamily="18" charset="0"/>
                          <a:cs typeface="Times New Roman" panose="02020603050405020304" pitchFamily="18" charset="0"/>
                        </a:rPr>
                        <a:t>pseudocode</a:t>
                      </a:r>
                      <a:r>
                        <a:rPr lang="en-IN" sz="1800" b="0" kern="1200" dirty="0">
                          <a:effectLst/>
                          <a:latin typeface="Times New Roman" panose="02020603050405020304" pitchFamily="18" charset="0"/>
                          <a:cs typeface="Times New Roman" panose="02020603050405020304" pitchFamily="18" charset="0"/>
                        </a:rPr>
                        <a:t> that can be converted into a program</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CLR-2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Utilize the appropriate operators and control statements to solve engineering problems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CLR-3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Store and retrieve data in a single and multidimensional array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CLR-4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custom designed functions to perform repetitive tasks in any application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CLR-5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basic Abstract Data Types with python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979887">
                <a:tc>
                  <a:txBody>
                    <a:bodyPr/>
                    <a:lstStyle/>
                    <a:p>
                      <a:r>
                        <a:rPr lang="en-IN" sz="1800" kern="1200" dirty="0">
                          <a:effectLst/>
                          <a:latin typeface="Times New Roman" panose="02020603050405020304" pitchFamily="18" charset="0"/>
                          <a:cs typeface="Times New Roman" panose="02020603050405020304" pitchFamily="18" charset="0"/>
                        </a:rPr>
                        <a:t>CLR-6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effectLst/>
                          <a:latin typeface="Times New Roman" panose="02020603050405020304" pitchFamily="18" charset="0"/>
                          <a:cs typeface="Times New Roman" panose="02020603050405020304" pitchFamily="18" charset="0"/>
                        </a:rPr>
                        <a:t>Create applications using suitable python library functions for solving </a:t>
                      </a:r>
                      <a:r>
                        <a:rPr lang="en-IN" sz="1800" kern="1200" dirty="0" err="1">
                          <a:effectLst/>
                          <a:latin typeface="Times New Roman" panose="02020603050405020304" pitchFamily="18" charset="0"/>
                          <a:cs typeface="Times New Roman" panose="02020603050405020304" pitchFamily="18" charset="0"/>
                        </a:rPr>
                        <a:t>datascience</a:t>
                      </a:r>
                      <a:r>
                        <a:rPr lang="en-IN" sz="1800" kern="1200" dirty="0">
                          <a:effectLst/>
                          <a:latin typeface="Times New Roman" panose="02020603050405020304" pitchFamily="18" charset="0"/>
                          <a:cs typeface="Times New Roman" panose="02020603050405020304" pitchFamily="18" charset="0"/>
                        </a:rPr>
                        <a:t> problems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B8469794-7FE4-4827-BFFB-C703968EB8F2}" type="slidenum">
              <a:rPr lang="en-US" smtClean="0"/>
              <a:t>2</a:t>
            </a:fld>
            <a:endParaRPr lang="en-US"/>
          </a:p>
        </p:txBody>
      </p:sp>
      <p:sp>
        <p:nvSpPr>
          <p:cNvPr id="7" name="Date Placeholder 6"/>
          <p:cNvSpPr>
            <a:spLocks noGrp="1"/>
          </p:cNvSpPr>
          <p:nvPr>
            <p:ph type="dt" sz="half" idx="10"/>
          </p:nvPr>
        </p:nvSpPr>
        <p:spPr/>
        <p:txBody>
          <a:bodyPr/>
          <a:lstStyle/>
          <a:p>
            <a:fld id="{F8165DA7-27F6-492B-842B-44A3A4CFA47E}"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554761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7CCF-89AD-4437-BF51-732026AFF3EA}"/>
              </a:ext>
            </a:extLst>
          </p:cNvPr>
          <p:cNvSpPr>
            <a:spLocks noGrp="1"/>
          </p:cNvSpPr>
          <p:nvPr>
            <p:ph type="title"/>
          </p:nvPr>
        </p:nvSpPr>
        <p:spPr/>
        <p:txBody>
          <a:bodyPr/>
          <a:lstStyle/>
          <a:p>
            <a:r>
              <a:rPr lang="en-US" dirty="0"/>
              <a:t>Evolution  -Cont’d</a:t>
            </a:r>
          </a:p>
        </p:txBody>
      </p:sp>
      <p:sp>
        <p:nvSpPr>
          <p:cNvPr id="3" name="Content Placeholder 2">
            <a:extLst>
              <a:ext uri="{FF2B5EF4-FFF2-40B4-BE49-F238E27FC236}">
                <a16:creationId xmlns:a16="http://schemas.microsoft.com/office/drawing/2014/main" id="{3A26650A-37B2-48F6-A471-CEB24E7BC381}"/>
              </a:ext>
            </a:extLst>
          </p:cNvPr>
          <p:cNvSpPr>
            <a:spLocks noGrp="1"/>
          </p:cNvSpPr>
          <p:nvPr>
            <p:ph idx="1"/>
          </p:nvPr>
        </p:nvSpPr>
        <p:spPr/>
        <p:txBody>
          <a:bodyPr>
            <a:normAutofit/>
          </a:bodyPr>
          <a:lstStyle/>
          <a:p>
            <a:r>
              <a:rPr lang="en-US" b="1" spc="-5" dirty="0">
                <a:solidFill>
                  <a:srgbClr val="242424"/>
                </a:solidFill>
                <a:latin typeface="Times New Roman"/>
                <a:cs typeface="Times New Roman"/>
              </a:rPr>
              <a:t>Advantages</a:t>
            </a:r>
            <a:r>
              <a:rPr lang="en-US" b="1" spc="-10" dirty="0">
                <a:solidFill>
                  <a:srgbClr val="242424"/>
                </a:solidFill>
                <a:latin typeface="Times New Roman"/>
                <a:cs typeface="Times New Roman"/>
              </a:rPr>
              <a:t> </a:t>
            </a:r>
            <a:r>
              <a:rPr lang="en-US" b="1" dirty="0">
                <a:solidFill>
                  <a:srgbClr val="242424"/>
                </a:solidFill>
                <a:latin typeface="Times New Roman"/>
                <a:cs typeface="Times New Roman"/>
              </a:rPr>
              <a:t>of</a:t>
            </a:r>
            <a:r>
              <a:rPr lang="en-US" b="1" spc="-10" dirty="0">
                <a:solidFill>
                  <a:srgbClr val="242424"/>
                </a:solidFill>
                <a:latin typeface="Times New Roman"/>
                <a:cs typeface="Times New Roman"/>
              </a:rPr>
              <a:t> </a:t>
            </a:r>
            <a:r>
              <a:rPr lang="en-US" b="1" spc="-5" dirty="0">
                <a:solidFill>
                  <a:srgbClr val="242424"/>
                </a:solidFill>
                <a:latin typeface="Times New Roman"/>
                <a:cs typeface="Times New Roman"/>
              </a:rPr>
              <a:t>Assembly</a:t>
            </a:r>
            <a:r>
              <a:rPr lang="en-US" b="1" spc="-10" dirty="0">
                <a:solidFill>
                  <a:srgbClr val="242424"/>
                </a:solidFill>
                <a:latin typeface="Times New Roman"/>
                <a:cs typeface="Times New Roman"/>
              </a:rPr>
              <a:t> </a:t>
            </a:r>
            <a:r>
              <a:rPr lang="en-US" b="1" spc="-5" dirty="0">
                <a:solidFill>
                  <a:srgbClr val="242424"/>
                </a:solidFill>
                <a:latin typeface="Times New Roman"/>
                <a:cs typeface="Times New Roman"/>
              </a:rPr>
              <a:t>Language:</a:t>
            </a:r>
          </a:p>
          <a:p>
            <a:pPr marL="469900" lvl="1">
              <a:lnSpc>
                <a:spcPct val="100000"/>
              </a:lnSpc>
              <a:spcBef>
                <a:spcPts val="100"/>
              </a:spcBef>
            </a:pPr>
            <a:r>
              <a:rPr lang="en-GB" sz="2000" spc="-5" dirty="0">
                <a:solidFill>
                  <a:srgbClr val="242424"/>
                </a:solidFill>
                <a:latin typeface="Times New Roman"/>
                <a:cs typeface="Times New Roman"/>
              </a:rPr>
              <a:t>Code</a:t>
            </a:r>
            <a:r>
              <a:rPr lang="en-GB" sz="2000" spc="-10" dirty="0">
                <a:solidFill>
                  <a:srgbClr val="242424"/>
                </a:solidFill>
                <a:latin typeface="Times New Roman"/>
                <a:cs typeface="Times New Roman"/>
              </a:rPr>
              <a:t> </a:t>
            </a:r>
            <a:r>
              <a:rPr lang="en-GB" sz="2000" spc="-5" dirty="0">
                <a:solidFill>
                  <a:srgbClr val="242424"/>
                </a:solidFill>
                <a:latin typeface="Times New Roman"/>
                <a:cs typeface="Times New Roman"/>
              </a:rPr>
              <a:t>can </a:t>
            </a:r>
            <a:r>
              <a:rPr lang="en-GB" sz="2000" dirty="0">
                <a:solidFill>
                  <a:srgbClr val="242424"/>
                </a:solidFill>
                <a:latin typeface="Times New Roman"/>
                <a:cs typeface="Times New Roman"/>
              </a:rPr>
              <a:t>be</a:t>
            </a:r>
            <a:r>
              <a:rPr lang="en-GB" sz="2000" spc="-10" dirty="0">
                <a:solidFill>
                  <a:srgbClr val="242424"/>
                </a:solidFill>
                <a:latin typeface="Times New Roman"/>
                <a:cs typeface="Times New Roman"/>
              </a:rPr>
              <a:t> </a:t>
            </a:r>
            <a:r>
              <a:rPr lang="en-GB" sz="2000" spc="-5" dirty="0">
                <a:solidFill>
                  <a:srgbClr val="242424"/>
                </a:solidFill>
                <a:latin typeface="Times New Roman"/>
                <a:cs typeface="Times New Roman"/>
              </a:rPr>
              <a:t>fast </a:t>
            </a:r>
            <a:r>
              <a:rPr lang="en-GB" sz="2000" dirty="0">
                <a:solidFill>
                  <a:srgbClr val="242424"/>
                </a:solidFill>
                <a:latin typeface="Times New Roman"/>
                <a:cs typeface="Times New Roman"/>
              </a:rPr>
              <a:t>and</a:t>
            </a:r>
            <a:r>
              <a:rPr lang="en-GB" sz="2000" spc="-10" dirty="0">
                <a:solidFill>
                  <a:srgbClr val="242424"/>
                </a:solidFill>
                <a:latin typeface="Times New Roman"/>
                <a:cs typeface="Times New Roman"/>
              </a:rPr>
              <a:t> </a:t>
            </a:r>
            <a:r>
              <a:rPr lang="en-GB" sz="2000" spc="-5" dirty="0">
                <a:solidFill>
                  <a:srgbClr val="242424"/>
                </a:solidFill>
                <a:latin typeface="Times New Roman"/>
                <a:cs typeface="Times New Roman"/>
              </a:rPr>
              <a:t>efficient</a:t>
            </a:r>
            <a:endParaRPr lang="en-GB" sz="2000" dirty="0">
              <a:latin typeface="Times New Roman"/>
              <a:cs typeface="Times New Roman"/>
            </a:endParaRPr>
          </a:p>
          <a:p>
            <a:pPr marL="469900" lvl="1">
              <a:lnSpc>
                <a:spcPct val="100000"/>
              </a:lnSpc>
              <a:tabLst>
                <a:tab pos="6951980" algn="l"/>
              </a:tabLst>
            </a:pPr>
            <a:r>
              <a:rPr lang="en-GB" sz="2000" spc="-5" dirty="0">
                <a:solidFill>
                  <a:srgbClr val="242424"/>
                </a:solidFill>
                <a:latin typeface="Times New Roman"/>
                <a:cs typeface="Times New Roman"/>
              </a:rPr>
              <a:t>Cod</a:t>
            </a:r>
            <a:r>
              <a:rPr lang="en-GB" sz="2000" dirty="0">
                <a:solidFill>
                  <a:srgbClr val="242424"/>
                </a:solidFill>
                <a:latin typeface="Times New Roman"/>
                <a:cs typeface="Times New Roman"/>
              </a:rPr>
              <a:t>e c</a:t>
            </a:r>
            <a:r>
              <a:rPr lang="en-GB" sz="2000" spc="-5" dirty="0">
                <a:solidFill>
                  <a:srgbClr val="242424"/>
                </a:solidFill>
                <a:latin typeface="Times New Roman"/>
                <a:cs typeface="Times New Roman"/>
              </a:rPr>
              <a:t>a</a:t>
            </a:r>
            <a:r>
              <a:rPr lang="en-GB" sz="2000" dirty="0">
                <a:solidFill>
                  <a:srgbClr val="242424"/>
                </a:solidFill>
                <a:latin typeface="Times New Roman"/>
                <a:cs typeface="Times New Roman"/>
              </a:rPr>
              <a:t>n </a:t>
            </a:r>
            <a:r>
              <a:rPr lang="en-GB" sz="2000" spc="-20" dirty="0">
                <a:solidFill>
                  <a:srgbClr val="242424"/>
                </a:solidFill>
                <a:latin typeface="Times New Roman"/>
                <a:cs typeface="Times New Roman"/>
              </a:rPr>
              <a:t>m</a:t>
            </a:r>
            <a:r>
              <a:rPr lang="en-GB" sz="2000" dirty="0">
                <a:solidFill>
                  <a:srgbClr val="242424"/>
                </a:solidFill>
                <a:latin typeface="Times New Roman"/>
                <a:cs typeface="Times New Roman"/>
              </a:rPr>
              <a:t>ake u</a:t>
            </a:r>
            <a:r>
              <a:rPr lang="en-GB" sz="2000" spc="-5" dirty="0">
                <a:solidFill>
                  <a:srgbClr val="242424"/>
                </a:solidFill>
                <a:latin typeface="Times New Roman"/>
                <a:cs typeface="Times New Roman"/>
              </a:rPr>
              <a:t>s</a:t>
            </a:r>
            <a:r>
              <a:rPr lang="en-GB" sz="2000" dirty="0">
                <a:solidFill>
                  <a:srgbClr val="242424"/>
                </a:solidFill>
                <a:latin typeface="Times New Roman"/>
                <a:cs typeface="Times New Roman"/>
              </a:rPr>
              <a:t>e of</a:t>
            </a:r>
            <a:r>
              <a:rPr lang="en-GB" sz="2000" spc="-5" dirty="0">
                <a:solidFill>
                  <a:srgbClr val="242424"/>
                </a:solidFill>
                <a:latin typeface="Times New Roman"/>
                <a:cs typeface="Times New Roman"/>
              </a:rPr>
              <a:t> </a:t>
            </a:r>
            <a:r>
              <a:rPr lang="en-GB" sz="2000" spc="-10" dirty="0">
                <a:solidFill>
                  <a:srgbClr val="242424"/>
                </a:solidFill>
                <a:latin typeface="Times New Roman"/>
                <a:cs typeface="Times New Roman"/>
              </a:rPr>
              <a:t>s</a:t>
            </a:r>
            <a:r>
              <a:rPr lang="en-GB" sz="2000" dirty="0">
                <a:solidFill>
                  <a:srgbClr val="242424"/>
                </a:solidFill>
                <a:latin typeface="Times New Roman"/>
                <a:cs typeface="Times New Roman"/>
              </a:rPr>
              <a:t>peci</a:t>
            </a:r>
            <a:r>
              <a:rPr lang="en-GB" sz="2000" spc="-10" dirty="0">
                <a:solidFill>
                  <a:srgbClr val="242424"/>
                </a:solidFill>
                <a:latin typeface="Times New Roman"/>
                <a:cs typeface="Times New Roman"/>
              </a:rPr>
              <a:t>f</a:t>
            </a:r>
            <a:r>
              <a:rPr lang="en-GB" sz="2000" dirty="0">
                <a:solidFill>
                  <a:srgbClr val="242424"/>
                </a:solidFill>
                <a:latin typeface="Times New Roman"/>
                <a:cs typeface="Times New Roman"/>
              </a:rPr>
              <a:t>ic p</a:t>
            </a:r>
            <a:r>
              <a:rPr lang="en-GB" sz="2000" spc="5" dirty="0">
                <a:solidFill>
                  <a:srgbClr val="242424"/>
                </a:solidFill>
                <a:latin typeface="Times New Roman"/>
                <a:cs typeface="Times New Roman"/>
              </a:rPr>
              <a:t>r</a:t>
            </a:r>
            <a:r>
              <a:rPr lang="en-GB" sz="2000" spc="-10" dirty="0">
                <a:solidFill>
                  <a:srgbClr val="242424"/>
                </a:solidFill>
                <a:latin typeface="Times New Roman"/>
                <a:cs typeface="Times New Roman"/>
              </a:rPr>
              <a:t>o</a:t>
            </a:r>
            <a:r>
              <a:rPr lang="en-GB" sz="2000" dirty="0">
                <a:solidFill>
                  <a:srgbClr val="242424"/>
                </a:solidFill>
                <a:latin typeface="Times New Roman"/>
                <a:cs typeface="Times New Roman"/>
              </a:rPr>
              <a:t>ces</a:t>
            </a:r>
            <a:r>
              <a:rPr lang="en-GB" sz="2000" spc="-10" dirty="0">
                <a:solidFill>
                  <a:srgbClr val="242424"/>
                </a:solidFill>
                <a:latin typeface="Times New Roman"/>
                <a:cs typeface="Times New Roman"/>
              </a:rPr>
              <a:t>s</a:t>
            </a:r>
            <a:r>
              <a:rPr lang="en-GB" sz="2000" dirty="0">
                <a:solidFill>
                  <a:srgbClr val="242424"/>
                </a:solidFill>
                <a:latin typeface="Times New Roman"/>
                <a:cs typeface="Times New Roman"/>
              </a:rPr>
              <a:t>or fe</a:t>
            </a:r>
            <a:r>
              <a:rPr lang="en-GB" sz="2000" spc="-5" dirty="0">
                <a:solidFill>
                  <a:srgbClr val="242424"/>
                </a:solidFill>
                <a:latin typeface="Times New Roman"/>
                <a:cs typeface="Times New Roman"/>
              </a:rPr>
              <a:t>a</a:t>
            </a:r>
            <a:r>
              <a:rPr lang="en-GB" sz="2000" dirty="0">
                <a:solidFill>
                  <a:srgbClr val="242424"/>
                </a:solidFill>
                <a:latin typeface="Times New Roman"/>
                <a:cs typeface="Times New Roman"/>
              </a:rPr>
              <a:t>t</a:t>
            </a:r>
            <a:r>
              <a:rPr lang="en-GB" sz="2000" spc="5" dirty="0">
                <a:solidFill>
                  <a:srgbClr val="242424"/>
                </a:solidFill>
                <a:latin typeface="Times New Roman"/>
                <a:cs typeface="Times New Roman"/>
              </a:rPr>
              <a:t>u</a:t>
            </a:r>
            <a:r>
              <a:rPr lang="en-GB" sz="2000" dirty="0">
                <a:solidFill>
                  <a:srgbClr val="242424"/>
                </a:solidFill>
                <a:latin typeface="Times New Roman"/>
                <a:cs typeface="Times New Roman"/>
              </a:rPr>
              <a:t>res</a:t>
            </a:r>
            <a:r>
              <a:rPr lang="en-GB" sz="2000" spc="-10" dirty="0">
                <a:solidFill>
                  <a:srgbClr val="242424"/>
                </a:solidFill>
                <a:latin typeface="Times New Roman"/>
                <a:cs typeface="Times New Roman"/>
              </a:rPr>
              <a:t> </a:t>
            </a:r>
            <a:r>
              <a:rPr lang="en-GB" sz="2000" dirty="0">
                <a:solidFill>
                  <a:srgbClr val="242424"/>
                </a:solidFill>
                <a:latin typeface="Times New Roman"/>
                <a:cs typeface="Times New Roman"/>
              </a:rPr>
              <a:t>such as Special Registers</a:t>
            </a:r>
          </a:p>
          <a:p>
            <a:pPr marL="469900" marR="311150" lvl="1">
              <a:lnSpc>
                <a:spcPct val="100000"/>
              </a:lnSpc>
              <a:buClr>
                <a:srgbClr val="0A007F"/>
              </a:buClr>
              <a:buFont typeface="Arial MT"/>
              <a:buChar char="•"/>
              <a:tabLst>
                <a:tab pos="269875" algn="l"/>
                <a:tab pos="270510" algn="l"/>
              </a:tabLst>
            </a:pPr>
            <a:r>
              <a:rPr lang="en-GB" sz="2000" spc="-5" dirty="0">
                <a:solidFill>
                  <a:srgbClr val="242424"/>
                </a:solidFill>
                <a:latin typeface="Times New Roman"/>
                <a:cs typeface="Times New Roman"/>
              </a:rPr>
              <a:t>As</a:t>
            </a:r>
            <a:r>
              <a:rPr lang="en-GB" sz="2000" dirty="0">
                <a:solidFill>
                  <a:srgbClr val="242424"/>
                </a:solidFill>
                <a:latin typeface="Times New Roman"/>
                <a:cs typeface="Times New Roman"/>
              </a:rPr>
              <a:t> it is </a:t>
            </a:r>
            <a:r>
              <a:rPr lang="en-GB" sz="2000" spc="-5" dirty="0">
                <a:solidFill>
                  <a:srgbClr val="242424"/>
                </a:solidFill>
                <a:latin typeface="Times New Roman"/>
                <a:cs typeface="Times New Roman"/>
              </a:rPr>
              <a:t>closer</a:t>
            </a:r>
            <a:r>
              <a:rPr lang="en-GB" sz="2000" spc="5" dirty="0">
                <a:solidFill>
                  <a:srgbClr val="242424"/>
                </a:solidFill>
                <a:latin typeface="Times New Roman"/>
                <a:cs typeface="Times New Roman"/>
              </a:rPr>
              <a:t> </a:t>
            </a:r>
            <a:r>
              <a:rPr lang="en-GB" sz="2000" dirty="0">
                <a:solidFill>
                  <a:srgbClr val="242424"/>
                </a:solidFill>
                <a:latin typeface="Times New Roman"/>
                <a:cs typeface="Times New Roman"/>
              </a:rPr>
              <a:t>to plain </a:t>
            </a:r>
            <a:r>
              <a:rPr lang="en-GB" sz="2000" spc="-5" dirty="0">
                <a:solidFill>
                  <a:srgbClr val="242424"/>
                </a:solidFill>
                <a:latin typeface="Times New Roman"/>
                <a:cs typeface="Times New Roman"/>
              </a:rPr>
              <a:t>English, </a:t>
            </a:r>
            <a:r>
              <a:rPr lang="en-GB" sz="2000" dirty="0">
                <a:solidFill>
                  <a:srgbClr val="242424"/>
                </a:solidFill>
                <a:latin typeface="Times New Roman"/>
                <a:cs typeface="Times New Roman"/>
              </a:rPr>
              <a:t>it is </a:t>
            </a:r>
            <a:r>
              <a:rPr lang="en-GB" sz="2000" spc="-5" dirty="0">
                <a:solidFill>
                  <a:srgbClr val="242424"/>
                </a:solidFill>
                <a:latin typeface="Times New Roman"/>
                <a:cs typeface="Times New Roman"/>
              </a:rPr>
              <a:t>easier</a:t>
            </a:r>
            <a:r>
              <a:rPr lang="en-GB" sz="2000" dirty="0">
                <a:solidFill>
                  <a:srgbClr val="242424"/>
                </a:solidFill>
                <a:latin typeface="Times New Roman"/>
                <a:cs typeface="Times New Roman"/>
              </a:rPr>
              <a:t> </a:t>
            </a:r>
            <a:r>
              <a:rPr lang="en-GB" sz="2000" spc="5" dirty="0">
                <a:solidFill>
                  <a:srgbClr val="242424"/>
                </a:solidFill>
                <a:latin typeface="Times New Roman"/>
                <a:cs typeface="Times New Roman"/>
              </a:rPr>
              <a:t>to</a:t>
            </a:r>
            <a:r>
              <a:rPr lang="en-GB" sz="2000" dirty="0">
                <a:solidFill>
                  <a:srgbClr val="242424"/>
                </a:solidFill>
                <a:latin typeface="Times New Roman"/>
                <a:cs typeface="Times New Roman"/>
              </a:rPr>
              <a:t> read </a:t>
            </a:r>
            <a:r>
              <a:rPr lang="en-GB" sz="2000" spc="-5" dirty="0">
                <a:solidFill>
                  <a:srgbClr val="242424"/>
                </a:solidFill>
                <a:latin typeface="Times New Roman"/>
                <a:cs typeface="Times New Roman"/>
              </a:rPr>
              <a:t>and</a:t>
            </a:r>
            <a:r>
              <a:rPr lang="en-GB" sz="2000" dirty="0">
                <a:solidFill>
                  <a:srgbClr val="242424"/>
                </a:solidFill>
                <a:latin typeface="Times New Roman"/>
                <a:cs typeface="Times New Roman"/>
              </a:rPr>
              <a:t> write </a:t>
            </a:r>
            <a:r>
              <a:rPr lang="en-GB" sz="2000" spc="-5" dirty="0">
                <a:solidFill>
                  <a:srgbClr val="242424"/>
                </a:solidFill>
                <a:latin typeface="Times New Roman"/>
                <a:cs typeface="Times New Roman"/>
              </a:rPr>
              <a:t>when </a:t>
            </a:r>
            <a:r>
              <a:rPr lang="en-GB" sz="2000" spc="-585" dirty="0">
                <a:solidFill>
                  <a:srgbClr val="242424"/>
                </a:solidFill>
                <a:latin typeface="Times New Roman"/>
                <a:cs typeface="Times New Roman"/>
              </a:rPr>
              <a:t> </a:t>
            </a:r>
            <a:r>
              <a:rPr lang="en-GB" sz="2000" spc="-5" dirty="0">
                <a:solidFill>
                  <a:srgbClr val="242424"/>
                </a:solidFill>
                <a:latin typeface="Times New Roman"/>
                <a:cs typeface="Times New Roman"/>
              </a:rPr>
              <a:t>compared </a:t>
            </a:r>
            <a:r>
              <a:rPr lang="en-GB" sz="2000" dirty="0">
                <a:solidFill>
                  <a:srgbClr val="242424"/>
                </a:solidFill>
                <a:latin typeface="Times New Roman"/>
                <a:cs typeface="Times New Roman"/>
              </a:rPr>
              <a:t>to </a:t>
            </a:r>
            <a:r>
              <a:rPr lang="en-GB" sz="2000" spc="-5" dirty="0">
                <a:solidFill>
                  <a:srgbClr val="242424"/>
                </a:solidFill>
                <a:latin typeface="Times New Roman"/>
                <a:cs typeface="Times New Roman"/>
              </a:rPr>
              <a:t>machine</a:t>
            </a:r>
            <a:r>
              <a:rPr lang="en-GB" sz="2000" dirty="0">
                <a:solidFill>
                  <a:srgbClr val="242424"/>
                </a:solidFill>
                <a:latin typeface="Times New Roman"/>
                <a:cs typeface="Times New Roman"/>
              </a:rPr>
              <a:t> code.</a:t>
            </a:r>
            <a:endParaRPr lang="en-GB" sz="2000" dirty="0">
              <a:latin typeface="Times New Roman"/>
              <a:cs typeface="Times New Roman"/>
            </a:endParaRPr>
          </a:p>
          <a:p>
            <a:pPr>
              <a:lnSpc>
                <a:spcPct val="100000"/>
              </a:lnSpc>
              <a:spcBef>
                <a:spcPts val="5"/>
              </a:spcBef>
            </a:pPr>
            <a:endParaRPr lang="en-GB" sz="2500" dirty="0">
              <a:latin typeface="Times New Roman"/>
              <a:cs typeface="Times New Roman"/>
            </a:endParaRPr>
          </a:p>
          <a:p>
            <a:pPr marL="12700">
              <a:lnSpc>
                <a:spcPct val="100000"/>
              </a:lnSpc>
            </a:pPr>
            <a:r>
              <a:rPr lang="en-GB" sz="2400" b="1" spc="-5" dirty="0">
                <a:solidFill>
                  <a:srgbClr val="242424"/>
                </a:solidFill>
                <a:latin typeface="Times New Roman"/>
                <a:cs typeface="Times New Roman"/>
              </a:rPr>
              <a:t>Drawbacks:</a:t>
            </a:r>
            <a:endParaRPr lang="en-GB" sz="2400" dirty="0">
              <a:latin typeface="Times New Roman"/>
              <a:cs typeface="Times New Roman"/>
            </a:endParaRPr>
          </a:p>
          <a:p>
            <a:pPr marL="469900" marR="657860" lvl="1">
              <a:lnSpc>
                <a:spcPct val="100000"/>
              </a:lnSpc>
              <a:buClr>
                <a:srgbClr val="0A007F"/>
              </a:buClr>
              <a:buFont typeface="Arial MT"/>
              <a:buChar char="•"/>
              <a:tabLst>
                <a:tab pos="195580" algn="l"/>
              </a:tabLst>
            </a:pPr>
            <a:r>
              <a:rPr lang="en-GB" sz="2000" spc="-5" dirty="0">
                <a:solidFill>
                  <a:srgbClr val="242424"/>
                </a:solidFill>
                <a:latin typeface="Times New Roman"/>
                <a:cs typeface="Times New Roman"/>
              </a:rPr>
              <a:t>Code cannot </a:t>
            </a:r>
            <a:r>
              <a:rPr lang="en-GB" sz="2000" dirty="0">
                <a:solidFill>
                  <a:srgbClr val="242424"/>
                </a:solidFill>
                <a:latin typeface="Times New Roman"/>
                <a:cs typeface="Times New Roman"/>
              </a:rPr>
              <a:t>be ported to other </a:t>
            </a:r>
            <a:r>
              <a:rPr lang="en-GB" sz="2000" spc="-5" dirty="0">
                <a:solidFill>
                  <a:srgbClr val="242424"/>
                </a:solidFill>
                <a:latin typeface="Times New Roman"/>
                <a:cs typeface="Times New Roman"/>
              </a:rPr>
              <a:t>systems and </a:t>
            </a:r>
            <a:r>
              <a:rPr lang="en-GB" sz="2000" dirty="0">
                <a:solidFill>
                  <a:srgbClr val="242424"/>
                </a:solidFill>
                <a:latin typeface="Times New Roman"/>
                <a:cs typeface="Times New Roman"/>
              </a:rPr>
              <a:t>has to be rewritten </a:t>
            </a:r>
            <a:r>
              <a:rPr lang="en-GB" sz="2000" spc="-585" dirty="0">
                <a:solidFill>
                  <a:srgbClr val="242424"/>
                </a:solidFill>
                <a:latin typeface="Times New Roman"/>
                <a:cs typeface="Times New Roman"/>
              </a:rPr>
              <a:t> </a:t>
            </a:r>
            <a:r>
              <a:rPr lang="en-GB" sz="2000" spc="-5" dirty="0">
                <a:solidFill>
                  <a:srgbClr val="242424"/>
                </a:solidFill>
                <a:latin typeface="Times New Roman"/>
                <a:cs typeface="Times New Roman"/>
              </a:rPr>
              <a:t>because each</a:t>
            </a:r>
            <a:r>
              <a:rPr lang="en-GB" sz="2000" dirty="0">
                <a:solidFill>
                  <a:srgbClr val="242424"/>
                </a:solidFill>
                <a:latin typeface="Times New Roman"/>
                <a:cs typeface="Times New Roman"/>
              </a:rPr>
              <a:t> </a:t>
            </a:r>
            <a:r>
              <a:rPr lang="en-GB" sz="2000" spc="-5" dirty="0">
                <a:solidFill>
                  <a:srgbClr val="242424"/>
                </a:solidFill>
                <a:latin typeface="Times New Roman"/>
                <a:cs typeface="Times New Roman"/>
              </a:rPr>
              <a:t>processor</a:t>
            </a:r>
            <a:r>
              <a:rPr lang="en-GB" sz="2000" spc="5" dirty="0">
                <a:solidFill>
                  <a:srgbClr val="242424"/>
                </a:solidFill>
                <a:latin typeface="Times New Roman"/>
                <a:cs typeface="Times New Roman"/>
              </a:rPr>
              <a:t> </a:t>
            </a:r>
            <a:r>
              <a:rPr lang="en-GB" sz="2000" dirty="0">
                <a:solidFill>
                  <a:srgbClr val="242424"/>
                </a:solidFill>
                <a:latin typeface="Times New Roman"/>
                <a:cs typeface="Times New Roman"/>
              </a:rPr>
              <a:t>has</a:t>
            </a:r>
            <a:r>
              <a:rPr lang="en-GB" sz="2000" spc="-10" dirty="0">
                <a:solidFill>
                  <a:srgbClr val="242424"/>
                </a:solidFill>
                <a:latin typeface="Times New Roman"/>
                <a:cs typeface="Times New Roman"/>
              </a:rPr>
              <a:t> </a:t>
            </a:r>
            <a:r>
              <a:rPr lang="en-GB" sz="2000" dirty="0">
                <a:solidFill>
                  <a:srgbClr val="242424"/>
                </a:solidFill>
                <a:latin typeface="Times New Roman"/>
                <a:cs typeface="Times New Roman"/>
              </a:rPr>
              <a:t>their</a:t>
            </a:r>
            <a:r>
              <a:rPr lang="en-GB" sz="2000" spc="5" dirty="0">
                <a:solidFill>
                  <a:srgbClr val="242424"/>
                </a:solidFill>
                <a:latin typeface="Times New Roman"/>
                <a:cs typeface="Times New Roman"/>
              </a:rPr>
              <a:t> </a:t>
            </a:r>
            <a:r>
              <a:rPr lang="en-GB" sz="2000" spc="-5" dirty="0">
                <a:solidFill>
                  <a:srgbClr val="242424"/>
                </a:solidFill>
                <a:latin typeface="Times New Roman"/>
                <a:cs typeface="Times New Roman"/>
              </a:rPr>
              <a:t>own mnemonics.</a:t>
            </a:r>
            <a:endParaRPr lang="en-GB" sz="2000" dirty="0">
              <a:latin typeface="Times New Roman"/>
              <a:cs typeface="Times New Roman"/>
            </a:endParaRPr>
          </a:p>
          <a:p>
            <a:pPr marL="469900" marR="5080" lvl="1">
              <a:lnSpc>
                <a:spcPct val="100000"/>
              </a:lnSpc>
              <a:buSzPct val="95833"/>
              <a:buFont typeface="Arial MT"/>
              <a:buChar char="•"/>
              <a:tabLst>
                <a:tab pos="120650" algn="l"/>
              </a:tabLst>
            </a:pPr>
            <a:r>
              <a:rPr lang="en-GB" sz="2000" b="1" spc="-5" dirty="0">
                <a:solidFill>
                  <a:srgbClr val="242424"/>
                </a:solidFill>
                <a:latin typeface="Times New Roman"/>
                <a:cs typeface="Times New Roman"/>
              </a:rPr>
              <a:t>No</a:t>
            </a:r>
            <a:r>
              <a:rPr lang="en-GB" sz="2000" b="1" dirty="0">
                <a:solidFill>
                  <a:srgbClr val="242424"/>
                </a:solidFill>
                <a:latin typeface="Times New Roman"/>
                <a:cs typeface="Times New Roman"/>
              </a:rPr>
              <a:t> </a:t>
            </a:r>
            <a:r>
              <a:rPr lang="en-GB" sz="2000" b="1" spc="-5" dirty="0">
                <a:solidFill>
                  <a:srgbClr val="242424"/>
                </a:solidFill>
                <a:latin typeface="Times New Roman"/>
                <a:cs typeface="Times New Roman"/>
              </a:rPr>
              <a:t>Symbolic</a:t>
            </a:r>
            <a:r>
              <a:rPr lang="en-GB" sz="2000" b="1" dirty="0">
                <a:solidFill>
                  <a:srgbClr val="242424"/>
                </a:solidFill>
                <a:latin typeface="Times New Roman"/>
                <a:cs typeface="Times New Roman"/>
              </a:rPr>
              <a:t> names</a:t>
            </a:r>
            <a:r>
              <a:rPr lang="en-GB" sz="2000" b="1" spc="-5" dirty="0">
                <a:solidFill>
                  <a:srgbClr val="242424"/>
                </a:solidFill>
                <a:latin typeface="Times New Roman"/>
                <a:cs typeface="Times New Roman"/>
              </a:rPr>
              <a:t> </a:t>
            </a:r>
            <a:r>
              <a:rPr lang="en-GB" sz="2000" b="1" dirty="0">
                <a:solidFill>
                  <a:srgbClr val="242424"/>
                </a:solidFill>
                <a:latin typeface="Times New Roman"/>
                <a:cs typeface="Times New Roman"/>
              </a:rPr>
              <a:t>for memory </a:t>
            </a:r>
            <a:r>
              <a:rPr lang="en-GB" sz="2000" b="1" spc="-5" dirty="0">
                <a:solidFill>
                  <a:srgbClr val="242424"/>
                </a:solidFill>
                <a:latin typeface="Times New Roman"/>
                <a:cs typeface="Times New Roman"/>
              </a:rPr>
              <a:t>locations.</a:t>
            </a:r>
            <a:r>
              <a:rPr lang="en-GB" sz="2000" b="1" spc="30" dirty="0">
                <a:solidFill>
                  <a:srgbClr val="242424"/>
                </a:solidFill>
                <a:latin typeface="Times New Roman"/>
                <a:cs typeface="Times New Roman"/>
              </a:rPr>
              <a:t> </a:t>
            </a:r>
            <a:r>
              <a:rPr lang="en-GB" sz="2000" spc="-5" dirty="0">
                <a:solidFill>
                  <a:srgbClr val="242424"/>
                </a:solidFill>
                <a:latin typeface="Times New Roman"/>
                <a:cs typeface="Times New Roman"/>
              </a:rPr>
              <a:t>You</a:t>
            </a:r>
            <a:r>
              <a:rPr lang="en-GB" sz="2000" dirty="0">
                <a:solidFill>
                  <a:srgbClr val="242424"/>
                </a:solidFill>
                <a:latin typeface="Times New Roman"/>
                <a:cs typeface="Times New Roman"/>
              </a:rPr>
              <a:t> need</a:t>
            </a:r>
            <a:r>
              <a:rPr lang="en-GB" sz="2000" spc="5" dirty="0">
                <a:solidFill>
                  <a:srgbClr val="242424"/>
                </a:solidFill>
                <a:latin typeface="Times New Roman"/>
                <a:cs typeface="Times New Roman"/>
              </a:rPr>
              <a:t> </a:t>
            </a:r>
            <a:r>
              <a:rPr lang="en-GB" sz="2000" dirty="0">
                <a:solidFill>
                  <a:srgbClr val="242424"/>
                </a:solidFill>
                <a:latin typeface="Times New Roman"/>
                <a:cs typeface="Times New Roman"/>
              </a:rPr>
              <a:t>to </a:t>
            </a:r>
            <a:r>
              <a:rPr lang="en-GB" sz="2000" spc="-5" dirty="0">
                <a:solidFill>
                  <a:srgbClr val="242424"/>
                </a:solidFill>
                <a:latin typeface="Times New Roman"/>
                <a:cs typeface="Times New Roman"/>
              </a:rPr>
              <a:t>keep </a:t>
            </a:r>
            <a:r>
              <a:rPr lang="en-GB" sz="2000" dirty="0">
                <a:solidFill>
                  <a:srgbClr val="242424"/>
                </a:solidFill>
                <a:latin typeface="Times New Roman"/>
                <a:cs typeface="Times New Roman"/>
              </a:rPr>
              <a:t>track </a:t>
            </a:r>
            <a:r>
              <a:rPr lang="en-GB" sz="2000" spc="-585" dirty="0">
                <a:solidFill>
                  <a:srgbClr val="242424"/>
                </a:solidFill>
                <a:latin typeface="Times New Roman"/>
                <a:cs typeface="Times New Roman"/>
              </a:rPr>
              <a:t> </a:t>
            </a:r>
            <a:r>
              <a:rPr lang="en-GB" sz="2000" dirty="0">
                <a:solidFill>
                  <a:srgbClr val="242424"/>
                </a:solidFill>
                <a:latin typeface="Times New Roman"/>
                <a:cs typeface="Times New Roman"/>
              </a:rPr>
              <a:t>of the exact </a:t>
            </a:r>
            <a:r>
              <a:rPr lang="en-GB" sz="2000" spc="-10" dirty="0">
                <a:solidFill>
                  <a:srgbClr val="242424"/>
                </a:solidFill>
                <a:latin typeface="Times New Roman"/>
                <a:cs typeface="Times New Roman"/>
              </a:rPr>
              <a:t>memory </a:t>
            </a:r>
            <a:r>
              <a:rPr lang="en-GB" sz="2000" dirty="0">
                <a:solidFill>
                  <a:srgbClr val="242424"/>
                </a:solidFill>
                <a:latin typeface="Times New Roman"/>
                <a:cs typeface="Times New Roman"/>
              </a:rPr>
              <a:t>location that a piece of data is </a:t>
            </a:r>
            <a:r>
              <a:rPr lang="en-GB" sz="2000" spc="-5" dirty="0">
                <a:solidFill>
                  <a:srgbClr val="242424"/>
                </a:solidFill>
                <a:latin typeface="Times New Roman"/>
                <a:cs typeface="Times New Roman"/>
              </a:rPr>
              <a:t>stored. </a:t>
            </a:r>
            <a:r>
              <a:rPr lang="en-GB" sz="2000" dirty="0">
                <a:solidFill>
                  <a:srgbClr val="242424"/>
                </a:solidFill>
                <a:latin typeface="Times New Roman"/>
                <a:cs typeface="Times New Roman"/>
              </a:rPr>
              <a:t>That is, </a:t>
            </a:r>
            <a:r>
              <a:rPr lang="en-GB" sz="2000" spc="5" dirty="0">
                <a:solidFill>
                  <a:srgbClr val="242424"/>
                </a:solidFill>
                <a:latin typeface="Times New Roman"/>
                <a:cs typeface="Times New Roman"/>
              </a:rPr>
              <a:t> you</a:t>
            </a:r>
            <a:r>
              <a:rPr lang="en-GB" sz="2000" spc="-5" dirty="0">
                <a:solidFill>
                  <a:srgbClr val="242424"/>
                </a:solidFill>
                <a:latin typeface="Times New Roman"/>
                <a:cs typeface="Times New Roman"/>
              </a:rPr>
              <a:t> must</a:t>
            </a:r>
            <a:r>
              <a:rPr lang="en-GB" sz="2000" dirty="0">
                <a:solidFill>
                  <a:srgbClr val="242424"/>
                </a:solidFill>
                <a:latin typeface="Times New Roman"/>
                <a:cs typeface="Times New Roman"/>
              </a:rPr>
              <a:t> </a:t>
            </a:r>
            <a:r>
              <a:rPr lang="en-GB" sz="2000" spc="-5" dirty="0">
                <a:solidFill>
                  <a:srgbClr val="242424"/>
                </a:solidFill>
                <a:latin typeface="Times New Roman"/>
                <a:cs typeface="Times New Roman"/>
              </a:rPr>
              <a:t>manipulate</a:t>
            </a:r>
            <a:r>
              <a:rPr lang="en-GB" sz="2000" dirty="0">
                <a:solidFill>
                  <a:srgbClr val="242424"/>
                </a:solidFill>
                <a:latin typeface="Times New Roman"/>
                <a:cs typeface="Times New Roman"/>
              </a:rPr>
              <a:t> </a:t>
            </a:r>
            <a:r>
              <a:rPr lang="en-GB" sz="2000" spc="-10" dirty="0">
                <a:solidFill>
                  <a:srgbClr val="242424"/>
                </a:solidFill>
                <a:latin typeface="Times New Roman"/>
                <a:cs typeface="Times New Roman"/>
              </a:rPr>
              <a:t>memory</a:t>
            </a:r>
            <a:r>
              <a:rPr lang="en-GB" sz="2000" spc="25" dirty="0">
                <a:solidFill>
                  <a:srgbClr val="242424"/>
                </a:solidFill>
                <a:latin typeface="Times New Roman"/>
                <a:cs typeface="Times New Roman"/>
              </a:rPr>
              <a:t> </a:t>
            </a:r>
            <a:r>
              <a:rPr lang="en-GB" sz="2000" dirty="0">
                <a:solidFill>
                  <a:srgbClr val="242424"/>
                </a:solidFill>
                <a:latin typeface="Times New Roman"/>
                <a:cs typeface="Times New Roman"/>
              </a:rPr>
              <a:t>locations directly.</a:t>
            </a:r>
            <a:endParaRPr lang="en-GB" sz="2000" dirty="0">
              <a:latin typeface="Times New Roman"/>
              <a:cs typeface="Times New Roman"/>
            </a:endParaRPr>
          </a:p>
          <a:p>
            <a:pPr marL="469900" lvl="1">
              <a:lnSpc>
                <a:spcPct val="100000"/>
              </a:lnSpc>
              <a:tabLst>
                <a:tab pos="6951980" algn="l"/>
              </a:tabLst>
            </a:pPr>
            <a:endParaRPr lang="en-GB" sz="2000" dirty="0">
              <a:latin typeface="Times New Roman"/>
              <a:cs typeface="Times New Roman"/>
            </a:endParaRPr>
          </a:p>
          <a:p>
            <a:pPr lvl="1"/>
            <a:endParaRPr lang="en-US"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20</a:t>
            </a:fld>
            <a:endParaRPr lang="en-US"/>
          </a:p>
        </p:txBody>
      </p:sp>
      <p:sp>
        <p:nvSpPr>
          <p:cNvPr id="7" name="Date Placeholder 6"/>
          <p:cNvSpPr>
            <a:spLocks noGrp="1"/>
          </p:cNvSpPr>
          <p:nvPr>
            <p:ph type="dt" sz="half" idx="10"/>
          </p:nvPr>
        </p:nvSpPr>
        <p:spPr/>
        <p:txBody>
          <a:bodyPr/>
          <a:lstStyle/>
          <a:p>
            <a:fld id="{017B8474-5D3E-4D43-A884-B6B3B259EB31}"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401527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F6E4-51F4-472C-B4DB-382C88F2A763}"/>
              </a:ext>
            </a:extLst>
          </p:cNvPr>
          <p:cNvSpPr>
            <a:spLocks noGrp="1"/>
          </p:cNvSpPr>
          <p:nvPr>
            <p:ph type="title"/>
          </p:nvPr>
        </p:nvSpPr>
        <p:spPr/>
        <p:txBody>
          <a:bodyPr/>
          <a:lstStyle/>
          <a:p>
            <a:r>
              <a:rPr lang="en-GB" b="1" spc="-5" dirty="0">
                <a:solidFill>
                  <a:srgbClr val="0070C0"/>
                </a:solidFill>
                <a:latin typeface="Times New Roman"/>
                <a:cs typeface="Times New Roman"/>
              </a:rPr>
              <a:t>Third</a:t>
            </a:r>
            <a:r>
              <a:rPr lang="en-GB" b="1" dirty="0">
                <a:solidFill>
                  <a:srgbClr val="0070C0"/>
                </a:solidFill>
                <a:latin typeface="Times New Roman"/>
                <a:cs typeface="Times New Roman"/>
              </a:rPr>
              <a:t> generation</a:t>
            </a:r>
            <a:r>
              <a:rPr lang="en-GB" b="1" spc="5" dirty="0">
                <a:solidFill>
                  <a:srgbClr val="0070C0"/>
                </a:solidFill>
                <a:latin typeface="Times New Roman"/>
                <a:cs typeface="Times New Roman"/>
              </a:rPr>
              <a:t> </a:t>
            </a:r>
            <a:r>
              <a:rPr lang="en-GB" b="1" spc="-5" dirty="0">
                <a:solidFill>
                  <a:srgbClr val="0070C0"/>
                </a:solidFill>
                <a:latin typeface="Times New Roman"/>
                <a:cs typeface="Times New Roman"/>
              </a:rPr>
              <a:t>(High</a:t>
            </a:r>
            <a:r>
              <a:rPr lang="en-GB" b="1" dirty="0">
                <a:solidFill>
                  <a:srgbClr val="0070C0"/>
                </a:solidFill>
                <a:latin typeface="Times New Roman"/>
                <a:cs typeface="Times New Roman"/>
              </a:rPr>
              <a:t> Level</a:t>
            </a:r>
            <a:r>
              <a:rPr lang="en-GB" b="1" spc="-10" dirty="0">
                <a:solidFill>
                  <a:srgbClr val="0070C0"/>
                </a:solidFill>
                <a:latin typeface="Times New Roman"/>
                <a:cs typeface="Times New Roman"/>
              </a:rPr>
              <a:t> </a:t>
            </a:r>
            <a:r>
              <a:rPr lang="en-GB" b="1" dirty="0">
                <a:solidFill>
                  <a:srgbClr val="0070C0"/>
                </a:solidFill>
                <a:latin typeface="Times New Roman"/>
                <a:cs typeface="Times New Roman"/>
              </a:rPr>
              <a:t>Languages)</a:t>
            </a:r>
            <a:endParaRPr lang="en-US" b="1" dirty="0">
              <a:solidFill>
                <a:srgbClr val="0070C0"/>
              </a:solidFill>
            </a:endParaRPr>
          </a:p>
        </p:txBody>
      </p:sp>
      <p:sp>
        <p:nvSpPr>
          <p:cNvPr id="3" name="Content Placeholder 2">
            <a:extLst>
              <a:ext uri="{FF2B5EF4-FFF2-40B4-BE49-F238E27FC236}">
                <a16:creationId xmlns:a16="http://schemas.microsoft.com/office/drawing/2014/main" id="{3F4BDE91-6C40-46E5-BABD-B13889BD6D1D}"/>
              </a:ext>
            </a:extLst>
          </p:cNvPr>
          <p:cNvSpPr>
            <a:spLocks noGrp="1"/>
          </p:cNvSpPr>
          <p:nvPr>
            <p:ph idx="1"/>
          </p:nvPr>
        </p:nvSpPr>
        <p:spPr/>
        <p:txBody>
          <a:bodyPr>
            <a:normAutofit fontScale="85000" lnSpcReduction="20000"/>
          </a:bodyPr>
          <a:lstStyle/>
          <a:p>
            <a:pPr marL="12700" marR="265430">
              <a:lnSpc>
                <a:spcPct val="100000"/>
              </a:lnSpc>
              <a:spcBef>
                <a:spcPts val="100"/>
              </a:spcBef>
              <a:buSzPct val="95000"/>
              <a:buFont typeface="Arial MT"/>
              <a:buChar char="•"/>
              <a:tabLst>
                <a:tab pos="102870" algn="l"/>
              </a:tabLst>
            </a:pPr>
            <a:r>
              <a:rPr lang="en-GB" dirty="0">
                <a:latin typeface="Times New Roman"/>
                <a:cs typeface="Times New Roman"/>
              </a:rPr>
              <a:t>Even though</a:t>
            </a:r>
            <a:r>
              <a:rPr lang="en-GB" spc="5" dirty="0">
                <a:latin typeface="Times New Roman"/>
                <a:cs typeface="Times New Roman"/>
              </a:rPr>
              <a:t> </a:t>
            </a:r>
            <a:r>
              <a:rPr lang="en-GB" spc="-5" dirty="0">
                <a:latin typeface="Times New Roman"/>
                <a:cs typeface="Times New Roman"/>
              </a:rPr>
              <a:t>Assembly</a:t>
            </a:r>
            <a:r>
              <a:rPr lang="en-GB" spc="-10" dirty="0">
                <a:latin typeface="Times New Roman"/>
                <a:cs typeface="Times New Roman"/>
              </a:rPr>
              <a:t> </a:t>
            </a:r>
            <a:r>
              <a:rPr lang="en-GB" dirty="0">
                <a:latin typeface="Times New Roman"/>
                <a:cs typeface="Times New Roman"/>
              </a:rPr>
              <a:t>code </a:t>
            </a:r>
            <a:r>
              <a:rPr lang="en-GB" spc="-5" dirty="0">
                <a:latin typeface="Times New Roman"/>
                <a:cs typeface="Times New Roman"/>
              </a:rPr>
              <a:t>is</a:t>
            </a:r>
            <a:r>
              <a:rPr lang="en-GB" dirty="0">
                <a:latin typeface="Times New Roman"/>
                <a:cs typeface="Times New Roman"/>
              </a:rPr>
              <a:t> </a:t>
            </a:r>
            <a:r>
              <a:rPr lang="en-GB" spc="-5" dirty="0">
                <a:latin typeface="Times New Roman"/>
                <a:cs typeface="Times New Roman"/>
              </a:rPr>
              <a:t>easier</a:t>
            </a:r>
            <a:r>
              <a:rPr lang="en-GB" spc="10" dirty="0">
                <a:latin typeface="Times New Roman"/>
                <a:cs typeface="Times New Roman"/>
              </a:rPr>
              <a:t> </a:t>
            </a:r>
            <a:r>
              <a:rPr lang="en-GB" spc="-5" dirty="0">
                <a:latin typeface="Times New Roman"/>
                <a:cs typeface="Times New Roman"/>
              </a:rPr>
              <a:t>to</a:t>
            </a:r>
            <a:r>
              <a:rPr lang="en-GB" spc="5" dirty="0">
                <a:latin typeface="Times New Roman"/>
                <a:cs typeface="Times New Roman"/>
              </a:rPr>
              <a:t> </a:t>
            </a:r>
            <a:r>
              <a:rPr lang="en-GB" dirty="0">
                <a:latin typeface="Times New Roman"/>
                <a:cs typeface="Times New Roman"/>
              </a:rPr>
              <a:t>read</a:t>
            </a:r>
            <a:r>
              <a:rPr lang="en-GB" spc="5" dirty="0">
                <a:latin typeface="Times New Roman"/>
                <a:cs typeface="Times New Roman"/>
              </a:rPr>
              <a:t> </a:t>
            </a:r>
            <a:r>
              <a:rPr lang="en-GB" spc="-5" dirty="0">
                <a:latin typeface="Times New Roman"/>
                <a:cs typeface="Times New Roman"/>
              </a:rPr>
              <a:t>than</a:t>
            </a:r>
            <a:r>
              <a:rPr lang="en-GB" dirty="0">
                <a:latin typeface="Times New Roman"/>
                <a:cs typeface="Times New Roman"/>
              </a:rPr>
              <a:t> </a:t>
            </a:r>
            <a:r>
              <a:rPr lang="en-GB" spc="-5" dirty="0">
                <a:latin typeface="Times New Roman"/>
                <a:cs typeface="Times New Roman"/>
              </a:rPr>
              <a:t>machine</a:t>
            </a:r>
            <a:r>
              <a:rPr lang="en-GB" dirty="0">
                <a:latin typeface="Times New Roman"/>
                <a:cs typeface="Times New Roman"/>
              </a:rPr>
              <a:t> code, it</a:t>
            </a:r>
            <a:r>
              <a:rPr lang="en-GB" spc="-10" dirty="0">
                <a:latin typeface="Times New Roman"/>
                <a:cs typeface="Times New Roman"/>
              </a:rPr>
              <a:t> </a:t>
            </a:r>
            <a:r>
              <a:rPr lang="en-GB" spc="-5" dirty="0">
                <a:latin typeface="Times New Roman"/>
                <a:cs typeface="Times New Roman"/>
              </a:rPr>
              <a:t>is</a:t>
            </a:r>
            <a:r>
              <a:rPr lang="en-GB" spc="5" dirty="0">
                <a:latin typeface="Times New Roman"/>
                <a:cs typeface="Times New Roman"/>
              </a:rPr>
              <a:t> </a:t>
            </a:r>
            <a:r>
              <a:rPr lang="en-GB" spc="-10" dirty="0">
                <a:latin typeface="Times New Roman"/>
                <a:cs typeface="Times New Roman"/>
              </a:rPr>
              <a:t>still </a:t>
            </a:r>
            <a:r>
              <a:rPr lang="en-GB" spc="-484" dirty="0">
                <a:latin typeface="Times New Roman"/>
                <a:cs typeface="Times New Roman"/>
              </a:rPr>
              <a:t> </a:t>
            </a:r>
            <a:r>
              <a:rPr lang="en-GB" dirty="0">
                <a:latin typeface="Times New Roman"/>
                <a:cs typeface="Times New Roman"/>
              </a:rPr>
              <a:t>not </a:t>
            </a:r>
            <a:r>
              <a:rPr lang="en-GB" spc="-5" dirty="0">
                <a:latin typeface="Times New Roman"/>
                <a:cs typeface="Times New Roman"/>
              </a:rPr>
              <a:t>straightforward</a:t>
            </a:r>
            <a:r>
              <a:rPr lang="en-GB" spc="5" dirty="0">
                <a:latin typeface="Times New Roman"/>
                <a:cs typeface="Times New Roman"/>
              </a:rPr>
              <a:t> </a:t>
            </a:r>
            <a:r>
              <a:rPr lang="en-GB" dirty="0">
                <a:latin typeface="Times New Roman"/>
                <a:cs typeface="Times New Roman"/>
              </a:rPr>
              <a:t>to</a:t>
            </a:r>
            <a:r>
              <a:rPr lang="en-GB" spc="5" dirty="0">
                <a:latin typeface="Times New Roman"/>
                <a:cs typeface="Times New Roman"/>
              </a:rPr>
              <a:t> </a:t>
            </a:r>
            <a:r>
              <a:rPr lang="en-GB" dirty="0">
                <a:latin typeface="Times New Roman"/>
                <a:cs typeface="Times New Roman"/>
              </a:rPr>
              <a:t>perform</a:t>
            </a:r>
            <a:r>
              <a:rPr lang="en-GB" spc="-20" dirty="0">
                <a:latin typeface="Times New Roman"/>
                <a:cs typeface="Times New Roman"/>
              </a:rPr>
              <a:t> </a:t>
            </a:r>
            <a:r>
              <a:rPr lang="en-GB" dirty="0">
                <a:latin typeface="Times New Roman"/>
                <a:cs typeface="Times New Roman"/>
              </a:rPr>
              <a:t>loops</a:t>
            </a:r>
            <a:r>
              <a:rPr lang="en-GB" spc="10" dirty="0">
                <a:latin typeface="Times New Roman"/>
                <a:cs typeface="Times New Roman"/>
              </a:rPr>
              <a:t> </a:t>
            </a:r>
            <a:r>
              <a:rPr lang="en-GB" dirty="0">
                <a:latin typeface="Times New Roman"/>
                <a:cs typeface="Times New Roman"/>
              </a:rPr>
              <a:t>and</a:t>
            </a:r>
            <a:r>
              <a:rPr lang="en-GB" spc="5" dirty="0">
                <a:latin typeface="Times New Roman"/>
                <a:cs typeface="Times New Roman"/>
              </a:rPr>
              <a:t> </a:t>
            </a:r>
            <a:r>
              <a:rPr lang="en-GB" spc="-5" dirty="0">
                <a:latin typeface="Times New Roman"/>
                <a:cs typeface="Times New Roman"/>
              </a:rPr>
              <a:t>conditionals</a:t>
            </a:r>
            <a:r>
              <a:rPr lang="en-GB" spc="5" dirty="0">
                <a:latin typeface="Times New Roman"/>
                <a:cs typeface="Times New Roman"/>
              </a:rPr>
              <a:t> </a:t>
            </a:r>
            <a:r>
              <a:rPr lang="en-GB" dirty="0">
                <a:latin typeface="Times New Roman"/>
                <a:cs typeface="Times New Roman"/>
              </a:rPr>
              <a:t>.</a:t>
            </a:r>
          </a:p>
          <a:p>
            <a:pPr>
              <a:lnSpc>
                <a:spcPct val="100000"/>
              </a:lnSpc>
              <a:spcBef>
                <a:spcPts val="40"/>
              </a:spcBef>
              <a:buFont typeface="Arial MT"/>
              <a:buChar char="•"/>
            </a:pPr>
            <a:endParaRPr lang="en-GB" sz="3200" dirty="0">
              <a:latin typeface="Times New Roman"/>
              <a:cs typeface="Times New Roman"/>
            </a:endParaRPr>
          </a:p>
          <a:p>
            <a:pPr marL="12700" marR="609600">
              <a:lnSpc>
                <a:spcPct val="100000"/>
              </a:lnSpc>
              <a:buSzPct val="95000"/>
              <a:buFont typeface="Arial MT"/>
              <a:buChar char="•"/>
              <a:tabLst>
                <a:tab pos="102870" algn="l"/>
              </a:tabLst>
            </a:pPr>
            <a:r>
              <a:rPr lang="en-GB" dirty="0">
                <a:latin typeface="Times New Roman"/>
                <a:cs typeface="Times New Roman"/>
              </a:rPr>
              <a:t>Third-generation </a:t>
            </a:r>
            <a:r>
              <a:rPr lang="en-GB" spc="-5" dirty="0">
                <a:latin typeface="Times New Roman"/>
                <a:cs typeface="Times New Roman"/>
              </a:rPr>
              <a:t>programming </a:t>
            </a:r>
            <a:r>
              <a:rPr lang="en-GB" dirty="0">
                <a:latin typeface="Times New Roman"/>
                <a:cs typeface="Times New Roman"/>
              </a:rPr>
              <a:t>languages brought </a:t>
            </a:r>
            <a:r>
              <a:rPr lang="en-GB" spc="-5" dirty="0">
                <a:latin typeface="Times New Roman"/>
                <a:cs typeface="Times New Roman"/>
              </a:rPr>
              <a:t>many programmer- </a:t>
            </a:r>
            <a:r>
              <a:rPr lang="en-GB" spc="-484" dirty="0">
                <a:latin typeface="Times New Roman"/>
                <a:cs typeface="Times New Roman"/>
              </a:rPr>
              <a:t> </a:t>
            </a:r>
            <a:r>
              <a:rPr lang="en-GB" spc="-5" dirty="0">
                <a:latin typeface="Times New Roman"/>
                <a:cs typeface="Times New Roman"/>
              </a:rPr>
              <a:t>friendly features to</a:t>
            </a:r>
            <a:r>
              <a:rPr lang="en-GB" spc="10" dirty="0">
                <a:latin typeface="Times New Roman"/>
                <a:cs typeface="Times New Roman"/>
              </a:rPr>
              <a:t> </a:t>
            </a:r>
            <a:r>
              <a:rPr lang="en-GB" dirty="0">
                <a:latin typeface="Times New Roman"/>
                <a:cs typeface="Times New Roman"/>
              </a:rPr>
              <a:t>code such</a:t>
            </a:r>
            <a:r>
              <a:rPr lang="en-GB" spc="10" dirty="0">
                <a:latin typeface="Times New Roman"/>
                <a:cs typeface="Times New Roman"/>
              </a:rPr>
              <a:t> </a:t>
            </a:r>
            <a:r>
              <a:rPr lang="en-GB" dirty="0">
                <a:latin typeface="Times New Roman"/>
                <a:cs typeface="Times New Roman"/>
              </a:rPr>
              <a:t>as</a:t>
            </a:r>
            <a:r>
              <a:rPr lang="en-GB" spc="-5" dirty="0">
                <a:latin typeface="Times New Roman"/>
                <a:cs typeface="Times New Roman"/>
              </a:rPr>
              <a:t> </a:t>
            </a:r>
            <a:r>
              <a:rPr lang="en-GB" dirty="0">
                <a:latin typeface="Times New Roman"/>
                <a:cs typeface="Times New Roman"/>
              </a:rPr>
              <a:t>loops,</a:t>
            </a:r>
            <a:r>
              <a:rPr lang="en-GB" spc="5" dirty="0">
                <a:latin typeface="Times New Roman"/>
                <a:cs typeface="Times New Roman"/>
              </a:rPr>
              <a:t> </a:t>
            </a:r>
            <a:r>
              <a:rPr lang="en-GB" spc="-5" dirty="0">
                <a:latin typeface="Times New Roman"/>
                <a:cs typeface="Times New Roman"/>
              </a:rPr>
              <a:t>conditionals, classes</a:t>
            </a:r>
            <a:r>
              <a:rPr lang="en-GB" spc="10" dirty="0">
                <a:latin typeface="Times New Roman"/>
                <a:cs typeface="Times New Roman"/>
              </a:rPr>
              <a:t> </a:t>
            </a:r>
            <a:r>
              <a:rPr lang="en-GB" spc="-5" dirty="0">
                <a:latin typeface="Times New Roman"/>
                <a:cs typeface="Times New Roman"/>
              </a:rPr>
              <a:t>etc.</a:t>
            </a:r>
            <a:endParaRPr lang="en-GB" dirty="0">
              <a:latin typeface="Times New Roman"/>
              <a:cs typeface="Times New Roman"/>
            </a:endParaRPr>
          </a:p>
          <a:p>
            <a:pPr>
              <a:lnSpc>
                <a:spcPct val="100000"/>
              </a:lnSpc>
              <a:spcBef>
                <a:spcPts val="35"/>
              </a:spcBef>
              <a:buFont typeface="Arial MT"/>
              <a:buChar char="•"/>
            </a:pPr>
            <a:endParaRPr lang="en-GB" sz="3200" dirty="0">
              <a:latin typeface="Times New Roman"/>
              <a:cs typeface="Times New Roman"/>
            </a:endParaRPr>
          </a:p>
          <a:p>
            <a:pPr marL="12700" marR="13335">
              <a:lnSpc>
                <a:spcPct val="100400"/>
              </a:lnSpc>
              <a:buSzPct val="95000"/>
              <a:buFont typeface="Arial MT"/>
              <a:buChar char="•"/>
              <a:tabLst>
                <a:tab pos="102870" algn="l"/>
              </a:tabLst>
            </a:pPr>
            <a:r>
              <a:rPr lang="en-GB" spc="-5" dirty="0">
                <a:latin typeface="Times New Roman"/>
                <a:cs typeface="Times New Roman"/>
              </a:rPr>
              <a:t>This</a:t>
            </a:r>
            <a:r>
              <a:rPr lang="en-GB" spc="5" dirty="0">
                <a:latin typeface="Times New Roman"/>
                <a:cs typeface="Times New Roman"/>
              </a:rPr>
              <a:t> </a:t>
            </a:r>
            <a:r>
              <a:rPr lang="en-GB" spc="-5" dirty="0">
                <a:latin typeface="Times New Roman"/>
                <a:cs typeface="Times New Roman"/>
              </a:rPr>
              <a:t>means</a:t>
            </a:r>
            <a:r>
              <a:rPr lang="en-GB" dirty="0">
                <a:latin typeface="Times New Roman"/>
                <a:cs typeface="Times New Roman"/>
              </a:rPr>
              <a:t> </a:t>
            </a:r>
            <a:r>
              <a:rPr lang="en-GB" spc="-5" dirty="0">
                <a:latin typeface="Times New Roman"/>
                <a:cs typeface="Times New Roman"/>
              </a:rPr>
              <a:t>that</a:t>
            </a:r>
            <a:r>
              <a:rPr lang="en-GB" spc="5" dirty="0">
                <a:latin typeface="Times New Roman"/>
                <a:cs typeface="Times New Roman"/>
              </a:rPr>
              <a:t> </a:t>
            </a:r>
            <a:r>
              <a:rPr lang="en-GB" dirty="0">
                <a:latin typeface="Times New Roman"/>
                <a:cs typeface="Times New Roman"/>
              </a:rPr>
              <a:t>one</a:t>
            </a:r>
            <a:r>
              <a:rPr lang="en-GB" spc="5" dirty="0">
                <a:latin typeface="Times New Roman"/>
                <a:cs typeface="Times New Roman"/>
              </a:rPr>
              <a:t> </a:t>
            </a:r>
            <a:r>
              <a:rPr lang="en-GB" spc="-5" dirty="0">
                <a:latin typeface="Times New Roman"/>
                <a:cs typeface="Times New Roman"/>
              </a:rPr>
              <a:t>line</a:t>
            </a:r>
            <a:r>
              <a:rPr lang="en-GB" spc="5" dirty="0">
                <a:latin typeface="Times New Roman"/>
                <a:cs typeface="Times New Roman"/>
              </a:rPr>
              <a:t> </a:t>
            </a:r>
            <a:r>
              <a:rPr lang="en-GB" dirty="0">
                <a:latin typeface="Times New Roman"/>
                <a:cs typeface="Times New Roman"/>
              </a:rPr>
              <a:t>of </a:t>
            </a:r>
            <a:r>
              <a:rPr lang="en-GB" spc="-5" dirty="0">
                <a:latin typeface="Times New Roman"/>
                <a:cs typeface="Times New Roman"/>
              </a:rPr>
              <a:t>third</a:t>
            </a:r>
            <a:r>
              <a:rPr lang="en-GB" spc="10" dirty="0">
                <a:latin typeface="Times New Roman"/>
                <a:cs typeface="Times New Roman"/>
              </a:rPr>
              <a:t> </a:t>
            </a:r>
            <a:r>
              <a:rPr lang="en-GB" spc="-5" dirty="0">
                <a:latin typeface="Times New Roman"/>
                <a:cs typeface="Times New Roman"/>
              </a:rPr>
              <a:t>generation</a:t>
            </a:r>
            <a:r>
              <a:rPr lang="en-GB" spc="10" dirty="0">
                <a:latin typeface="Times New Roman"/>
                <a:cs typeface="Times New Roman"/>
              </a:rPr>
              <a:t> </a:t>
            </a:r>
            <a:r>
              <a:rPr lang="en-GB" dirty="0">
                <a:latin typeface="Times New Roman"/>
                <a:cs typeface="Times New Roman"/>
              </a:rPr>
              <a:t>code</a:t>
            </a:r>
            <a:r>
              <a:rPr lang="en-GB" spc="5" dirty="0">
                <a:latin typeface="Times New Roman"/>
                <a:cs typeface="Times New Roman"/>
              </a:rPr>
              <a:t> </a:t>
            </a:r>
            <a:r>
              <a:rPr lang="en-GB" dirty="0">
                <a:latin typeface="Times New Roman"/>
                <a:cs typeface="Times New Roman"/>
              </a:rPr>
              <a:t>can</a:t>
            </a:r>
            <a:r>
              <a:rPr lang="en-GB" spc="10" dirty="0">
                <a:latin typeface="Times New Roman"/>
                <a:cs typeface="Times New Roman"/>
              </a:rPr>
              <a:t> </a:t>
            </a:r>
            <a:r>
              <a:rPr lang="en-GB" dirty="0">
                <a:latin typeface="Times New Roman"/>
                <a:cs typeface="Times New Roman"/>
              </a:rPr>
              <a:t>produce</a:t>
            </a:r>
            <a:r>
              <a:rPr lang="en-GB" spc="5" dirty="0">
                <a:latin typeface="Times New Roman"/>
                <a:cs typeface="Times New Roman"/>
              </a:rPr>
              <a:t> </a:t>
            </a:r>
            <a:r>
              <a:rPr lang="en-GB" spc="-5" dirty="0">
                <a:latin typeface="Times New Roman"/>
                <a:cs typeface="Times New Roman"/>
              </a:rPr>
              <a:t>many</a:t>
            </a:r>
            <a:r>
              <a:rPr lang="en-GB" dirty="0">
                <a:latin typeface="Times New Roman"/>
                <a:cs typeface="Times New Roman"/>
              </a:rPr>
              <a:t> </a:t>
            </a:r>
            <a:r>
              <a:rPr lang="en-GB" spc="-5" dirty="0">
                <a:latin typeface="Times New Roman"/>
                <a:cs typeface="Times New Roman"/>
              </a:rPr>
              <a:t>lines</a:t>
            </a:r>
            <a:r>
              <a:rPr lang="en-GB" dirty="0">
                <a:latin typeface="Times New Roman"/>
                <a:cs typeface="Times New Roman"/>
              </a:rPr>
              <a:t> of </a:t>
            </a:r>
            <a:r>
              <a:rPr lang="en-GB" spc="-484" dirty="0">
                <a:latin typeface="Times New Roman"/>
                <a:cs typeface="Times New Roman"/>
              </a:rPr>
              <a:t> </a:t>
            </a:r>
            <a:r>
              <a:rPr lang="en-GB" dirty="0">
                <a:latin typeface="Times New Roman"/>
                <a:cs typeface="Times New Roman"/>
              </a:rPr>
              <a:t>object </a:t>
            </a:r>
            <a:r>
              <a:rPr lang="en-GB" spc="-5" dirty="0">
                <a:latin typeface="Times New Roman"/>
                <a:cs typeface="Times New Roman"/>
              </a:rPr>
              <a:t>(machine)</a:t>
            </a:r>
            <a:r>
              <a:rPr lang="en-GB" dirty="0">
                <a:latin typeface="Times New Roman"/>
                <a:cs typeface="Times New Roman"/>
              </a:rPr>
              <a:t> code, </a:t>
            </a:r>
            <a:r>
              <a:rPr lang="en-GB" spc="-5" dirty="0">
                <a:latin typeface="Times New Roman"/>
                <a:cs typeface="Times New Roman"/>
              </a:rPr>
              <a:t>saving</a:t>
            </a:r>
            <a:r>
              <a:rPr lang="en-GB" spc="5" dirty="0">
                <a:latin typeface="Times New Roman"/>
                <a:cs typeface="Times New Roman"/>
              </a:rPr>
              <a:t> </a:t>
            </a:r>
            <a:r>
              <a:rPr lang="en-GB" dirty="0">
                <a:latin typeface="Times New Roman"/>
                <a:cs typeface="Times New Roman"/>
              </a:rPr>
              <a:t>a lot of </a:t>
            </a:r>
            <a:r>
              <a:rPr lang="en-GB" spc="-10" dirty="0">
                <a:latin typeface="Times New Roman"/>
                <a:cs typeface="Times New Roman"/>
              </a:rPr>
              <a:t>time</a:t>
            </a:r>
            <a:r>
              <a:rPr lang="en-GB" spc="5" dirty="0">
                <a:latin typeface="Times New Roman"/>
                <a:cs typeface="Times New Roman"/>
              </a:rPr>
              <a:t> </a:t>
            </a:r>
            <a:r>
              <a:rPr lang="en-GB" spc="-5" dirty="0">
                <a:latin typeface="Times New Roman"/>
                <a:cs typeface="Times New Roman"/>
              </a:rPr>
              <a:t>when</a:t>
            </a:r>
            <a:r>
              <a:rPr lang="en-GB" spc="20" dirty="0">
                <a:latin typeface="Times New Roman"/>
                <a:cs typeface="Times New Roman"/>
              </a:rPr>
              <a:t> </a:t>
            </a:r>
            <a:r>
              <a:rPr lang="en-GB" spc="-5" dirty="0">
                <a:latin typeface="Times New Roman"/>
                <a:cs typeface="Times New Roman"/>
              </a:rPr>
              <a:t>writing</a:t>
            </a:r>
            <a:r>
              <a:rPr lang="en-GB" spc="15" dirty="0">
                <a:latin typeface="Times New Roman"/>
                <a:cs typeface="Times New Roman"/>
              </a:rPr>
              <a:t> </a:t>
            </a:r>
            <a:r>
              <a:rPr lang="en-GB" spc="-5" dirty="0">
                <a:latin typeface="Times New Roman"/>
                <a:cs typeface="Times New Roman"/>
              </a:rPr>
              <a:t>programs.</a:t>
            </a:r>
            <a:endParaRPr lang="en-GB" dirty="0">
              <a:latin typeface="Times New Roman"/>
              <a:cs typeface="Times New Roman"/>
            </a:endParaRPr>
          </a:p>
          <a:p>
            <a:pPr>
              <a:lnSpc>
                <a:spcPct val="100000"/>
              </a:lnSpc>
              <a:spcBef>
                <a:spcPts val="40"/>
              </a:spcBef>
              <a:buFont typeface="Arial MT"/>
              <a:buChar char="•"/>
            </a:pPr>
            <a:endParaRPr lang="en-GB" sz="3200" dirty="0">
              <a:latin typeface="Times New Roman"/>
              <a:cs typeface="Times New Roman"/>
            </a:endParaRPr>
          </a:p>
          <a:p>
            <a:pPr marL="12700" marR="5080">
              <a:lnSpc>
                <a:spcPct val="100000"/>
              </a:lnSpc>
              <a:buSzPct val="95000"/>
              <a:buFont typeface="Arial MT"/>
              <a:buChar char="•"/>
              <a:tabLst>
                <a:tab pos="102870" algn="l"/>
              </a:tabLst>
            </a:pPr>
            <a:r>
              <a:rPr lang="en-GB" dirty="0">
                <a:latin typeface="Times New Roman"/>
                <a:cs typeface="Times New Roman"/>
              </a:rPr>
              <a:t>Third</a:t>
            </a:r>
            <a:r>
              <a:rPr lang="en-GB" spc="5" dirty="0">
                <a:latin typeface="Times New Roman"/>
                <a:cs typeface="Times New Roman"/>
              </a:rPr>
              <a:t> </a:t>
            </a:r>
            <a:r>
              <a:rPr lang="en-GB" spc="-5" dirty="0">
                <a:latin typeface="Times New Roman"/>
                <a:cs typeface="Times New Roman"/>
              </a:rPr>
              <a:t>generation</a:t>
            </a:r>
            <a:r>
              <a:rPr lang="en-GB" spc="10" dirty="0">
                <a:latin typeface="Times New Roman"/>
                <a:cs typeface="Times New Roman"/>
              </a:rPr>
              <a:t> </a:t>
            </a:r>
            <a:r>
              <a:rPr lang="en-GB" dirty="0">
                <a:latin typeface="Times New Roman"/>
                <a:cs typeface="Times New Roman"/>
              </a:rPr>
              <a:t>languages</a:t>
            </a:r>
            <a:r>
              <a:rPr lang="en-GB" spc="5" dirty="0">
                <a:latin typeface="Times New Roman"/>
                <a:cs typeface="Times New Roman"/>
              </a:rPr>
              <a:t> </a:t>
            </a:r>
            <a:r>
              <a:rPr lang="en-GB" spc="-5" dirty="0">
                <a:latin typeface="Times New Roman"/>
                <a:cs typeface="Times New Roman"/>
              </a:rPr>
              <a:t>can</a:t>
            </a:r>
            <a:r>
              <a:rPr lang="en-GB" spc="10" dirty="0">
                <a:latin typeface="Times New Roman"/>
                <a:cs typeface="Times New Roman"/>
              </a:rPr>
              <a:t> </a:t>
            </a:r>
            <a:r>
              <a:rPr lang="en-GB" dirty="0">
                <a:latin typeface="Times New Roman"/>
                <a:cs typeface="Times New Roman"/>
              </a:rPr>
              <a:t>be</a:t>
            </a:r>
            <a:r>
              <a:rPr lang="en-GB" spc="5" dirty="0">
                <a:latin typeface="Times New Roman"/>
                <a:cs typeface="Times New Roman"/>
              </a:rPr>
              <a:t> </a:t>
            </a:r>
            <a:r>
              <a:rPr lang="en-GB" dirty="0">
                <a:latin typeface="Times New Roman"/>
                <a:cs typeface="Times New Roman"/>
              </a:rPr>
              <a:t>platform</a:t>
            </a:r>
            <a:r>
              <a:rPr lang="en-GB" spc="-15" dirty="0">
                <a:latin typeface="Times New Roman"/>
                <a:cs typeface="Times New Roman"/>
              </a:rPr>
              <a:t> </a:t>
            </a:r>
            <a:r>
              <a:rPr lang="en-GB" spc="-5" dirty="0">
                <a:latin typeface="Times New Roman"/>
                <a:cs typeface="Times New Roman"/>
              </a:rPr>
              <a:t>independent,</a:t>
            </a:r>
            <a:r>
              <a:rPr lang="en-GB" spc="5" dirty="0">
                <a:latin typeface="Times New Roman"/>
                <a:cs typeface="Times New Roman"/>
              </a:rPr>
              <a:t> </a:t>
            </a:r>
            <a:r>
              <a:rPr lang="en-GB" spc="-5" dirty="0">
                <a:latin typeface="Times New Roman"/>
                <a:cs typeface="Times New Roman"/>
              </a:rPr>
              <a:t>meaning</a:t>
            </a:r>
            <a:r>
              <a:rPr lang="en-GB" spc="10" dirty="0">
                <a:latin typeface="Times New Roman"/>
                <a:cs typeface="Times New Roman"/>
              </a:rPr>
              <a:t> </a:t>
            </a:r>
            <a:r>
              <a:rPr lang="en-GB" spc="-5" dirty="0">
                <a:latin typeface="Times New Roman"/>
                <a:cs typeface="Times New Roman"/>
              </a:rPr>
              <a:t>that</a:t>
            </a:r>
            <a:r>
              <a:rPr lang="en-GB" dirty="0">
                <a:latin typeface="Times New Roman"/>
                <a:cs typeface="Times New Roman"/>
              </a:rPr>
              <a:t> code </a:t>
            </a:r>
            <a:r>
              <a:rPr lang="en-GB" spc="-484" dirty="0">
                <a:latin typeface="Times New Roman"/>
                <a:cs typeface="Times New Roman"/>
              </a:rPr>
              <a:t> </a:t>
            </a:r>
            <a:r>
              <a:rPr lang="en-GB" spc="-5" dirty="0">
                <a:latin typeface="Times New Roman"/>
                <a:cs typeface="Times New Roman"/>
              </a:rPr>
              <a:t>written</a:t>
            </a:r>
            <a:r>
              <a:rPr lang="en-GB" spc="10" dirty="0">
                <a:latin typeface="Times New Roman"/>
                <a:cs typeface="Times New Roman"/>
              </a:rPr>
              <a:t> </a:t>
            </a:r>
            <a:r>
              <a:rPr lang="en-GB" dirty="0">
                <a:latin typeface="Times New Roman"/>
                <a:cs typeface="Times New Roman"/>
              </a:rPr>
              <a:t>for one </a:t>
            </a:r>
            <a:r>
              <a:rPr lang="en-GB" spc="-5" dirty="0">
                <a:latin typeface="Times New Roman"/>
                <a:cs typeface="Times New Roman"/>
              </a:rPr>
              <a:t>system</a:t>
            </a:r>
            <a:r>
              <a:rPr lang="en-GB" spc="-30" dirty="0">
                <a:latin typeface="Times New Roman"/>
                <a:cs typeface="Times New Roman"/>
              </a:rPr>
              <a:t> </a:t>
            </a:r>
            <a:r>
              <a:rPr lang="en-GB" spc="-5" dirty="0">
                <a:latin typeface="Times New Roman"/>
                <a:cs typeface="Times New Roman"/>
              </a:rPr>
              <a:t>will </a:t>
            </a:r>
            <a:r>
              <a:rPr lang="en-GB" dirty="0">
                <a:latin typeface="Times New Roman"/>
                <a:cs typeface="Times New Roman"/>
              </a:rPr>
              <a:t>work</a:t>
            </a:r>
            <a:r>
              <a:rPr lang="en-GB" spc="5" dirty="0">
                <a:latin typeface="Times New Roman"/>
                <a:cs typeface="Times New Roman"/>
              </a:rPr>
              <a:t> </a:t>
            </a:r>
            <a:r>
              <a:rPr lang="en-GB" dirty="0">
                <a:latin typeface="Times New Roman"/>
                <a:cs typeface="Times New Roman"/>
              </a:rPr>
              <a:t>on</a:t>
            </a:r>
            <a:r>
              <a:rPr lang="en-GB" spc="5" dirty="0">
                <a:latin typeface="Times New Roman"/>
                <a:cs typeface="Times New Roman"/>
              </a:rPr>
              <a:t> </a:t>
            </a:r>
            <a:r>
              <a:rPr lang="en-GB" dirty="0">
                <a:latin typeface="Times New Roman"/>
                <a:cs typeface="Times New Roman"/>
              </a:rPr>
              <a:t>another. To</a:t>
            </a:r>
            <a:r>
              <a:rPr lang="en-GB" spc="5" dirty="0">
                <a:latin typeface="Times New Roman"/>
                <a:cs typeface="Times New Roman"/>
              </a:rPr>
              <a:t> </a:t>
            </a:r>
            <a:r>
              <a:rPr lang="en-GB" dirty="0">
                <a:latin typeface="Times New Roman"/>
                <a:cs typeface="Times New Roman"/>
              </a:rPr>
              <a:t>convert</a:t>
            </a:r>
            <a:r>
              <a:rPr lang="en-GB" spc="-5" dirty="0">
                <a:latin typeface="Times New Roman"/>
                <a:cs typeface="Times New Roman"/>
              </a:rPr>
              <a:t> </a:t>
            </a:r>
            <a:r>
              <a:rPr lang="en-GB" dirty="0">
                <a:latin typeface="Times New Roman"/>
                <a:cs typeface="Times New Roman"/>
              </a:rPr>
              <a:t>a 3rd</a:t>
            </a:r>
            <a:r>
              <a:rPr lang="en-GB" spc="5" dirty="0">
                <a:latin typeface="Times New Roman"/>
                <a:cs typeface="Times New Roman"/>
              </a:rPr>
              <a:t> </a:t>
            </a:r>
            <a:r>
              <a:rPr lang="en-GB" dirty="0">
                <a:latin typeface="Times New Roman"/>
                <a:cs typeface="Times New Roman"/>
              </a:rPr>
              <a:t>generation </a:t>
            </a:r>
            <a:r>
              <a:rPr lang="en-GB" spc="5" dirty="0">
                <a:latin typeface="Times New Roman"/>
                <a:cs typeface="Times New Roman"/>
              </a:rPr>
              <a:t> </a:t>
            </a:r>
            <a:r>
              <a:rPr lang="en-GB" dirty="0">
                <a:latin typeface="Times New Roman"/>
                <a:cs typeface="Times New Roman"/>
              </a:rPr>
              <a:t>program</a:t>
            </a:r>
            <a:r>
              <a:rPr lang="en-GB" spc="-25" dirty="0">
                <a:latin typeface="Times New Roman"/>
                <a:cs typeface="Times New Roman"/>
              </a:rPr>
              <a:t> </a:t>
            </a:r>
            <a:r>
              <a:rPr lang="en-GB" spc="-5" dirty="0">
                <a:latin typeface="Times New Roman"/>
                <a:cs typeface="Times New Roman"/>
              </a:rPr>
              <a:t>into</a:t>
            </a:r>
            <a:r>
              <a:rPr lang="en-GB" spc="5" dirty="0">
                <a:latin typeface="Times New Roman"/>
                <a:cs typeface="Times New Roman"/>
              </a:rPr>
              <a:t> </a:t>
            </a:r>
            <a:r>
              <a:rPr lang="en-GB" dirty="0">
                <a:latin typeface="Times New Roman"/>
                <a:cs typeface="Times New Roman"/>
              </a:rPr>
              <a:t>object</a:t>
            </a:r>
            <a:r>
              <a:rPr lang="en-GB" spc="-5" dirty="0">
                <a:latin typeface="Times New Roman"/>
                <a:cs typeface="Times New Roman"/>
              </a:rPr>
              <a:t> </a:t>
            </a:r>
            <a:r>
              <a:rPr lang="en-GB" dirty="0">
                <a:latin typeface="Times New Roman"/>
                <a:cs typeface="Times New Roman"/>
              </a:rPr>
              <a:t>code requires</a:t>
            </a:r>
            <a:r>
              <a:rPr lang="en-GB" spc="5" dirty="0">
                <a:latin typeface="Times New Roman"/>
                <a:cs typeface="Times New Roman"/>
              </a:rPr>
              <a:t> </a:t>
            </a:r>
            <a:r>
              <a:rPr lang="en-GB" dirty="0">
                <a:latin typeface="Times New Roman"/>
                <a:cs typeface="Times New Roman"/>
              </a:rPr>
              <a:t>a</a:t>
            </a:r>
            <a:r>
              <a:rPr lang="en-GB" spc="35" dirty="0">
                <a:latin typeface="Times New Roman"/>
                <a:cs typeface="Times New Roman"/>
              </a:rPr>
              <a:t> </a:t>
            </a:r>
            <a:r>
              <a:rPr lang="en-GB" b="1" dirty="0">
                <a:latin typeface="Times New Roman"/>
                <a:cs typeface="Times New Roman"/>
              </a:rPr>
              <a:t>Compiler</a:t>
            </a:r>
            <a:r>
              <a:rPr lang="en-GB" b="1" spc="10" dirty="0">
                <a:latin typeface="Times New Roman"/>
                <a:cs typeface="Times New Roman"/>
              </a:rPr>
              <a:t> </a:t>
            </a:r>
            <a:r>
              <a:rPr lang="en-GB" dirty="0">
                <a:latin typeface="Times New Roman"/>
                <a:cs typeface="Times New Roman"/>
              </a:rPr>
              <a:t>or</a:t>
            </a:r>
            <a:r>
              <a:rPr lang="en-GB" spc="10" dirty="0">
                <a:latin typeface="Times New Roman"/>
                <a:cs typeface="Times New Roman"/>
              </a:rPr>
              <a:t> </a:t>
            </a:r>
            <a:r>
              <a:rPr lang="en-GB" dirty="0">
                <a:latin typeface="Times New Roman"/>
                <a:cs typeface="Times New Roman"/>
              </a:rPr>
              <a:t>an</a:t>
            </a:r>
            <a:r>
              <a:rPr lang="en-GB" spc="10" dirty="0">
                <a:latin typeface="Times New Roman"/>
                <a:cs typeface="Times New Roman"/>
              </a:rPr>
              <a:t> </a:t>
            </a:r>
            <a:r>
              <a:rPr lang="en-GB" b="1" dirty="0">
                <a:latin typeface="Times New Roman"/>
                <a:cs typeface="Times New Roman"/>
              </a:rPr>
              <a:t>Interpreter</a:t>
            </a:r>
            <a:r>
              <a:rPr lang="en-GB" dirty="0">
                <a:latin typeface="Times New Roman"/>
                <a:cs typeface="Times New Roman"/>
              </a:rPr>
              <a:t>.</a:t>
            </a: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21</a:t>
            </a:fld>
            <a:endParaRPr lang="en-US"/>
          </a:p>
        </p:txBody>
      </p:sp>
      <p:sp>
        <p:nvSpPr>
          <p:cNvPr id="7" name="Date Placeholder 6"/>
          <p:cNvSpPr>
            <a:spLocks noGrp="1"/>
          </p:cNvSpPr>
          <p:nvPr>
            <p:ph type="dt" sz="half" idx="10"/>
          </p:nvPr>
        </p:nvSpPr>
        <p:spPr/>
        <p:txBody>
          <a:bodyPr/>
          <a:lstStyle/>
          <a:p>
            <a:fld id="{CCC792C8-3370-46EF-A6E3-F7A936701045}"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264902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D522-C2D8-4F3C-A39C-4B82931ABF5F}"/>
              </a:ext>
            </a:extLst>
          </p:cNvPr>
          <p:cNvSpPr>
            <a:spLocks noGrp="1"/>
          </p:cNvSpPr>
          <p:nvPr>
            <p:ph type="title"/>
          </p:nvPr>
        </p:nvSpPr>
        <p:spPr/>
        <p:txBody>
          <a:bodyPr>
            <a:normAutofit/>
          </a:bodyPr>
          <a:lstStyle/>
          <a:p>
            <a:r>
              <a:rPr lang="en-GB" sz="3500" b="1" spc="-5" dirty="0">
                <a:solidFill>
                  <a:srgbClr val="0070C0"/>
                </a:solidFill>
                <a:latin typeface="Times New Roman"/>
                <a:cs typeface="Times New Roman"/>
              </a:rPr>
              <a:t>Third</a:t>
            </a:r>
            <a:r>
              <a:rPr lang="en-GB" sz="3500" b="1" dirty="0">
                <a:solidFill>
                  <a:srgbClr val="0070C0"/>
                </a:solidFill>
                <a:latin typeface="Times New Roman"/>
                <a:cs typeface="Times New Roman"/>
              </a:rPr>
              <a:t> generation</a:t>
            </a:r>
            <a:r>
              <a:rPr lang="en-GB" sz="3500" b="1" spc="5" dirty="0">
                <a:solidFill>
                  <a:srgbClr val="0070C0"/>
                </a:solidFill>
                <a:latin typeface="Times New Roman"/>
                <a:cs typeface="Times New Roman"/>
              </a:rPr>
              <a:t> </a:t>
            </a:r>
            <a:r>
              <a:rPr lang="en-GB" sz="3500" b="1" spc="-5" dirty="0">
                <a:solidFill>
                  <a:srgbClr val="0070C0"/>
                </a:solidFill>
                <a:latin typeface="Times New Roman"/>
                <a:cs typeface="Times New Roman"/>
              </a:rPr>
              <a:t>(High</a:t>
            </a:r>
            <a:r>
              <a:rPr lang="en-GB" sz="3500" b="1" dirty="0">
                <a:solidFill>
                  <a:srgbClr val="0070C0"/>
                </a:solidFill>
                <a:latin typeface="Times New Roman"/>
                <a:cs typeface="Times New Roman"/>
              </a:rPr>
              <a:t> Level</a:t>
            </a:r>
            <a:r>
              <a:rPr lang="en-GB" sz="3500" b="1" spc="-10" dirty="0">
                <a:solidFill>
                  <a:srgbClr val="0070C0"/>
                </a:solidFill>
                <a:latin typeface="Times New Roman"/>
                <a:cs typeface="Times New Roman"/>
              </a:rPr>
              <a:t> </a:t>
            </a:r>
            <a:r>
              <a:rPr lang="en-GB" sz="3500" b="1" dirty="0">
                <a:solidFill>
                  <a:srgbClr val="0070C0"/>
                </a:solidFill>
                <a:latin typeface="Times New Roman"/>
                <a:cs typeface="Times New Roman"/>
              </a:rPr>
              <a:t>Languages) – Cont’d</a:t>
            </a:r>
            <a:endParaRPr lang="en-US" sz="3500" b="1" dirty="0">
              <a:solidFill>
                <a:srgbClr val="0070C0"/>
              </a:solidFill>
            </a:endParaRPr>
          </a:p>
        </p:txBody>
      </p:sp>
      <p:sp>
        <p:nvSpPr>
          <p:cNvPr id="3" name="Content Placeholder 2">
            <a:extLst>
              <a:ext uri="{FF2B5EF4-FFF2-40B4-BE49-F238E27FC236}">
                <a16:creationId xmlns:a16="http://schemas.microsoft.com/office/drawing/2014/main" id="{39D6D240-6BB7-480B-B900-B60875CAC690}"/>
              </a:ext>
            </a:extLst>
          </p:cNvPr>
          <p:cNvSpPr>
            <a:spLocks noGrp="1"/>
          </p:cNvSpPr>
          <p:nvPr>
            <p:ph idx="1"/>
          </p:nvPr>
        </p:nvSpPr>
        <p:spPr/>
        <p:txBody>
          <a:bodyPr>
            <a:normAutofit fontScale="77500" lnSpcReduction="20000"/>
          </a:bodyPr>
          <a:lstStyle/>
          <a:p>
            <a:pPr marL="12700">
              <a:lnSpc>
                <a:spcPct val="100000"/>
              </a:lnSpc>
              <a:spcBef>
                <a:spcPts val="100"/>
              </a:spcBef>
            </a:pPr>
            <a:r>
              <a:rPr lang="en-GB" b="1" spc="-10" dirty="0">
                <a:latin typeface="Times New Roman"/>
                <a:cs typeface="Times New Roman"/>
              </a:rPr>
              <a:t>FORTRAN</a:t>
            </a:r>
            <a:r>
              <a:rPr lang="en-GB" b="1" spc="-30" dirty="0">
                <a:latin typeface="Times New Roman"/>
                <a:cs typeface="Times New Roman"/>
              </a:rPr>
              <a:t> </a:t>
            </a:r>
            <a:r>
              <a:rPr lang="en-GB" dirty="0">
                <a:latin typeface="Times New Roman"/>
                <a:cs typeface="Times New Roman"/>
              </a:rPr>
              <a:t>– </a:t>
            </a:r>
            <a:r>
              <a:rPr lang="en-GB" spc="-5" dirty="0">
                <a:latin typeface="Times New Roman"/>
                <a:cs typeface="Times New Roman"/>
              </a:rPr>
              <a:t>Stands</a:t>
            </a:r>
            <a:r>
              <a:rPr lang="en-GB" spc="-10" dirty="0">
                <a:latin typeface="Times New Roman"/>
                <a:cs typeface="Times New Roman"/>
              </a:rPr>
              <a:t> </a:t>
            </a:r>
            <a:r>
              <a:rPr lang="en-GB" dirty="0">
                <a:latin typeface="Times New Roman"/>
                <a:cs typeface="Times New Roman"/>
              </a:rPr>
              <a:t>for </a:t>
            </a:r>
            <a:r>
              <a:rPr lang="en-GB" spc="-5" dirty="0" err="1">
                <a:latin typeface="Times New Roman"/>
                <a:cs typeface="Times New Roman"/>
              </a:rPr>
              <a:t>FORmula</a:t>
            </a:r>
            <a:r>
              <a:rPr lang="en-GB" dirty="0">
                <a:latin typeface="Times New Roman"/>
                <a:cs typeface="Times New Roman"/>
              </a:rPr>
              <a:t> </a:t>
            </a:r>
            <a:r>
              <a:rPr lang="en-GB" spc="-5" dirty="0" err="1">
                <a:latin typeface="Times New Roman"/>
                <a:cs typeface="Times New Roman"/>
              </a:rPr>
              <a:t>TRANslator</a:t>
            </a:r>
            <a:r>
              <a:rPr lang="en-GB" dirty="0">
                <a:latin typeface="Times New Roman"/>
                <a:cs typeface="Times New Roman"/>
              </a:rPr>
              <a:t> </a:t>
            </a:r>
            <a:r>
              <a:rPr lang="en-GB" spc="-5" dirty="0">
                <a:latin typeface="Times New Roman"/>
                <a:cs typeface="Times New Roman"/>
              </a:rPr>
              <a:t>is</a:t>
            </a:r>
            <a:r>
              <a:rPr lang="en-GB" spc="-10" dirty="0">
                <a:latin typeface="Times New Roman"/>
                <a:cs typeface="Times New Roman"/>
              </a:rPr>
              <a:t> </a:t>
            </a:r>
            <a:r>
              <a:rPr lang="en-GB" dirty="0">
                <a:latin typeface="Times New Roman"/>
                <a:cs typeface="Times New Roman"/>
              </a:rPr>
              <a:t>developed </a:t>
            </a:r>
            <a:r>
              <a:rPr lang="en-GB" spc="-5" dirty="0">
                <a:latin typeface="Times New Roman"/>
                <a:cs typeface="Times New Roman"/>
              </a:rPr>
              <a:t>in</a:t>
            </a:r>
            <a:r>
              <a:rPr lang="en-GB" dirty="0">
                <a:latin typeface="Times New Roman"/>
                <a:cs typeface="Times New Roman"/>
              </a:rPr>
              <a:t> 1957</a:t>
            </a:r>
            <a:r>
              <a:rPr lang="en-GB" spc="-5" dirty="0">
                <a:latin typeface="Times New Roman"/>
                <a:cs typeface="Times New Roman"/>
              </a:rPr>
              <a:t> </a:t>
            </a:r>
            <a:r>
              <a:rPr lang="en-GB" dirty="0">
                <a:latin typeface="Times New Roman"/>
                <a:cs typeface="Times New Roman"/>
              </a:rPr>
              <a:t>by</a:t>
            </a:r>
            <a:r>
              <a:rPr lang="en-GB" spc="20" dirty="0">
                <a:latin typeface="Times New Roman"/>
                <a:cs typeface="Times New Roman"/>
              </a:rPr>
              <a:t> </a:t>
            </a:r>
            <a:r>
              <a:rPr lang="en-GB" spc="-5" dirty="0">
                <a:latin typeface="Times New Roman"/>
                <a:cs typeface="Times New Roman"/>
              </a:rPr>
              <a:t>John</a:t>
            </a:r>
            <a:r>
              <a:rPr lang="en-GB" spc="-10" dirty="0">
                <a:latin typeface="Times New Roman"/>
                <a:cs typeface="Times New Roman"/>
              </a:rPr>
              <a:t> </a:t>
            </a:r>
            <a:r>
              <a:rPr lang="en-GB" spc="-5" dirty="0">
                <a:latin typeface="Times New Roman"/>
                <a:cs typeface="Times New Roman"/>
              </a:rPr>
              <a:t>Backus</a:t>
            </a:r>
            <a:endParaRPr lang="en-GB" dirty="0">
              <a:latin typeface="Times New Roman"/>
              <a:cs typeface="Times New Roman"/>
            </a:endParaRPr>
          </a:p>
          <a:p>
            <a:pPr marL="93345" indent="-81280">
              <a:lnSpc>
                <a:spcPct val="100000"/>
              </a:lnSpc>
              <a:buSzPct val="94444"/>
              <a:buFont typeface="Arial MT"/>
              <a:buChar char="•"/>
              <a:tabLst>
                <a:tab pos="93980" algn="l"/>
              </a:tabLst>
            </a:pPr>
            <a:r>
              <a:rPr lang="en-GB" spc="-5" dirty="0">
                <a:latin typeface="Times New Roman"/>
                <a:cs typeface="Times New Roman"/>
              </a:rPr>
              <a:t>Very</a:t>
            </a:r>
            <a:r>
              <a:rPr lang="en-GB" spc="10" dirty="0">
                <a:latin typeface="Times New Roman"/>
                <a:cs typeface="Times New Roman"/>
              </a:rPr>
              <a:t> </a:t>
            </a:r>
            <a:r>
              <a:rPr lang="en-GB" spc="-5" dirty="0">
                <a:latin typeface="Times New Roman"/>
                <a:cs typeface="Times New Roman"/>
              </a:rPr>
              <a:t>easy</a:t>
            </a:r>
            <a:r>
              <a:rPr lang="en-GB" spc="15" dirty="0">
                <a:latin typeface="Times New Roman"/>
                <a:cs typeface="Times New Roman"/>
              </a:rPr>
              <a:t> </a:t>
            </a:r>
            <a:r>
              <a:rPr lang="en-GB" dirty="0">
                <a:latin typeface="Times New Roman"/>
                <a:cs typeface="Times New Roman"/>
              </a:rPr>
              <a:t>to</a:t>
            </a:r>
            <a:r>
              <a:rPr lang="en-GB" spc="-15" dirty="0">
                <a:latin typeface="Times New Roman"/>
                <a:cs typeface="Times New Roman"/>
              </a:rPr>
              <a:t> </a:t>
            </a:r>
            <a:r>
              <a:rPr lang="en-GB" dirty="0">
                <a:latin typeface="Times New Roman"/>
                <a:cs typeface="Times New Roman"/>
              </a:rPr>
              <a:t>handle</a:t>
            </a:r>
            <a:r>
              <a:rPr lang="en-GB" spc="-5" dirty="0">
                <a:latin typeface="Times New Roman"/>
                <a:cs typeface="Times New Roman"/>
              </a:rPr>
              <a:t> complex </a:t>
            </a:r>
            <a:r>
              <a:rPr lang="en-GB" dirty="0">
                <a:latin typeface="Times New Roman"/>
                <a:cs typeface="Times New Roman"/>
              </a:rPr>
              <a:t>numbers  &amp; Syntax</a:t>
            </a:r>
            <a:r>
              <a:rPr lang="en-GB" spc="-5" dirty="0">
                <a:latin typeface="Times New Roman"/>
                <a:cs typeface="Times New Roman"/>
              </a:rPr>
              <a:t> was</a:t>
            </a:r>
            <a:r>
              <a:rPr lang="en-GB" spc="-10" dirty="0">
                <a:latin typeface="Times New Roman"/>
                <a:cs typeface="Times New Roman"/>
              </a:rPr>
              <a:t> </a:t>
            </a:r>
            <a:r>
              <a:rPr lang="en-GB" dirty="0">
                <a:latin typeface="Times New Roman"/>
                <a:cs typeface="Times New Roman"/>
              </a:rPr>
              <a:t>very</a:t>
            </a:r>
            <a:r>
              <a:rPr lang="en-GB" spc="25" dirty="0">
                <a:latin typeface="Times New Roman"/>
                <a:cs typeface="Times New Roman"/>
              </a:rPr>
              <a:t> </a:t>
            </a:r>
            <a:r>
              <a:rPr lang="en-GB" spc="-5" dirty="0">
                <a:latin typeface="Times New Roman"/>
                <a:cs typeface="Times New Roman"/>
              </a:rPr>
              <a:t>difficult</a:t>
            </a:r>
            <a:r>
              <a:rPr lang="en-GB" spc="10" dirty="0">
                <a:latin typeface="Times New Roman"/>
                <a:cs typeface="Times New Roman"/>
              </a:rPr>
              <a:t> </a:t>
            </a:r>
            <a:r>
              <a:rPr lang="en-GB" spc="-5" dirty="0">
                <a:latin typeface="Times New Roman"/>
                <a:cs typeface="Times New Roman"/>
              </a:rPr>
              <a:t>to remember</a:t>
            </a:r>
            <a:endParaRPr lang="en-GB" dirty="0">
              <a:latin typeface="Times New Roman"/>
              <a:cs typeface="Times New Roman"/>
            </a:endParaRPr>
          </a:p>
          <a:p>
            <a:pPr marL="12700">
              <a:lnSpc>
                <a:spcPct val="100000"/>
              </a:lnSpc>
            </a:pPr>
            <a:r>
              <a:rPr lang="en-GB" b="1" spc="-10" dirty="0">
                <a:latin typeface="Times New Roman"/>
                <a:cs typeface="Times New Roman"/>
              </a:rPr>
              <a:t>BASIC</a:t>
            </a:r>
            <a:r>
              <a:rPr lang="en-GB" b="1" spc="-30" dirty="0">
                <a:latin typeface="Times New Roman"/>
                <a:cs typeface="Times New Roman"/>
              </a:rPr>
              <a:t> </a:t>
            </a:r>
            <a:r>
              <a:rPr lang="en-GB" dirty="0">
                <a:latin typeface="Times New Roman"/>
                <a:cs typeface="Times New Roman"/>
              </a:rPr>
              <a:t>– Stands</a:t>
            </a:r>
            <a:r>
              <a:rPr lang="en-GB" spc="-5" dirty="0">
                <a:latin typeface="Times New Roman"/>
                <a:cs typeface="Times New Roman"/>
              </a:rPr>
              <a:t> </a:t>
            </a:r>
            <a:r>
              <a:rPr lang="en-GB" dirty="0">
                <a:latin typeface="Times New Roman"/>
                <a:cs typeface="Times New Roman"/>
              </a:rPr>
              <a:t>for</a:t>
            </a:r>
            <a:r>
              <a:rPr lang="en-GB" spc="10" dirty="0">
                <a:latin typeface="Times New Roman"/>
                <a:cs typeface="Times New Roman"/>
              </a:rPr>
              <a:t> </a:t>
            </a:r>
            <a:r>
              <a:rPr lang="en-GB" spc="-5" dirty="0">
                <a:latin typeface="Times New Roman"/>
                <a:cs typeface="Times New Roman"/>
              </a:rPr>
              <a:t>Beginner’s</a:t>
            </a:r>
            <a:r>
              <a:rPr lang="en-GB" dirty="0">
                <a:latin typeface="Times New Roman"/>
                <a:cs typeface="Times New Roman"/>
              </a:rPr>
              <a:t> </a:t>
            </a:r>
            <a:r>
              <a:rPr lang="en-GB" spc="-5" dirty="0">
                <a:latin typeface="Times New Roman"/>
                <a:cs typeface="Times New Roman"/>
              </a:rPr>
              <a:t>All</a:t>
            </a:r>
            <a:r>
              <a:rPr lang="en-GB" spc="10" dirty="0">
                <a:latin typeface="Times New Roman"/>
                <a:cs typeface="Times New Roman"/>
              </a:rPr>
              <a:t> </a:t>
            </a:r>
            <a:r>
              <a:rPr lang="en-GB" dirty="0">
                <a:latin typeface="Times New Roman"/>
                <a:cs typeface="Times New Roman"/>
              </a:rPr>
              <a:t>purpose</a:t>
            </a:r>
            <a:r>
              <a:rPr lang="en-GB" spc="5" dirty="0">
                <a:latin typeface="Times New Roman"/>
                <a:cs typeface="Times New Roman"/>
              </a:rPr>
              <a:t> </a:t>
            </a:r>
            <a:r>
              <a:rPr lang="en-GB" dirty="0">
                <a:latin typeface="Times New Roman"/>
                <a:cs typeface="Times New Roman"/>
              </a:rPr>
              <a:t>Symbolic</a:t>
            </a:r>
            <a:r>
              <a:rPr lang="en-GB" spc="10" dirty="0">
                <a:latin typeface="Times New Roman"/>
                <a:cs typeface="Times New Roman"/>
              </a:rPr>
              <a:t> </a:t>
            </a:r>
            <a:r>
              <a:rPr lang="en-GB" spc="-5" dirty="0">
                <a:latin typeface="Times New Roman"/>
                <a:cs typeface="Times New Roman"/>
              </a:rPr>
              <a:t>Instruction</a:t>
            </a:r>
            <a:r>
              <a:rPr lang="en-GB" dirty="0">
                <a:latin typeface="Times New Roman"/>
                <a:cs typeface="Times New Roman"/>
              </a:rPr>
              <a:t> </a:t>
            </a:r>
            <a:r>
              <a:rPr lang="en-GB" spc="-5" dirty="0">
                <a:latin typeface="Times New Roman"/>
                <a:cs typeface="Times New Roman"/>
              </a:rPr>
              <a:t>Code developed</a:t>
            </a:r>
            <a:r>
              <a:rPr lang="en-GB" spc="10" dirty="0">
                <a:latin typeface="Times New Roman"/>
                <a:cs typeface="Times New Roman"/>
              </a:rPr>
              <a:t> </a:t>
            </a:r>
            <a:r>
              <a:rPr lang="en-GB" spc="-5" dirty="0">
                <a:latin typeface="Times New Roman"/>
                <a:cs typeface="Times New Roman"/>
              </a:rPr>
              <a:t>in</a:t>
            </a:r>
            <a:r>
              <a:rPr lang="en-GB" spc="5" dirty="0">
                <a:latin typeface="Times New Roman"/>
                <a:cs typeface="Times New Roman"/>
              </a:rPr>
              <a:t> </a:t>
            </a:r>
            <a:r>
              <a:rPr lang="en-GB" dirty="0">
                <a:latin typeface="Times New Roman"/>
                <a:cs typeface="Times New Roman"/>
              </a:rPr>
              <a:t>1960</a:t>
            </a:r>
          </a:p>
          <a:p>
            <a:pPr marL="149860" indent="-137160">
              <a:lnSpc>
                <a:spcPct val="100000"/>
              </a:lnSpc>
              <a:buSzPct val="94444"/>
              <a:buFont typeface="Arial MT"/>
              <a:buChar char="•"/>
              <a:tabLst>
                <a:tab pos="149860" algn="l"/>
              </a:tabLst>
            </a:pPr>
            <a:r>
              <a:rPr lang="en-GB" dirty="0">
                <a:latin typeface="Times New Roman"/>
                <a:cs typeface="Times New Roman"/>
              </a:rPr>
              <a:t>This</a:t>
            </a:r>
            <a:r>
              <a:rPr lang="en-GB" spc="-5" dirty="0">
                <a:latin typeface="Times New Roman"/>
                <a:cs typeface="Times New Roman"/>
              </a:rPr>
              <a:t> language</a:t>
            </a:r>
            <a:r>
              <a:rPr lang="en-GB" spc="5" dirty="0">
                <a:latin typeface="Times New Roman"/>
                <a:cs typeface="Times New Roman"/>
              </a:rPr>
              <a:t> </a:t>
            </a:r>
            <a:r>
              <a:rPr lang="en-GB" spc="-5" dirty="0">
                <a:latin typeface="Times New Roman"/>
                <a:cs typeface="Times New Roman"/>
              </a:rPr>
              <a:t>use</a:t>
            </a:r>
            <a:r>
              <a:rPr lang="en-GB" spc="5" dirty="0">
                <a:latin typeface="Times New Roman"/>
                <a:cs typeface="Times New Roman"/>
              </a:rPr>
              <a:t> </a:t>
            </a:r>
            <a:r>
              <a:rPr lang="en-GB" dirty="0">
                <a:latin typeface="Times New Roman"/>
                <a:cs typeface="Times New Roman"/>
              </a:rPr>
              <a:t>interpreter during</a:t>
            </a:r>
            <a:r>
              <a:rPr lang="en-GB" spc="-5" dirty="0">
                <a:latin typeface="Times New Roman"/>
                <a:cs typeface="Times New Roman"/>
              </a:rPr>
              <a:t> execution</a:t>
            </a:r>
            <a:r>
              <a:rPr lang="en-GB" spc="5" dirty="0">
                <a:latin typeface="Times New Roman"/>
                <a:cs typeface="Times New Roman"/>
              </a:rPr>
              <a:t> </a:t>
            </a:r>
            <a:r>
              <a:rPr lang="en-GB" dirty="0">
                <a:latin typeface="Times New Roman"/>
                <a:cs typeface="Times New Roman"/>
              </a:rPr>
              <a:t>of program &amp; Execution</a:t>
            </a:r>
            <a:r>
              <a:rPr lang="en-GB" spc="-10" dirty="0">
                <a:latin typeface="Times New Roman"/>
                <a:cs typeface="Times New Roman"/>
              </a:rPr>
              <a:t> </a:t>
            </a:r>
            <a:r>
              <a:rPr lang="en-GB" spc="-5" dirty="0">
                <a:latin typeface="Times New Roman"/>
                <a:cs typeface="Times New Roman"/>
              </a:rPr>
              <a:t>slower than</a:t>
            </a:r>
            <a:r>
              <a:rPr lang="en-GB" spc="-10" dirty="0">
                <a:latin typeface="Times New Roman"/>
                <a:cs typeface="Times New Roman"/>
              </a:rPr>
              <a:t> </a:t>
            </a:r>
            <a:r>
              <a:rPr lang="en-GB" spc="-5" dirty="0">
                <a:latin typeface="Times New Roman"/>
                <a:cs typeface="Times New Roman"/>
              </a:rPr>
              <a:t>FORTRAN programs</a:t>
            </a:r>
            <a:endParaRPr lang="en-GB" dirty="0">
              <a:latin typeface="Times New Roman"/>
              <a:cs typeface="Times New Roman"/>
            </a:endParaRPr>
          </a:p>
          <a:p>
            <a:pPr marL="12700">
              <a:lnSpc>
                <a:spcPct val="100000"/>
              </a:lnSpc>
            </a:pPr>
            <a:r>
              <a:rPr lang="en-GB" b="1" spc="-5" dirty="0">
                <a:latin typeface="Times New Roman"/>
                <a:cs typeface="Times New Roman"/>
              </a:rPr>
              <a:t>COBOL</a:t>
            </a:r>
            <a:r>
              <a:rPr lang="en-GB" b="1" spc="-40" dirty="0">
                <a:latin typeface="Times New Roman"/>
                <a:cs typeface="Times New Roman"/>
              </a:rPr>
              <a:t> </a:t>
            </a:r>
            <a:r>
              <a:rPr lang="en-GB" dirty="0">
                <a:latin typeface="Times New Roman"/>
                <a:cs typeface="Times New Roman"/>
              </a:rPr>
              <a:t>– </a:t>
            </a:r>
            <a:r>
              <a:rPr lang="en-GB" spc="-5" dirty="0">
                <a:latin typeface="Times New Roman"/>
                <a:cs typeface="Times New Roman"/>
              </a:rPr>
              <a:t>Stands </a:t>
            </a:r>
            <a:r>
              <a:rPr lang="en-GB" dirty="0">
                <a:latin typeface="Times New Roman"/>
                <a:cs typeface="Times New Roman"/>
              </a:rPr>
              <a:t>for</a:t>
            </a:r>
            <a:r>
              <a:rPr lang="en-GB" spc="10" dirty="0">
                <a:latin typeface="Times New Roman"/>
                <a:cs typeface="Times New Roman"/>
              </a:rPr>
              <a:t> </a:t>
            </a:r>
            <a:r>
              <a:rPr lang="en-GB" spc="-10" dirty="0" err="1">
                <a:latin typeface="Times New Roman"/>
                <a:cs typeface="Times New Roman"/>
              </a:rPr>
              <a:t>COmmon</a:t>
            </a:r>
            <a:r>
              <a:rPr lang="en-GB" spc="5" dirty="0">
                <a:latin typeface="Times New Roman"/>
                <a:cs typeface="Times New Roman"/>
              </a:rPr>
              <a:t> </a:t>
            </a:r>
            <a:r>
              <a:rPr lang="en-GB" spc="-5" dirty="0">
                <a:latin typeface="Times New Roman"/>
                <a:cs typeface="Times New Roman"/>
              </a:rPr>
              <a:t>Business</a:t>
            </a:r>
            <a:r>
              <a:rPr lang="en-GB" dirty="0">
                <a:latin typeface="Times New Roman"/>
                <a:cs typeface="Times New Roman"/>
              </a:rPr>
              <a:t> </a:t>
            </a:r>
            <a:r>
              <a:rPr lang="en-GB" spc="-5" dirty="0">
                <a:latin typeface="Times New Roman"/>
                <a:cs typeface="Times New Roman"/>
              </a:rPr>
              <a:t>Oriented</a:t>
            </a:r>
            <a:r>
              <a:rPr lang="en-GB" spc="10" dirty="0">
                <a:latin typeface="Times New Roman"/>
                <a:cs typeface="Times New Roman"/>
              </a:rPr>
              <a:t> </a:t>
            </a:r>
            <a:r>
              <a:rPr lang="en-GB" spc="-5" dirty="0">
                <a:latin typeface="Times New Roman"/>
                <a:cs typeface="Times New Roman"/>
              </a:rPr>
              <a:t>Language</a:t>
            </a:r>
            <a:r>
              <a:rPr lang="en-GB" spc="10" dirty="0">
                <a:latin typeface="Times New Roman"/>
                <a:cs typeface="Times New Roman"/>
              </a:rPr>
              <a:t> </a:t>
            </a:r>
            <a:r>
              <a:rPr lang="en-GB" spc="-5" dirty="0">
                <a:latin typeface="Times New Roman"/>
                <a:cs typeface="Times New Roman"/>
              </a:rPr>
              <a:t>developed</a:t>
            </a:r>
            <a:r>
              <a:rPr lang="en-GB" spc="10" dirty="0">
                <a:latin typeface="Times New Roman"/>
                <a:cs typeface="Times New Roman"/>
              </a:rPr>
              <a:t> </a:t>
            </a:r>
            <a:r>
              <a:rPr lang="en-GB" spc="-5" dirty="0">
                <a:latin typeface="Times New Roman"/>
                <a:cs typeface="Times New Roman"/>
              </a:rPr>
              <a:t>in</a:t>
            </a:r>
            <a:r>
              <a:rPr lang="en-GB" spc="5" dirty="0">
                <a:latin typeface="Times New Roman"/>
                <a:cs typeface="Times New Roman"/>
              </a:rPr>
              <a:t> </a:t>
            </a:r>
            <a:r>
              <a:rPr lang="en-GB" dirty="0">
                <a:latin typeface="Times New Roman"/>
                <a:cs typeface="Times New Roman"/>
              </a:rPr>
              <a:t>1960</a:t>
            </a:r>
          </a:p>
          <a:p>
            <a:pPr marL="93345" indent="-81280">
              <a:lnSpc>
                <a:spcPct val="100000"/>
              </a:lnSpc>
              <a:buSzPct val="94444"/>
              <a:buFont typeface="Arial MT"/>
              <a:buChar char="•"/>
              <a:tabLst>
                <a:tab pos="93980" algn="l"/>
              </a:tabLst>
            </a:pPr>
            <a:r>
              <a:rPr lang="en-GB" spc="-5" dirty="0">
                <a:latin typeface="Times New Roman"/>
                <a:cs typeface="Times New Roman"/>
              </a:rPr>
              <a:t>Revised</a:t>
            </a:r>
            <a:r>
              <a:rPr lang="en-GB" dirty="0">
                <a:latin typeface="Times New Roman"/>
                <a:cs typeface="Times New Roman"/>
              </a:rPr>
              <a:t> </a:t>
            </a:r>
            <a:r>
              <a:rPr lang="en-GB" spc="-5" dirty="0">
                <a:latin typeface="Times New Roman"/>
                <a:cs typeface="Times New Roman"/>
              </a:rPr>
              <a:t>version</a:t>
            </a:r>
            <a:r>
              <a:rPr lang="en-GB" dirty="0">
                <a:latin typeface="Times New Roman"/>
                <a:cs typeface="Times New Roman"/>
              </a:rPr>
              <a:t> in</a:t>
            </a:r>
            <a:r>
              <a:rPr lang="en-GB" spc="-5" dirty="0">
                <a:latin typeface="Times New Roman"/>
                <a:cs typeface="Times New Roman"/>
              </a:rPr>
              <a:t> </a:t>
            </a:r>
            <a:r>
              <a:rPr lang="en-GB" dirty="0">
                <a:latin typeface="Times New Roman"/>
                <a:cs typeface="Times New Roman"/>
              </a:rPr>
              <a:t>1974 </a:t>
            </a:r>
            <a:r>
              <a:rPr lang="en-GB" spc="-5" dirty="0">
                <a:latin typeface="Times New Roman"/>
                <a:cs typeface="Times New Roman"/>
              </a:rPr>
              <a:t>and</a:t>
            </a:r>
            <a:r>
              <a:rPr lang="en-GB" dirty="0">
                <a:latin typeface="Times New Roman"/>
                <a:cs typeface="Times New Roman"/>
              </a:rPr>
              <a:t> </a:t>
            </a:r>
            <a:r>
              <a:rPr lang="en-GB" spc="-5" dirty="0">
                <a:latin typeface="Times New Roman"/>
                <a:cs typeface="Times New Roman"/>
              </a:rPr>
              <a:t>then </a:t>
            </a:r>
            <a:r>
              <a:rPr lang="en-GB" dirty="0">
                <a:latin typeface="Times New Roman"/>
                <a:cs typeface="Times New Roman"/>
              </a:rPr>
              <a:t>1984 </a:t>
            </a:r>
            <a:r>
              <a:rPr lang="en-GB" spc="-5" dirty="0">
                <a:latin typeface="Times New Roman"/>
                <a:cs typeface="Times New Roman"/>
              </a:rPr>
              <a:t>etc. &amp; First</a:t>
            </a:r>
            <a:r>
              <a:rPr lang="en-GB" spc="5" dirty="0">
                <a:latin typeface="Times New Roman"/>
                <a:cs typeface="Times New Roman"/>
              </a:rPr>
              <a:t> </a:t>
            </a:r>
            <a:r>
              <a:rPr lang="en-GB" spc="-5" dirty="0">
                <a:latin typeface="Times New Roman"/>
                <a:cs typeface="Times New Roman"/>
              </a:rPr>
              <a:t>language</a:t>
            </a:r>
            <a:r>
              <a:rPr lang="en-GB" spc="5" dirty="0">
                <a:latin typeface="Times New Roman"/>
                <a:cs typeface="Times New Roman"/>
              </a:rPr>
              <a:t> </a:t>
            </a:r>
            <a:r>
              <a:rPr lang="en-GB" spc="-5" dirty="0">
                <a:latin typeface="Times New Roman"/>
                <a:cs typeface="Times New Roman"/>
              </a:rPr>
              <a:t>to</a:t>
            </a:r>
            <a:r>
              <a:rPr lang="en-GB" spc="5" dirty="0">
                <a:latin typeface="Times New Roman"/>
                <a:cs typeface="Times New Roman"/>
              </a:rPr>
              <a:t> </a:t>
            </a:r>
            <a:r>
              <a:rPr lang="en-GB" spc="-5" dirty="0">
                <a:latin typeface="Times New Roman"/>
                <a:cs typeface="Times New Roman"/>
              </a:rPr>
              <a:t>use</a:t>
            </a:r>
            <a:r>
              <a:rPr lang="en-GB" spc="10" dirty="0">
                <a:latin typeface="Times New Roman"/>
                <a:cs typeface="Times New Roman"/>
              </a:rPr>
              <a:t> </a:t>
            </a:r>
            <a:r>
              <a:rPr lang="en-GB" dirty="0">
                <a:latin typeface="Times New Roman"/>
                <a:cs typeface="Times New Roman"/>
              </a:rPr>
              <a:t>English</a:t>
            </a:r>
            <a:r>
              <a:rPr lang="en-GB" spc="5" dirty="0">
                <a:latin typeface="Times New Roman"/>
                <a:cs typeface="Times New Roman"/>
              </a:rPr>
              <a:t> </a:t>
            </a:r>
            <a:r>
              <a:rPr lang="en-GB" spc="-5" dirty="0">
                <a:latin typeface="Times New Roman"/>
                <a:cs typeface="Times New Roman"/>
              </a:rPr>
              <a:t>like</a:t>
            </a:r>
            <a:r>
              <a:rPr lang="en-GB" spc="5" dirty="0">
                <a:latin typeface="Times New Roman"/>
                <a:cs typeface="Times New Roman"/>
              </a:rPr>
              <a:t> </a:t>
            </a:r>
            <a:r>
              <a:rPr lang="en-GB" spc="-5" dirty="0">
                <a:latin typeface="Times New Roman"/>
                <a:cs typeface="Times New Roman"/>
              </a:rPr>
              <a:t>statement</a:t>
            </a:r>
            <a:r>
              <a:rPr lang="en-GB" spc="10" dirty="0">
                <a:latin typeface="Times New Roman"/>
                <a:cs typeface="Times New Roman"/>
              </a:rPr>
              <a:t> </a:t>
            </a:r>
            <a:r>
              <a:rPr lang="en-GB" dirty="0">
                <a:latin typeface="Times New Roman"/>
                <a:cs typeface="Times New Roman"/>
              </a:rPr>
              <a:t>in</a:t>
            </a:r>
            <a:r>
              <a:rPr lang="en-GB" spc="-5" dirty="0">
                <a:latin typeface="Times New Roman"/>
                <a:cs typeface="Times New Roman"/>
              </a:rPr>
              <a:t> programming</a:t>
            </a:r>
            <a:r>
              <a:rPr lang="en-GB" spc="5" dirty="0">
                <a:latin typeface="Times New Roman"/>
                <a:cs typeface="Times New Roman"/>
              </a:rPr>
              <a:t> </a:t>
            </a:r>
            <a:r>
              <a:rPr lang="en-GB" dirty="0">
                <a:latin typeface="Times New Roman"/>
                <a:cs typeface="Times New Roman"/>
              </a:rPr>
              <a:t>syntax</a:t>
            </a:r>
          </a:p>
          <a:p>
            <a:pPr marL="12700">
              <a:lnSpc>
                <a:spcPct val="100000"/>
              </a:lnSpc>
            </a:pPr>
            <a:r>
              <a:rPr lang="en-GB" b="1" spc="-10" dirty="0">
                <a:latin typeface="Times New Roman"/>
                <a:cs typeface="Times New Roman"/>
              </a:rPr>
              <a:t>PASCAL</a:t>
            </a:r>
            <a:r>
              <a:rPr lang="en-GB" b="1" spc="-25" dirty="0">
                <a:latin typeface="Times New Roman"/>
                <a:cs typeface="Times New Roman"/>
              </a:rPr>
              <a:t> </a:t>
            </a:r>
            <a:r>
              <a:rPr lang="en-GB" dirty="0">
                <a:latin typeface="Times New Roman"/>
                <a:cs typeface="Times New Roman"/>
              </a:rPr>
              <a:t>– </a:t>
            </a:r>
            <a:r>
              <a:rPr lang="en-GB" spc="-5" dirty="0">
                <a:latin typeface="Times New Roman"/>
                <a:cs typeface="Times New Roman"/>
              </a:rPr>
              <a:t>Named</a:t>
            </a:r>
            <a:r>
              <a:rPr lang="en-GB" dirty="0">
                <a:latin typeface="Times New Roman"/>
                <a:cs typeface="Times New Roman"/>
              </a:rPr>
              <a:t> </a:t>
            </a:r>
            <a:r>
              <a:rPr lang="en-GB" spc="-5" dirty="0">
                <a:latin typeface="Times New Roman"/>
                <a:cs typeface="Times New Roman"/>
              </a:rPr>
              <a:t>after Blaise</a:t>
            </a:r>
            <a:r>
              <a:rPr lang="en-GB" dirty="0">
                <a:latin typeface="Times New Roman"/>
                <a:cs typeface="Times New Roman"/>
              </a:rPr>
              <a:t> </a:t>
            </a:r>
            <a:r>
              <a:rPr lang="en-GB" spc="-5" dirty="0">
                <a:latin typeface="Times New Roman"/>
                <a:cs typeface="Times New Roman"/>
              </a:rPr>
              <a:t>Pascal</a:t>
            </a:r>
            <a:r>
              <a:rPr lang="en-GB" spc="5" dirty="0">
                <a:latin typeface="Times New Roman"/>
                <a:cs typeface="Times New Roman"/>
              </a:rPr>
              <a:t> </a:t>
            </a:r>
            <a:r>
              <a:rPr lang="en-GB" spc="-5" dirty="0">
                <a:latin typeface="Times New Roman"/>
                <a:cs typeface="Times New Roman"/>
              </a:rPr>
              <a:t>(Philosopher)</a:t>
            </a:r>
            <a:r>
              <a:rPr lang="en-GB" dirty="0">
                <a:latin typeface="Times New Roman"/>
                <a:cs typeface="Times New Roman"/>
              </a:rPr>
              <a:t> </a:t>
            </a:r>
            <a:r>
              <a:rPr lang="en-GB" spc="-5" dirty="0">
                <a:latin typeface="Times New Roman"/>
                <a:cs typeface="Times New Roman"/>
              </a:rPr>
              <a:t>in</a:t>
            </a:r>
            <a:r>
              <a:rPr lang="en-GB" dirty="0">
                <a:latin typeface="Times New Roman"/>
                <a:cs typeface="Times New Roman"/>
              </a:rPr>
              <a:t> 1970</a:t>
            </a:r>
          </a:p>
          <a:p>
            <a:pPr marL="149860" indent="-137160">
              <a:lnSpc>
                <a:spcPct val="100000"/>
              </a:lnSpc>
              <a:buSzPct val="94444"/>
              <a:buFont typeface="Arial MT"/>
              <a:buChar char="•"/>
              <a:tabLst>
                <a:tab pos="149860" algn="l"/>
              </a:tabLst>
            </a:pPr>
            <a:r>
              <a:rPr lang="en-GB" spc="-5" dirty="0">
                <a:latin typeface="Times New Roman"/>
                <a:cs typeface="Times New Roman"/>
              </a:rPr>
              <a:t>Specially</a:t>
            </a:r>
            <a:r>
              <a:rPr lang="en-GB" spc="15" dirty="0">
                <a:latin typeface="Times New Roman"/>
                <a:cs typeface="Times New Roman"/>
              </a:rPr>
              <a:t> </a:t>
            </a:r>
            <a:r>
              <a:rPr lang="en-GB" spc="-5" dirty="0">
                <a:latin typeface="Times New Roman"/>
                <a:cs typeface="Times New Roman"/>
              </a:rPr>
              <a:t>designed</a:t>
            </a:r>
            <a:r>
              <a:rPr lang="en-GB" dirty="0">
                <a:latin typeface="Times New Roman"/>
                <a:cs typeface="Times New Roman"/>
              </a:rPr>
              <a:t> </a:t>
            </a:r>
            <a:r>
              <a:rPr lang="en-GB" spc="-5" dirty="0">
                <a:latin typeface="Times New Roman"/>
                <a:cs typeface="Times New Roman"/>
              </a:rPr>
              <a:t>as</a:t>
            </a:r>
            <a:r>
              <a:rPr lang="en-GB" dirty="0">
                <a:latin typeface="Times New Roman"/>
                <a:cs typeface="Times New Roman"/>
              </a:rPr>
              <a:t> </a:t>
            </a:r>
            <a:r>
              <a:rPr lang="en-GB" spc="-5" dirty="0">
                <a:latin typeface="Times New Roman"/>
                <a:cs typeface="Times New Roman"/>
              </a:rPr>
              <a:t>teaching </a:t>
            </a:r>
            <a:r>
              <a:rPr lang="en-GB" dirty="0">
                <a:latin typeface="Times New Roman"/>
                <a:cs typeface="Times New Roman"/>
              </a:rPr>
              <a:t>language &amp; </a:t>
            </a:r>
            <a:r>
              <a:rPr lang="en-GB" spc="-5" dirty="0">
                <a:latin typeface="Times New Roman"/>
                <a:cs typeface="Times New Roman"/>
              </a:rPr>
              <a:t>Structured</a:t>
            </a:r>
            <a:r>
              <a:rPr lang="en-GB" spc="-15" dirty="0">
                <a:latin typeface="Times New Roman"/>
                <a:cs typeface="Times New Roman"/>
              </a:rPr>
              <a:t> </a:t>
            </a:r>
            <a:r>
              <a:rPr lang="en-GB" spc="-5" dirty="0">
                <a:latin typeface="Times New Roman"/>
                <a:cs typeface="Times New Roman"/>
              </a:rPr>
              <a:t>programming</a:t>
            </a:r>
            <a:r>
              <a:rPr lang="en-GB" spc="-10" dirty="0">
                <a:latin typeface="Times New Roman"/>
                <a:cs typeface="Times New Roman"/>
              </a:rPr>
              <a:t> </a:t>
            </a:r>
            <a:r>
              <a:rPr lang="en-GB" dirty="0">
                <a:latin typeface="Times New Roman"/>
                <a:cs typeface="Times New Roman"/>
              </a:rPr>
              <a:t>language</a:t>
            </a:r>
          </a:p>
          <a:p>
            <a:pPr marL="149860" indent="-137160">
              <a:lnSpc>
                <a:spcPct val="100000"/>
              </a:lnSpc>
              <a:buSzPct val="94444"/>
              <a:buFont typeface="Arial MT"/>
              <a:buChar char="•"/>
              <a:tabLst>
                <a:tab pos="149860" algn="l"/>
              </a:tabLst>
            </a:pPr>
            <a:r>
              <a:rPr lang="en-GB" spc="-5" dirty="0">
                <a:latin typeface="Times New Roman"/>
                <a:cs typeface="Times New Roman"/>
              </a:rPr>
              <a:t>Platform</a:t>
            </a:r>
            <a:r>
              <a:rPr lang="en-GB" spc="-30" dirty="0">
                <a:latin typeface="Times New Roman"/>
                <a:cs typeface="Times New Roman"/>
              </a:rPr>
              <a:t> </a:t>
            </a:r>
            <a:r>
              <a:rPr lang="en-GB" dirty="0">
                <a:latin typeface="Times New Roman"/>
                <a:cs typeface="Times New Roman"/>
              </a:rPr>
              <a:t>independent</a:t>
            </a:r>
            <a:r>
              <a:rPr lang="en-GB" spc="-15" dirty="0">
                <a:latin typeface="Times New Roman"/>
                <a:cs typeface="Times New Roman"/>
              </a:rPr>
              <a:t> </a:t>
            </a:r>
            <a:r>
              <a:rPr lang="en-GB" spc="-5" dirty="0">
                <a:latin typeface="Times New Roman"/>
                <a:cs typeface="Times New Roman"/>
              </a:rPr>
              <a:t>language</a:t>
            </a:r>
            <a:endParaRPr lang="en-GB" dirty="0">
              <a:latin typeface="Times New Roman"/>
              <a:cs typeface="Times New Roman"/>
            </a:endParaRPr>
          </a:p>
        </p:txBody>
      </p:sp>
      <p:sp>
        <p:nvSpPr>
          <p:cNvPr id="6" name="Slide Number Placeholder 5"/>
          <p:cNvSpPr>
            <a:spLocks noGrp="1"/>
          </p:cNvSpPr>
          <p:nvPr>
            <p:ph type="sldNum" sz="quarter" idx="12"/>
          </p:nvPr>
        </p:nvSpPr>
        <p:spPr/>
        <p:txBody>
          <a:bodyPr/>
          <a:lstStyle/>
          <a:p>
            <a:fld id="{B8469794-7FE4-4827-BFFB-C703968EB8F2}" type="slidenum">
              <a:rPr lang="en-US" smtClean="0"/>
              <a:t>22</a:t>
            </a:fld>
            <a:endParaRPr lang="en-US"/>
          </a:p>
        </p:txBody>
      </p:sp>
      <p:sp>
        <p:nvSpPr>
          <p:cNvPr id="7" name="Date Placeholder 6"/>
          <p:cNvSpPr>
            <a:spLocks noGrp="1"/>
          </p:cNvSpPr>
          <p:nvPr>
            <p:ph type="dt" sz="half" idx="10"/>
          </p:nvPr>
        </p:nvSpPr>
        <p:spPr/>
        <p:txBody>
          <a:bodyPr/>
          <a:lstStyle/>
          <a:p>
            <a:fld id="{D7B6F746-F972-48E8-889A-8010608D3EEE}"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24551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6129-1A57-4C6A-9E17-E281A7F0B090}"/>
              </a:ext>
            </a:extLst>
          </p:cNvPr>
          <p:cNvSpPr>
            <a:spLocks noGrp="1"/>
          </p:cNvSpPr>
          <p:nvPr>
            <p:ph type="title"/>
          </p:nvPr>
        </p:nvSpPr>
        <p:spPr/>
        <p:txBody>
          <a:bodyPr/>
          <a:lstStyle/>
          <a:p>
            <a:r>
              <a:rPr lang="en-GB" b="1" spc="-5" dirty="0">
                <a:solidFill>
                  <a:srgbClr val="0070C0"/>
                </a:solidFill>
                <a:latin typeface="Times New Roman"/>
                <a:cs typeface="Times New Roman"/>
              </a:rPr>
              <a:t>Third</a:t>
            </a:r>
            <a:r>
              <a:rPr lang="en-GB" b="1" dirty="0">
                <a:solidFill>
                  <a:srgbClr val="0070C0"/>
                </a:solidFill>
                <a:latin typeface="Times New Roman"/>
                <a:cs typeface="Times New Roman"/>
              </a:rPr>
              <a:t> generation</a:t>
            </a:r>
            <a:r>
              <a:rPr lang="en-GB" b="1" spc="5" dirty="0">
                <a:solidFill>
                  <a:srgbClr val="0070C0"/>
                </a:solidFill>
                <a:latin typeface="Times New Roman"/>
                <a:cs typeface="Times New Roman"/>
              </a:rPr>
              <a:t> </a:t>
            </a:r>
            <a:r>
              <a:rPr lang="en-GB" b="1" spc="-5" dirty="0">
                <a:solidFill>
                  <a:srgbClr val="0070C0"/>
                </a:solidFill>
                <a:latin typeface="Times New Roman"/>
                <a:cs typeface="Times New Roman"/>
              </a:rPr>
              <a:t>(High</a:t>
            </a:r>
            <a:r>
              <a:rPr lang="en-GB" b="1" dirty="0">
                <a:solidFill>
                  <a:srgbClr val="0070C0"/>
                </a:solidFill>
                <a:latin typeface="Times New Roman"/>
                <a:cs typeface="Times New Roman"/>
              </a:rPr>
              <a:t> Level</a:t>
            </a:r>
            <a:r>
              <a:rPr lang="en-GB" b="1" spc="-10" dirty="0">
                <a:solidFill>
                  <a:srgbClr val="0070C0"/>
                </a:solidFill>
                <a:latin typeface="Times New Roman"/>
                <a:cs typeface="Times New Roman"/>
              </a:rPr>
              <a:t> </a:t>
            </a:r>
            <a:r>
              <a:rPr lang="en-GB" b="1" dirty="0">
                <a:solidFill>
                  <a:srgbClr val="0070C0"/>
                </a:solidFill>
                <a:latin typeface="Times New Roman"/>
                <a:cs typeface="Times New Roman"/>
              </a:rPr>
              <a:t>Languages)</a:t>
            </a:r>
            <a:endParaRPr lang="en-US" b="1" dirty="0">
              <a:solidFill>
                <a:srgbClr val="0070C0"/>
              </a:solidFill>
            </a:endParaRPr>
          </a:p>
        </p:txBody>
      </p:sp>
      <p:sp>
        <p:nvSpPr>
          <p:cNvPr id="3" name="Content Placeholder 2">
            <a:extLst>
              <a:ext uri="{FF2B5EF4-FFF2-40B4-BE49-F238E27FC236}">
                <a16:creationId xmlns:a16="http://schemas.microsoft.com/office/drawing/2014/main" id="{6F02AED5-CEE7-4A43-8FBB-9D00F94B7E24}"/>
              </a:ext>
            </a:extLst>
          </p:cNvPr>
          <p:cNvSpPr>
            <a:spLocks noGrp="1"/>
          </p:cNvSpPr>
          <p:nvPr>
            <p:ph idx="1"/>
          </p:nvPr>
        </p:nvSpPr>
        <p:spPr/>
        <p:txBody>
          <a:bodyPr>
            <a:normAutofit fontScale="77500" lnSpcReduction="20000"/>
          </a:bodyPr>
          <a:lstStyle/>
          <a:p>
            <a:pPr marL="12700">
              <a:lnSpc>
                <a:spcPct val="100000"/>
              </a:lnSpc>
              <a:spcBef>
                <a:spcPts val="100"/>
              </a:spcBef>
            </a:pPr>
            <a:r>
              <a:rPr lang="en-GB" b="1" dirty="0">
                <a:solidFill>
                  <a:srgbClr val="FF0000"/>
                </a:solidFill>
                <a:latin typeface="Times New Roman"/>
                <a:cs typeface="Times New Roman"/>
              </a:rPr>
              <a:t>C - </a:t>
            </a:r>
            <a:r>
              <a:rPr lang="en-GB" dirty="0">
                <a:latin typeface="Times New Roman"/>
                <a:cs typeface="Times New Roman"/>
              </a:rPr>
              <a:t>Developed </a:t>
            </a:r>
            <a:r>
              <a:rPr lang="en-GB" spc="-5" dirty="0">
                <a:latin typeface="Times New Roman"/>
                <a:cs typeface="Times New Roman"/>
              </a:rPr>
              <a:t>in </a:t>
            </a:r>
            <a:r>
              <a:rPr lang="en-GB" dirty="0">
                <a:latin typeface="Times New Roman"/>
                <a:cs typeface="Times New Roman"/>
              </a:rPr>
              <a:t>1972 at </a:t>
            </a:r>
            <a:r>
              <a:rPr lang="en-GB" dirty="0" err="1">
                <a:latin typeface="Times New Roman"/>
                <a:cs typeface="Times New Roman"/>
              </a:rPr>
              <a:t>AT</a:t>
            </a:r>
            <a:r>
              <a:rPr lang="en-GB" dirty="0">
                <a:latin typeface="Times New Roman"/>
                <a:cs typeface="Times New Roman"/>
              </a:rPr>
              <a:t> &amp; T’s </a:t>
            </a:r>
            <a:r>
              <a:rPr lang="en-GB" spc="-5" dirty="0">
                <a:latin typeface="Times New Roman"/>
                <a:cs typeface="Times New Roman"/>
              </a:rPr>
              <a:t>Bell </a:t>
            </a:r>
            <a:r>
              <a:rPr lang="en-GB" dirty="0">
                <a:latin typeface="Times New Roman"/>
                <a:cs typeface="Times New Roman"/>
              </a:rPr>
              <a:t>Laboratory by Dennis </a:t>
            </a:r>
            <a:r>
              <a:rPr lang="en-GB" spc="-5" dirty="0">
                <a:latin typeface="Times New Roman"/>
                <a:cs typeface="Times New Roman"/>
              </a:rPr>
              <a:t>Ritchie called </a:t>
            </a:r>
            <a:r>
              <a:rPr lang="en-GB" spc="-484" dirty="0">
                <a:latin typeface="Times New Roman"/>
                <a:cs typeface="Times New Roman"/>
              </a:rPr>
              <a:t> </a:t>
            </a:r>
            <a:r>
              <a:rPr lang="en-GB" dirty="0">
                <a:latin typeface="Times New Roman"/>
                <a:cs typeface="Times New Roman"/>
              </a:rPr>
              <a:t>POP</a:t>
            </a:r>
          </a:p>
          <a:p>
            <a:pPr marL="165100" indent="-152400">
              <a:lnSpc>
                <a:spcPct val="100000"/>
              </a:lnSpc>
              <a:buFont typeface="Arial MT"/>
              <a:buChar char="•"/>
              <a:tabLst>
                <a:tab pos="165100" algn="l"/>
              </a:tabLst>
            </a:pPr>
            <a:r>
              <a:rPr lang="en-GB" spc="-5" dirty="0">
                <a:latin typeface="Times New Roman"/>
                <a:cs typeface="Times New Roman"/>
              </a:rPr>
              <a:t>Reliable</a:t>
            </a:r>
            <a:r>
              <a:rPr lang="en-GB" spc="-15" dirty="0">
                <a:latin typeface="Times New Roman"/>
                <a:cs typeface="Times New Roman"/>
              </a:rPr>
              <a:t> </a:t>
            </a:r>
            <a:r>
              <a:rPr lang="en-GB" dirty="0">
                <a:latin typeface="Times New Roman"/>
                <a:cs typeface="Times New Roman"/>
              </a:rPr>
              <a:t>and</a:t>
            </a:r>
            <a:r>
              <a:rPr lang="en-GB" spc="-5" dirty="0">
                <a:latin typeface="Times New Roman"/>
                <a:cs typeface="Times New Roman"/>
              </a:rPr>
              <a:t> </a:t>
            </a:r>
            <a:r>
              <a:rPr lang="en-GB" spc="-10" dirty="0">
                <a:latin typeface="Times New Roman"/>
                <a:cs typeface="Times New Roman"/>
              </a:rPr>
              <a:t>Simple</a:t>
            </a:r>
            <a:r>
              <a:rPr lang="en-GB" spc="-15" dirty="0">
                <a:latin typeface="Times New Roman"/>
                <a:cs typeface="Times New Roman"/>
              </a:rPr>
              <a:t> </a:t>
            </a:r>
            <a:r>
              <a:rPr lang="en-GB" dirty="0">
                <a:latin typeface="Times New Roman"/>
                <a:cs typeface="Times New Roman"/>
              </a:rPr>
              <a:t>language &amp; Powerful</a:t>
            </a:r>
            <a:r>
              <a:rPr lang="en-GB" spc="-5" dirty="0">
                <a:latin typeface="Times New Roman"/>
                <a:cs typeface="Times New Roman"/>
              </a:rPr>
              <a:t> </a:t>
            </a:r>
            <a:r>
              <a:rPr lang="en-GB" dirty="0">
                <a:latin typeface="Times New Roman"/>
                <a:cs typeface="Times New Roman"/>
              </a:rPr>
              <a:t>language</a:t>
            </a:r>
            <a:r>
              <a:rPr lang="en-GB" spc="-5" dirty="0">
                <a:latin typeface="Times New Roman"/>
                <a:cs typeface="Times New Roman"/>
              </a:rPr>
              <a:t> which</a:t>
            </a:r>
            <a:r>
              <a:rPr lang="en-GB" dirty="0">
                <a:latin typeface="Times New Roman"/>
                <a:cs typeface="Times New Roman"/>
              </a:rPr>
              <a:t> </a:t>
            </a:r>
            <a:r>
              <a:rPr lang="en-GB" spc="-5" dirty="0">
                <a:latin typeface="Times New Roman"/>
                <a:cs typeface="Times New Roman"/>
              </a:rPr>
              <a:t>is</a:t>
            </a:r>
            <a:r>
              <a:rPr lang="en-GB" spc="5" dirty="0">
                <a:latin typeface="Times New Roman"/>
                <a:cs typeface="Times New Roman"/>
              </a:rPr>
              <a:t> </a:t>
            </a:r>
            <a:r>
              <a:rPr lang="en-GB" dirty="0">
                <a:latin typeface="Times New Roman"/>
                <a:cs typeface="Times New Roman"/>
              </a:rPr>
              <a:t>used for</a:t>
            </a:r>
            <a:r>
              <a:rPr lang="en-GB" spc="5" dirty="0">
                <a:latin typeface="Times New Roman"/>
                <a:cs typeface="Times New Roman"/>
              </a:rPr>
              <a:t> </a:t>
            </a:r>
            <a:r>
              <a:rPr lang="en-GB" spc="-5" dirty="0">
                <a:latin typeface="Times New Roman"/>
                <a:cs typeface="Times New Roman"/>
              </a:rPr>
              <a:t>system</a:t>
            </a:r>
            <a:r>
              <a:rPr lang="en-GB" spc="-15" dirty="0">
                <a:latin typeface="Times New Roman"/>
                <a:cs typeface="Times New Roman"/>
              </a:rPr>
              <a:t> </a:t>
            </a:r>
            <a:r>
              <a:rPr lang="en-GB" spc="-5" dirty="0">
                <a:latin typeface="Times New Roman"/>
                <a:cs typeface="Times New Roman"/>
              </a:rPr>
              <a:t>programming</a:t>
            </a:r>
            <a:endParaRPr lang="en-GB" dirty="0">
              <a:latin typeface="Times New Roman"/>
              <a:cs typeface="Times New Roman"/>
            </a:endParaRPr>
          </a:p>
          <a:p>
            <a:pPr marL="165100" indent="-152400">
              <a:lnSpc>
                <a:spcPct val="100000"/>
              </a:lnSpc>
              <a:buFont typeface="Arial MT"/>
              <a:buChar char="•"/>
              <a:tabLst>
                <a:tab pos="165100" algn="l"/>
              </a:tabLst>
            </a:pPr>
            <a:r>
              <a:rPr lang="en-GB" dirty="0">
                <a:latin typeface="Times New Roman"/>
                <a:cs typeface="Times New Roman"/>
              </a:rPr>
              <a:t>Handling</a:t>
            </a:r>
            <a:r>
              <a:rPr lang="en-GB" spc="5" dirty="0">
                <a:latin typeface="Times New Roman"/>
                <a:cs typeface="Times New Roman"/>
              </a:rPr>
              <a:t> </a:t>
            </a:r>
            <a:r>
              <a:rPr lang="en-GB" dirty="0">
                <a:latin typeface="Times New Roman"/>
                <a:cs typeface="Times New Roman"/>
              </a:rPr>
              <a:t>of</a:t>
            </a:r>
            <a:r>
              <a:rPr lang="en-GB" spc="10" dirty="0">
                <a:latin typeface="Times New Roman"/>
                <a:cs typeface="Times New Roman"/>
              </a:rPr>
              <a:t> </a:t>
            </a:r>
            <a:r>
              <a:rPr lang="en-GB" spc="-5" dirty="0">
                <a:latin typeface="Times New Roman"/>
                <a:cs typeface="Times New Roman"/>
              </a:rPr>
              <a:t>Data</a:t>
            </a:r>
            <a:r>
              <a:rPr lang="en-GB" spc="5" dirty="0">
                <a:latin typeface="Times New Roman"/>
                <a:cs typeface="Times New Roman"/>
              </a:rPr>
              <a:t> </a:t>
            </a:r>
            <a:r>
              <a:rPr lang="en-GB" spc="-5" dirty="0">
                <a:latin typeface="Times New Roman"/>
                <a:cs typeface="Times New Roman"/>
              </a:rPr>
              <a:t>types, pointers,</a:t>
            </a:r>
            <a:r>
              <a:rPr lang="en-GB" spc="10" dirty="0">
                <a:latin typeface="Times New Roman"/>
                <a:cs typeface="Times New Roman"/>
              </a:rPr>
              <a:t> </a:t>
            </a:r>
            <a:r>
              <a:rPr lang="en-GB" spc="-5" dirty="0">
                <a:latin typeface="Times New Roman"/>
                <a:cs typeface="Times New Roman"/>
              </a:rPr>
              <a:t>variables </a:t>
            </a:r>
            <a:r>
              <a:rPr lang="en-GB" dirty="0">
                <a:latin typeface="Times New Roman"/>
                <a:cs typeface="Times New Roman"/>
              </a:rPr>
              <a:t>and</a:t>
            </a:r>
            <a:r>
              <a:rPr lang="en-GB" spc="20" dirty="0">
                <a:latin typeface="Times New Roman"/>
                <a:cs typeface="Times New Roman"/>
              </a:rPr>
              <a:t> </a:t>
            </a:r>
            <a:r>
              <a:rPr lang="en-GB" spc="-5" dirty="0">
                <a:latin typeface="Times New Roman"/>
                <a:cs typeface="Times New Roman"/>
              </a:rPr>
              <a:t>file</a:t>
            </a:r>
            <a:r>
              <a:rPr lang="en-GB" dirty="0">
                <a:latin typeface="Times New Roman"/>
                <a:cs typeface="Times New Roman"/>
              </a:rPr>
              <a:t> </a:t>
            </a:r>
            <a:r>
              <a:rPr lang="en-GB" spc="-5" dirty="0">
                <a:latin typeface="Times New Roman"/>
                <a:cs typeface="Times New Roman"/>
              </a:rPr>
              <a:t>etc.</a:t>
            </a:r>
            <a:r>
              <a:rPr lang="en-GB" spc="5" dirty="0">
                <a:latin typeface="Times New Roman"/>
                <a:cs typeface="Times New Roman"/>
              </a:rPr>
              <a:t> </a:t>
            </a:r>
            <a:r>
              <a:rPr lang="en-GB" spc="-5" dirty="0">
                <a:latin typeface="Times New Roman"/>
                <a:cs typeface="Times New Roman"/>
              </a:rPr>
              <a:t>is</a:t>
            </a:r>
            <a:r>
              <a:rPr lang="en-GB" spc="10" dirty="0">
                <a:latin typeface="Times New Roman"/>
                <a:cs typeface="Times New Roman"/>
              </a:rPr>
              <a:t> </a:t>
            </a:r>
            <a:r>
              <a:rPr lang="en-GB" dirty="0">
                <a:latin typeface="Times New Roman"/>
                <a:cs typeface="Times New Roman"/>
              </a:rPr>
              <a:t>provided</a:t>
            </a:r>
          </a:p>
          <a:p>
            <a:pPr marL="12700">
              <a:lnSpc>
                <a:spcPct val="100000"/>
              </a:lnSpc>
            </a:pPr>
            <a:r>
              <a:rPr lang="en-GB" b="1" dirty="0">
                <a:solidFill>
                  <a:srgbClr val="FF0000"/>
                </a:solidFill>
                <a:latin typeface="Times New Roman"/>
                <a:cs typeface="Times New Roman"/>
              </a:rPr>
              <a:t>C++ - </a:t>
            </a:r>
            <a:r>
              <a:rPr lang="en-GB" dirty="0">
                <a:latin typeface="Times New Roman"/>
                <a:cs typeface="Times New Roman"/>
              </a:rPr>
              <a:t>Developed in 1979</a:t>
            </a:r>
            <a:r>
              <a:rPr lang="en-GB" spc="5" dirty="0">
                <a:latin typeface="Times New Roman"/>
                <a:cs typeface="Times New Roman"/>
              </a:rPr>
              <a:t> </a:t>
            </a:r>
            <a:r>
              <a:rPr lang="en-GB" dirty="0">
                <a:latin typeface="Times New Roman"/>
                <a:cs typeface="Times New Roman"/>
              </a:rPr>
              <a:t>by</a:t>
            </a:r>
            <a:r>
              <a:rPr lang="en-GB" spc="-5" dirty="0">
                <a:latin typeface="Times New Roman"/>
                <a:cs typeface="Times New Roman"/>
              </a:rPr>
              <a:t> </a:t>
            </a:r>
            <a:r>
              <a:rPr lang="en-GB" dirty="0">
                <a:latin typeface="Times New Roman"/>
                <a:cs typeface="Times New Roman"/>
              </a:rPr>
              <a:t>Bjarne</a:t>
            </a:r>
            <a:r>
              <a:rPr lang="en-GB" spc="-5" dirty="0">
                <a:latin typeface="Times New Roman"/>
                <a:cs typeface="Times New Roman"/>
              </a:rPr>
              <a:t> </a:t>
            </a:r>
            <a:r>
              <a:rPr lang="en-GB" dirty="0" err="1">
                <a:latin typeface="Times New Roman"/>
                <a:cs typeface="Times New Roman"/>
              </a:rPr>
              <a:t>Stroustrup</a:t>
            </a:r>
            <a:r>
              <a:rPr lang="en-GB" spc="15" dirty="0">
                <a:latin typeface="Times New Roman"/>
                <a:cs typeface="Times New Roman"/>
              </a:rPr>
              <a:t> </a:t>
            </a:r>
            <a:r>
              <a:rPr lang="en-GB" spc="-5" dirty="0">
                <a:latin typeface="Times New Roman"/>
                <a:cs typeface="Times New Roman"/>
              </a:rPr>
              <a:t>called</a:t>
            </a:r>
            <a:r>
              <a:rPr lang="en-GB" dirty="0">
                <a:latin typeface="Times New Roman"/>
                <a:cs typeface="Times New Roman"/>
              </a:rPr>
              <a:t> as</a:t>
            </a:r>
            <a:r>
              <a:rPr lang="en-GB" spc="-5" dirty="0">
                <a:latin typeface="Times New Roman"/>
                <a:cs typeface="Times New Roman"/>
              </a:rPr>
              <a:t> </a:t>
            </a:r>
            <a:r>
              <a:rPr lang="en-GB" dirty="0">
                <a:latin typeface="Times New Roman"/>
                <a:cs typeface="Times New Roman"/>
              </a:rPr>
              <a:t>C</a:t>
            </a:r>
            <a:r>
              <a:rPr lang="en-GB" spc="-10" dirty="0">
                <a:latin typeface="Times New Roman"/>
                <a:cs typeface="Times New Roman"/>
              </a:rPr>
              <a:t> </a:t>
            </a:r>
            <a:r>
              <a:rPr lang="en-GB" spc="-5" dirty="0">
                <a:latin typeface="Times New Roman"/>
                <a:cs typeface="Times New Roman"/>
              </a:rPr>
              <a:t>with</a:t>
            </a:r>
            <a:r>
              <a:rPr lang="en-GB" dirty="0">
                <a:latin typeface="Times New Roman"/>
                <a:cs typeface="Times New Roman"/>
              </a:rPr>
              <a:t> </a:t>
            </a:r>
            <a:r>
              <a:rPr lang="en-GB" spc="-5" dirty="0">
                <a:latin typeface="Times New Roman"/>
                <a:cs typeface="Times New Roman"/>
              </a:rPr>
              <a:t>Class</a:t>
            </a:r>
            <a:r>
              <a:rPr lang="en-GB" spc="5" dirty="0">
                <a:latin typeface="Times New Roman"/>
                <a:cs typeface="Times New Roman"/>
              </a:rPr>
              <a:t> </a:t>
            </a:r>
            <a:r>
              <a:rPr lang="en-GB" dirty="0">
                <a:latin typeface="Times New Roman"/>
                <a:cs typeface="Times New Roman"/>
              </a:rPr>
              <a:t>and</a:t>
            </a:r>
            <a:r>
              <a:rPr lang="en-GB" spc="10" dirty="0">
                <a:latin typeface="Times New Roman"/>
                <a:cs typeface="Times New Roman"/>
              </a:rPr>
              <a:t> </a:t>
            </a:r>
            <a:r>
              <a:rPr lang="en-GB" spc="-5" dirty="0">
                <a:latin typeface="Times New Roman"/>
                <a:cs typeface="Times New Roman"/>
              </a:rPr>
              <a:t>C++</a:t>
            </a:r>
            <a:r>
              <a:rPr lang="en-GB" dirty="0">
                <a:latin typeface="Times New Roman"/>
                <a:cs typeface="Times New Roman"/>
              </a:rPr>
              <a:t> </a:t>
            </a:r>
            <a:r>
              <a:rPr lang="en-GB" spc="-5" dirty="0">
                <a:latin typeface="Times New Roman"/>
                <a:cs typeface="Times New Roman"/>
              </a:rPr>
              <a:t>in </a:t>
            </a:r>
            <a:r>
              <a:rPr lang="en-GB" spc="-484" dirty="0">
                <a:latin typeface="Times New Roman"/>
                <a:cs typeface="Times New Roman"/>
              </a:rPr>
              <a:t> </a:t>
            </a:r>
            <a:r>
              <a:rPr lang="en-GB" dirty="0">
                <a:latin typeface="Times New Roman"/>
                <a:cs typeface="Times New Roman"/>
              </a:rPr>
              <a:t>1983</a:t>
            </a:r>
          </a:p>
          <a:p>
            <a:pPr marL="165100" indent="-152400">
              <a:lnSpc>
                <a:spcPts val="2320"/>
              </a:lnSpc>
              <a:buFont typeface="Arial MT"/>
              <a:buChar char="•"/>
              <a:tabLst>
                <a:tab pos="165100" algn="l"/>
              </a:tabLst>
            </a:pPr>
            <a:r>
              <a:rPr lang="en-GB" dirty="0">
                <a:latin typeface="Times New Roman"/>
                <a:cs typeface="Times New Roman"/>
              </a:rPr>
              <a:t>Extension</a:t>
            </a:r>
            <a:r>
              <a:rPr lang="en-GB" spc="5" dirty="0">
                <a:latin typeface="Times New Roman"/>
                <a:cs typeface="Times New Roman"/>
              </a:rPr>
              <a:t> </a:t>
            </a:r>
            <a:r>
              <a:rPr lang="en-GB" dirty="0">
                <a:latin typeface="Times New Roman"/>
                <a:cs typeface="Times New Roman"/>
              </a:rPr>
              <a:t>of</a:t>
            </a:r>
            <a:r>
              <a:rPr lang="en-GB" spc="5" dirty="0">
                <a:latin typeface="Times New Roman"/>
                <a:cs typeface="Times New Roman"/>
              </a:rPr>
              <a:t> </a:t>
            </a:r>
            <a:r>
              <a:rPr lang="en-GB" spc="-5" dirty="0">
                <a:latin typeface="Times New Roman"/>
                <a:cs typeface="Times New Roman"/>
              </a:rPr>
              <a:t>C,</a:t>
            </a:r>
            <a:r>
              <a:rPr lang="en-GB" spc="5" dirty="0">
                <a:latin typeface="Times New Roman"/>
                <a:cs typeface="Times New Roman"/>
              </a:rPr>
              <a:t> </a:t>
            </a:r>
            <a:r>
              <a:rPr lang="en-GB" dirty="0">
                <a:latin typeface="Times New Roman"/>
                <a:cs typeface="Times New Roman"/>
              </a:rPr>
              <a:t>supports object</a:t>
            </a:r>
            <a:r>
              <a:rPr lang="en-GB" spc="-10" dirty="0">
                <a:latin typeface="Times New Roman"/>
                <a:cs typeface="Times New Roman"/>
              </a:rPr>
              <a:t> </a:t>
            </a:r>
            <a:r>
              <a:rPr lang="en-GB" spc="-5" dirty="0">
                <a:latin typeface="Times New Roman"/>
                <a:cs typeface="Times New Roman"/>
              </a:rPr>
              <a:t>oriented</a:t>
            </a:r>
            <a:r>
              <a:rPr lang="en-GB" spc="10" dirty="0">
                <a:latin typeface="Times New Roman"/>
                <a:cs typeface="Times New Roman"/>
              </a:rPr>
              <a:t> </a:t>
            </a:r>
            <a:r>
              <a:rPr lang="en-GB" spc="-5" dirty="0">
                <a:latin typeface="Times New Roman"/>
                <a:cs typeface="Times New Roman"/>
              </a:rPr>
              <a:t>features</a:t>
            </a:r>
            <a:r>
              <a:rPr lang="en-GB" dirty="0">
                <a:latin typeface="Times New Roman"/>
                <a:cs typeface="Times New Roman"/>
              </a:rPr>
              <a:t> and</a:t>
            </a:r>
            <a:r>
              <a:rPr lang="en-GB" spc="5" dirty="0">
                <a:latin typeface="Times New Roman"/>
                <a:cs typeface="Times New Roman"/>
              </a:rPr>
              <a:t> </a:t>
            </a:r>
            <a:r>
              <a:rPr lang="en-GB" spc="-5" dirty="0">
                <a:latin typeface="Times New Roman"/>
                <a:cs typeface="Times New Roman"/>
              </a:rPr>
              <a:t>Case</a:t>
            </a:r>
            <a:r>
              <a:rPr lang="en-GB" spc="5" dirty="0">
                <a:latin typeface="Times New Roman"/>
                <a:cs typeface="Times New Roman"/>
              </a:rPr>
              <a:t> </a:t>
            </a:r>
            <a:r>
              <a:rPr lang="en-GB" spc="-5" dirty="0">
                <a:latin typeface="Times New Roman"/>
                <a:cs typeface="Times New Roman"/>
              </a:rPr>
              <a:t>sensitive  Specially </a:t>
            </a:r>
            <a:r>
              <a:rPr lang="en-GB" dirty="0">
                <a:latin typeface="Times New Roman"/>
                <a:cs typeface="Times New Roman"/>
              </a:rPr>
              <a:t>works on </a:t>
            </a:r>
            <a:r>
              <a:rPr lang="en-GB" spc="-5" dirty="0">
                <a:latin typeface="Times New Roman"/>
                <a:cs typeface="Times New Roman"/>
              </a:rPr>
              <a:t>Classes </a:t>
            </a:r>
            <a:r>
              <a:rPr lang="en-GB" dirty="0">
                <a:latin typeface="Times New Roman"/>
                <a:cs typeface="Times New Roman"/>
              </a:rPr>
              <a:t>and Objects </a:t>
            </a:r>
            <a:r>
              <a:rPr lang="en-GB" spc="-484" dirty="0">
                <a:latin typeface="Times New Roman"/>
                <a:cs typeface="Times New Roman"/>
              </a:rPr>
              <a:t> </a:t>
            </a:r>
          </a:p>
          <a:p>
            <a:pPr marL="165100" indent="-152400">
              <a:lnSpc>
                <a:spcPts val="2320"/>
              </a:lnSpc>
              <a:buFont typeface="Arial MT"/>
              <a:buChar char="•"/>
              <a:tabLst>
                <a:tab pos="165100" algn="l"/>
              </a:tabLst>
            </a:pPr>
            <a:r>
              <a:rPr lang="en-GB" dirty="0">
                <a:solidFill>
                  <a:srgbClr val="FF0000"/>
                </a:solidFill>
                <a:latin typeface="Times New Roman"/>
                <a:cs typeface="Times New Roman"/>
              </a:rPr>
              <a:t>JAVA</a:t>
            </a:r>
            <a:r>
              <a:rPr lang="en-GB" spc="5" dirty="0">
                <a:solidFill>
                  <a:srgbClr val="FF0000"/>
                </a:solidFill>
                <a:latin typeface="Times New Roman"/>
                <a:cs typeface="Times New Roman"/>
              </a:rPr>
              <a:t> </a:t>
            </a:r>
            <a:r>
              <a:rPr lang="en-GB" dirty="0">
                <a:solidFill>
                  <a:srgbClr val="FF0000"/>
                </a:solidFill>
                <a:latin typeface="Times New Roman"/>
                <a:cs typeface="Times New Roman"/>
              </a:rPr>
              <a:t>– </a:t>
            </a:r>
            <a:r>
              <a:rPr lang="en-GB" dirty="0">
                <a:latin typeface="Times New Roman"/>
                <a:cs typeface="Times New Roman"/>
              </a:rPr>
              <a:t>Developed</a:t>
            </a:r>
            <a:r>
              <a:rPr lang="en-GB" spc="-5" dirty="0">
                <a:latin typeface="Times New Roman"/>
                <a:cs typeface="Times New Roman"/>
              </a:rPr>
              <a:t> </a:t>
            </a:r>
            <a:r>
              <a:rPr lang="en-GB" dirty="0">
                <a:latin typeface="Times New Roman"/>
                <a:cs typeface="Times New Roman"/>
              </a:rPr>
              <a:t>in 1991 by</a:t>
            </a:r>
            <a:r>
              <a:rPr lang="en-GB" spc="-5" dirty="0">
                <a:latin typeface="Times New Roman"/>
                <a:cs typeface="Times New Roman"/>
              </a:rPr>
              <a:t> </a:t>
            </a:r>
            <a:r>
              <a:rPr lang="en-GB" dirty="0">
                <a:latin typeface="Times New Roman"/>
                <a:cs typeface="Times New Roman"/>
              </a:rPr>
              <a:t>Sun</a:t>
            </a:r>
            <a:r>
              <a:rPr lang="en-GB" spc="10" dirty="0">
                <a:latin typeface="Times New Roman"/>
                <a:cs typeface="Times New Roman"/>
              </a:rPr>
              <a:t> </a:t>
            </a:r>
            <a:r>
              <a:rPr lang="en-GB" spc="-5" dirty="0">
                <a:latin typeface="Times New Roman"/>
                <a:cs typeface="Times New Roman"/>
              </a:rPr>
              <a:t>Microsystem</a:t>
            </a:r>
            <a:r>
              <a:rPr lang="en-GB" spc="-25" dirty="0">
                <a:latin typeface="Times New Roman"/>
                <a:cs typeface="Times New Roman"/>
              </a:rPr>
              <a:t> </a:t>
            </a:r>
            <a:r>
              <a:rPr lang="en-GB" spc="-5" dirty="0">
                <a:latin typeface="Times New Roman"/>
                <a:cs typeface="Times New Roman"/>
              </a:rPr>
              <a:t>called</a:t>
            </a:r>
            <a:r>
              <a:rPr lang="en-GB" dirty="0">
                <a:latin typeface="Times New Roman"/>
                <a:cs typeface="Times New Roman"/>
              </a:rPr>
              <a:t> as</a:t>
            </a:r>
            <a:r>
              <a:rPr lang="en-GB" spc="-10" dirty="0">
                <a:latin typeface="Times New Roman"/>
                <a:cs typeface="Times New Roman"/>
              </a:rPr>
              <a:t> </a:t>
            </a:r>
            <a:r>
              <a:rPr lang="en-GB" dirty="0">
                <a:latin typeface="Times New Roman"/>
                <a:cs typeface="Times New Roman"/>
              </a:rPr>
              <a:t>Oak</a:t>
            </a:r>
          </a:p>
          <a:p>
            <a:pPr marL="165100" indent="-152400">
              <a:lnSpc>
                <a:spcPct val="100000"/>
              </a:lnSpc>
              <a:buFont typeface="Arial MT"/>
              <a:buChar char="•"/>
              <a:tabLst>
                <a:tab pos="165100" algn="l"/>
              </a:tabLst>
            </a:pPr>
            <a:r>
              <a:rPr lang="en-GB" spc="5" dirty="0">
                <a:latin typeface="Times New Roman"/>
                <a:cs typeface="Times New Roman"/>
              </a:rPr>
              <a:t>In</a:t>
            </a:r>
            <a:r>
              <a:rPr lang="en-GB" spc="-10" dirty="0">
                <a:latin typeface="Times New Roman"/>
                <a:cs typeface="Times New Roman"/>
              </a:rPr>
              <a:t> </a:t>
            </a:r>
            <a:r>
              <a:rPr lang="en-GB" dirty="0">
                <a:latin typeface="Times New Roman"/>
                <a:cs typeface="Times New Roman"/>
              </a:rPr>
              <a:t>1995,</a:t>
            </a:r>
            <a:r>
              <a:rPr lang="en-GB" spc="-10" dirty="0">
                <a:latin typeface="Times New Roman"/>
                <a:cs typeface="Times New Roman"/>
              </a:rPr>
              <a:t> </a:t>
            </a:r>
            <a:r>
              <a:rPr lang="en-GB" dirty="0">
                <a:latin typeface="Times New Roman"/>
                <a:cs typeface="Times New Roman"/>
              </a:rPr>
              <a:t>changes</a:t>
            </a:r>
            <a:r>
              <a:rPr lang="en-GB" spc="-15" dirty="0">
                <a:latin typeface="Times New Roman"/>
                <a:cs typeface="Times New Roman"/>
              </a:rPr>
              <a:t> </a:t>
            </a:r>
            <a:r>
              <a:rPr lang="en-GB" spc="-5" dirty="0">
                <a:latin typeface="Times New Roman"/>
                <a:cs typeface="Times New Roman"/>
              </a:rPr>
              <a:t>to</a:t>
            </a:r>
            <a:r>
              <a:rPr lang="en-GB" spc="-10" dirty="0">
                <a:latin typeface="Times New Roman"/>
                <a:cs typeface="Times New Roman"/>
              </a:rPr>
              <a:t> </a:t>
            </a:r>
            <a:r>
              <a:rPr lang="en-GB" dirty="0">
                <a:latin typeface="Times New Roman"/>
                <a:cs typeface="Times New Roman"/>
              </a:rPr>
              <a:t>JAVA Supports</a:t>
            </a:r>
            <a:r>
              <a:rPr lang="en-GB" spc="-10" dirty="0">
                <a:latin typeface="Times New Roman"/>
                <a:cs typeface="Times New Roman"/>
              </a:rPr>
              <a:t> </a:t>
            </a:r>
            <a:r>
              <a:rPr lang="en-GB" dirty="0">
                <a:latin typeface="Times New Roman"/>
                <a:cs typeface="Times New Roman"/>
              </a:rPr>
              <a:t>object</a:t>
            </a:r>
            <a:r>
              <a:rPr lang="en-GB" spc="-10" dirty="0">
                <a:latin typeface="Times New Roman"/>
                <a:cs typeface="Times New Roman"/>
              </a:rPr>
              <a:t> </a:t>
            </a:r>
            <a:r>
              <a:rPr lang="en-GB" spc="-5" dirty="0">
                <a:latin typeface="Times New Roman"/>
                <a:cs typeface="Times New Roman"/>
              </a:rPr>
              <a:t>oriented</a:t>
            </a:r>
            <a:r>
              <a:rPr lang="en-GB" spc="5" dirty="0">
                <a:latin typeface="Times New Roman"/>
                <a:cs typeface="Times New Roman"/>
              </a:rPr>
              <a:t> </a:t>
            </a:r>
            <a:r>
              <a:rPr lang="en-GB" spc="-5" dirty="0">
                <a:latin typeface="Times New Roman"/>
                <a:cs typeface="Times New Roman"/>
              </a:rPr>
              <a:t>features &amp; Simple</a:t>
            </a:r>
            <a:r>
              <a:rPr lang="en-GB" spc="-15" dirty="0">
                <a:latin typeface="Times New Roman"/>
                <a:cs typeface="Times New Roman"/>
              </a:rPr>
              <a:t> </a:t>
            </a:r>
            <a:r>
              <a:rPr lang="en-GB" dirty="0">
                <a:latin typeface="Times New Roman"/>
                <a:cs typeface="Times New Roman"/>
              </a:rPr>
              <a:t>and</a:t>
            </a:r>
            <a:r>
              <a:rPr lang="en-GB" spc="-10" dirty="0">
                <a:latin typeface="Times New Roman"/>
                <a:cs typeface="Times New Roman"/>
              </a:rPr>
              <a:t> </a:t>
            </a:r>
            <a:r>
              <a:rPr lang="en-GB" spc="-5" dirty="0">
                <a:latin typeface="Times New Roman"/>
                <a:cs typeface="Times New Roman"/>
              </a:rPr>
              <a:t>Easy</a:t>
            </a:r>
            <a:r>
              <a:rPr lang="en-GB" spc="-20" dirty="0">
                <a:latin typeface="Times New Roman"/>
                <a:cs typeface="Times New Roman"/>
              </a:rPr>
              <a:t> </a:t>
            </a:r>
            <a:r>
              <a:rPr lang="en-GB" spc="-5" dirty="0">
                <a:latin typeface="Times New Roman"/>
                <a:cs typeface="Times New Roman"/>
              </a:rPr>
              <a:t>to learn</a:t>
            </a:r>
            <a:endParaRPr lang="en-GB" dirty="0">
              <a:latin typeface="Times New Roman"/>
              <a:cs typeface="Times New Roman"/>
            </a:endParaRPr>
          </a:p>
          <a:p>
            <a:pPr marL="165100" indent="-152400">
              <a:lnSpc>
                <a:spcPct val="100000"/>
              </a:lnSpc>
              <a:buFont typeface="Arial MT"/>
              <a:buChar char="•"/>
              <a:tabLst>
                <a:tab pos="165100" algn="l"/>
              </a:tabLst>
            </a:pPr>
            <a:r>
              <a:rPr lang="en-GB" dirty="0">
                <a:latin typeface="Times New Roman"/>
                <a:cs typeface="Times New Roman"/>
              </a:rPr>
              <a:t>Safe</a:t>
            </a:r>
            <a:r>
              <a:rPr lang="en-GB" spc="-25" dirty="0">
                <a:latin typeface="Times New Roman"/>
                <a:cs typeface="Times New Roman"/>
              </a:rPr>
              <a:t> </a:t>
            </a:r>
            <a:r>
              <a:rPr lang="en-GB" dirty="0">
                <a:latin typeface="Times New Roman"/>
                <a:cs typeface="Times New Roman"/>
              </a:rPr>
              <a:t>and</a:t>
            </a:r>
            <a:r>
              <a:rPr lang="en-GB" spc="-15" dirty="0">
                <a:latin typeface="Times New Roman"/>
                <a:cs typeface="Times New Roman"/>
              </a:rPr>
              <a:t> </a:t>
            </a:r>
            <a:r>
              <a:rPr lang="en-GB" dirty="0">
                <a:latin typeface="Times New Roman"/>
                <a:cs typeface="Times New Roman"/>
              </a:rPr>
              <a:t>Secure</a:t>
            </a:r>
            <a:r>
              <a:rPr lang="en-GB" spc="-20" dirty="0">
                <a:latin typeface="Times New Roman"/>
                <a:cs typeface="Times New Roman"/>
              </a:rPr>
              <a:t> </a:t>
            </a:r>
            <a:r>
              <a:rPr lang="en-GB" dirty="0">
                <a:latin typeface="Times New Roman"/>
                <a:cs typeface="Times New Roman"/>
              </a:rPr>
              <a:t>language</a:t>
            </a:r>
          </a:p>
          <a:p>
            <a:pPr marL="165100" indent="-152400">
              <a:lnSpc>
                <a:spcPct val="100000"/>
              </a:lnSpc>
              <a:buFont typeface="Arial MT"/>
              <a:buChar char="•"/>
              <a:tabLst>
                <a:tab pos="165100" algn="l"/>
              </a:tabLst>
            </a:pPr>
            <a:r>
              <a:rPr lang="en-US" spc="-5" dirty="0">
                <a:latin typeface="Times New Roman"/>
                <a:cs typeface="Times New Roman"/>
              </a:rPr>
              <a:t>Portable </a:t>
            </a:r>
            <a:r>
              <a:rPr lang="en-US" dirty="0">
                <a:latin typeface="Times New Roman"/>
                <a:cs typeface="Times New Roman"/>
              </a:rPr>
              <a:t>and </a:t>
            </a:r>
            <a:r>
              <a:rPr lang="en-US" spc="-5" dirty="0">
                <a:latin typeface="Times New Roman"/>
                <a:cs typeface="Times New Roman"/>
              </a:rPr>
              <a:t>Platform</a:t>
            </a:r>
            <a:r>
              <a:rPr lang="en-US" spc="-25" dirty="0">
                <a:latin typeface="Times New Roman"/>
                <a:cs typeface="Times New Roman"/>
              </a:rPr>
              <a:t> </a:t>
            </a:r>
            <a:r>
              <a:rPr lang="en-US" dirty="0">
                <a:latin typeface="Times New Roman"/>
                <a:cs typeface="Times New Roman"/>
              </a:rPr>
              <a:t>Independent</a:t>
            </a:r>
          </a:p>
          <a:p>
            <a:pPr marL="165100" indent="-152400">
              <a:lnSpc>
                <a:spcPct val="100000"/>
              </a:lnSpc>
              <a:buFont typeface="Arial MT"/>
              <a:buChar char="•"/>
              <a:tabLst>
                <a:tab pos="165100" algn="l"/>
              </a:tabLst>
            </a:pPr>
            <a:endParaRPr lang="en-GB"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23</a:t>
            </a:fld>
            <a:endParaRPr lang="en-US"/>
          </a:p>
        </p:txBody>
      </p:sp>
      <p:sp>
        <p:nvSpPr>
          <p:cNvPr id="7" name="Date Placeholder 6"/>
          <p:cNvSpPr>
            <a:spLocks noGrp="1"/>
          </p:cNvSpPr>
          <p:nvPr>
            <p:ph type="dt" sz="half" idx="10"/>
          </p:nvPr>
        </p:nvSpPr>
        <p:spPr/>
        <p:txBody>
          <a:bodyPr/>
          <a:lstStyle/>
          <a:p>
            <a:fld id="{15CE37AB-BF8C-4705-8942-EE6FC351D154}"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45201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D57F-F012-4B30-870D-B96085F8DDBF}"/>
              </a:ext>
            </a:extLst>
          </p:cNvPr>
          <p:cNvSpPr>
            <a:spLocks noGrp="1"/>
          </p:cNvSpPr>
          <p:nvPr>
            <p:ph type="title"/>
          </p:nvPr>
        </p:nvSpPr>
        <p:spPr/>
        <p:txBody>
          <a:bodyPr/>
          <a:lstStyle/>
          <a:p>
            <a:r>
              <a:rPr lang="en-GB" b="1" spc="-5" dirty="0">
                <a:solidFill>
                  <a:srgbClr val="0070C0"/>
                </a:solidFill>
                <a:latin typeface="Times New Roman"/>
                <a:cs typeface="Times New Roman"/>
              </a:rPr>
              <a:t>Third</a:t>
            </a:r>
            <a:r>
              <a:rPr lang="en-GB" b="1" dirty="0">
                <a:solidFill>
                  <a:srgbClr val="0070C0"/>
                </a:solidFill>
                <a:latin typeface="Times New Roman"/>
                <a:cs typeface="Times New Roman"/>
              </a:rPr>
              <a:t> generation</a:t>
            </a:r>
            <a:r>
              <a:rPr lang="en-GB" b="1" spc="5" dirty="0">
                <a:solidFill>
                  <a:srgbClr val="0070C0"/>
                </a:solidFill>
                <a:latin typeface="Times New Roman"/>
                <a:cs typeface="Times New Roman"/>
              </a:rPr>
              <a:t> </a:t>
            </a:r>
            <a:r>
              <a:rPr lang="en-GB" b="1" spc="-5" dirty="0">
                <a:solidFill>
                  <a:srgbClr val="0070C0"/>
                </a:solidFill>
                <a:latin typeface="Times New Roman"/>
                <a:cs typeface="Times New Roman"/>
              </a:rPr>
              <a:t>(High</a:t>
            </a:r>
            <a:r>
              <a:rPr lang="en-GB" b="1" dirty="0">
                <a:solidFill>
                  <a:srgbClr val="0070C0"/>
                </a:solidFill>
                <a:latin typeface="Times New Roman"/>
                <a:cs typeface="Times New Roman"/>
              </a:rPr>
              <a:t> Level</a:t>
            </a:r>
            <a:r>
              <a:rPr lang="en-GB" b="1" spc="-10" dirty="0">
                <a:solidFill>
                  <a:srgbClr val="0070C0"/>
                </a:solidFill>
                <a:latin typeface="Times New Roman"/>
                <a:cs typeface="Times New Roman"/>
              </a:rPr>
              <a:t> </a:t>
            </a:r>
            <a:r>
              <a:rPr lang="en-GB" b="1" dirty="0">
                <a:solidFill>
                  <a:srgbClr val="0070C0"/>
                </a:solidFill>
                <a:latin typeface="Times New Roman"/>
                <a:cs typeface="Times New Roman"/>
              </a:rPr>
              <a:t>Languages)</a:t>
            </a:r>
            <a:endParaRPr lang="en-US" b="1" dirty="0">
              <a:solidFill>
                <a:srgbClr val="0070C0"/>
              </a:solidFill>
            </a:endParaRPr>
          </a:p>
        </p:txBody>
      </p:sp>
      <p:sp>
        <p:nvSpPr>
          <p:cNvPr id="3" name="Content Placeholder 2">
            <a:extLst>
              <a:ext uri="{FF2B5EF4-FFF2-40B4-BE49-F238E27FC236}">
                <a16:creationId xmlns:a16="http://schemas.microsoft.com/office/drawing/2014/main" id="{0ABF667C-6FF2-4A78-9A74-76412D54693A}"/>
              </a:ext>
            </a:extLst>
          </p:cNvPr>
          <p:cNvSpPr>
            <a:spLocks noGrp="1"/>
          </p:cNvSpPr>
          <p:nvPr>
            <p:ph idx="1"/>
          </p:nvPr>
        </p:nvSpPr>
        <p:spPr>
          <a:xfrm>
            <a:off x="838200" y="1825625"/>
            <a:ext cx="10515600" cy="4667250"/>
          </a:xfrm>
        </p:spPr>
        <p:txBody>
          <a:bodyPr>
            <a:normAutofit fontScale="77500" lnSpcReduction="20000"/>
          </a:bodyPr>
          <a:lstStyle/>
          <a:p>
            <a:pPr marL="12700">
              <a:lnSpc>
                <a:spcPct val="100000"/>
              </a:lnSpc>
              <a:spcBef>
                <a:spcPts val="100"/>
              </a:spcBef>
              <a:tabLst>
                <a:tab pos="1274445" algn="l"/>
              </a:tabLst>
            </a:pPr>
            <a:r>
              <a:rPr lang="en-GB" spc="-5" dirty="0">
                <a:latin typeface="Times New Roman"/>
                <a:cs typeface="Times New Roman"/>
              </a:rPr>
              <a:t>Examples:	</a:t>
            </a:r>
            <a:r>
              <a:rPr lang="en-GB" u="heavy" spc="-5" dirty="0">
                <a:solidFill>
                  <a:srgbClr val="CC9900"/>
                </a:solidFill>
                <a:uFill>
                  <a:solidFill>
                    <a:srgbClr val="CC9900"/>
                  </a:solidFill>
                </a:uFill>
                <a:latin typeface="Times New Roman"/>
                <a:cs typeface="Times New Roman"/>
                <a:hlinkClick r:id="rId2"/>
              </a:rPr>
              <a:t>C</a:t>
            </a:r>
            <a:r>
              <a:rPr lang="en-GB" spc="-5" dirty="0">
                <a:latin typeface="Times New Roman"/>
                <a:cs typeface="Times New Roman"/>
              </a:rPr>
              <a:t>,</a:t>
            </a:r>
            <a:r>
              <a:rPr lang="en-GB" spc="-40" dirty="0">
                <a:latin typeface="Times New Roman"/>
                <a:cs typeface="Times New Roman"/>
              </a:rPr>
              <a:t> </a:t>
            </a:r>
            <a:r>
              <a:rPr lang="en-GB" dirty="0">
                <a:latin typeface="Times New Roman"/>
                <a:cs typeface="Times New Roman"/>
              </a:rPr>
              <a:t>C++,</a:t>
            </a:r>
            <a:r>
              <a:rPr lang="en-GB" u="heavy" dirty="0">
                <a:solidFill>
                  <a:srgbClr val="CC9900"/>
                </a:solidFill>
                <a:uFill>
                  <a:solidFill>
                    <a:srgbClr val="CC9900"/>
                  </a:solidFill>
                </a:uFill>
                <a:latin typeface="Times New Roman"/>
                <a:cs typeface="Times New Roman"/>
                <a:hlinkClick r:id="rId3"/>
              </a:rPr>
              <a:t>Java</a:t>
            </a:r>
            <a:r>
              <a:rPr lang="en-GB" dirty="0">
                <a:latin typeface="Times New Roman"/>
                <a:cs typeface="Times New Roman"/>
              </a:rPr>
              <a:t>.</a:t>
            </a:r>
          </a:p>
          <a:p>
            <a:pPr marL="12700" marR="1614170">
              <a:lnSpc>
                <a:spcPct val="100000"/>
              </a:lnSpc>
            </a:pPr>
            <a:r>
              <a:rPr lang="en-GB" dirty="0">
                <a:latin typeface="Times New Roman"/>
                <a:cs typeface="Times New Roman"/>
              </a:rPr>
              <a:t>BASIC (Beginners </a:t>
            </a:r>
            <a:r>
              <a:rPr lang="en-GB" spc="-5" dirty="0">
                <a:latin typeface="Times New Roman"/>
                <a:cs typeface="Times New Roman"/>
              </a:rPr>
              <a:t>All </a:t>
            </a:r>
            <a:r>
              <a:rPr lang="en-GB" dirty="0">
                <a:latin typeface="Times New Roman"/>
                <a:cs typeface="Times New Roman"/>
              </a:rPr>
              <a:t>Purpose </a:t>
            </a:r>
            <a:r>
              <a:rPr lang="en-GB" spc="-5" dirty="0">
                <a:latin typeface="Times New Roman"/>
                <a:cs typeface="Times New Roman"/>
              </a:rPr>
              <a:t>Symbolic Instruction </a:t>
            </a:r>
            <a:r>
              <a:rPr lang="en-GB" dirty="0">
                <a:latin typeface="Times New Roman"/>
                <a:cs typeface="Times New Roman"/>
              </a:rPr>
              <a:t>Code), </a:t>
            </a:r>
            <a:r>
              <a:rPr lang="en-GB" spc="-484" dirty="0">
                <a:latin typeface="Times New Roman"/>
                <a:cs typeface="Times New Roman"/>
              </a:rPr>
              <a:t> </a:t>
            </a:r>
            <a:r>
              <a:rPr lang="en-GB" spc="-5" dirty="0">
                <a:latin typeface="Times New Roman"/>
                <a:cs typeface="Times New Roman"/>
              </a:rPr>
              <a:t>FORTRAN</a:t>
            </a:r>
            <a:r>
              <a:rPr lang="en-GB" spc="5" dirty="0">
                <a:latin typeface="Times New Roman"/>
                <a:cs typeface="Times New Roman"/>
              </a:rPr>
              <a:t> </a:t>
            </a:r>
            <a:r>
              <a:rPr lang="en-GB" spc="-5" dirty="0">
                <a:latin typeface="Times New Roman"/>
                <a:cs typeface="Times New Roman"/>
              </a:rPr>
              <a:t>(Formula</a:t>
            </a:r>
            <a:r>
              <a:rPr lang="en-GB" spc="5" dirty="0">
                <a:latin typeface="Times New Roman"/>
                <a:cs typeface="Times New Roman"/>
              </a:rPr>
              <a:t> </a:t>
            </a:r>
            <a:r>
              <a:rPr lang="en-GB" spc="-5" dirty="0">
                <a:latin typeface="Times New Roman"/>
                <a:cs typeface="Times New Roman"/>
              </a:rPr>
              <a:t>Translation).</a:t>
            </a:r>
            <a:endParaRPr lang="en-GB" dirty="0">
              <a:latin typeface="Times New Roman"/>
              <a:cs typeface="Times New Roman"/>
            </a:endParaRPr>
          </a:p>
          <a:p>
            <a:pPr marL="12700" marR="3429635">
              <a:lnSpc>
                <a:spcPct val="100000"/>
              </a:lnSpc>
            </a:pPr>
            <a:r>
              <a:rPr lang="en-GB" spc="-5" dirty="0">
                <a:latin typeface="Times New Roman"/>
                <a:cs typeface="Times New Roman"/>
              </a:rPr>
              <a:t>PL/I (Programming</a:t>
            </a:r>
            <a:r>
              <a:rPr lang="en-GB" dirty="0">
                <a:latin typeface="Times New Roman"/>
                <a:cs typeface="Times New Roman"/>
              </a:rPr>
              <a:t> Language, </a:t>
            </a:r>
            <a:r>
              <a:rPr lang="en-GB" spc="-5" dirty="0">
                <a:latin typeface="Times New Roman"/>
                <a:cs typeface="Times New Roman"/>
              </a:rPr>
              <a:t>Version</a:t>
            </a:r>
            <a:r>
              <a:rPr lang="en-GB" spc="10" dirty="0">
                <a:latin typeface="Times New Roman"/>
                <a:cs typeface="Times New Roman"/>
              </a:rPr>
              <a:t> </a:t>
            </a:r>
            <a:r>
              <a:rPr lang="en-GB" dirty="0">
                <a:latin typeface="Times New Roman"/>
                <a:cs typeface="Times New Roman"/>
              </a:rPr>
              <a:t>1). </a:t>
            </a:r>
            <a:r>
              <a:rPr lang="en-GB" spc="-484" dirty="0">
                <a:latin typeface="Times New Roman"/>
                <a:cs typeface="Times New Roman"/>
              </a:rPr>
              <a:t> </a:t>
            </a:r>
            <a:r>
              <a:rPr lang="en-GB" dirty="0">
                <a:latin typeface="Times New Roman"/>
                <a:cs typeface="Times New Roman"/>
              </a:rPr>
              <a:t>ALGOL</a:t>
            </a:r>
            <a:r>
              <a:rPr lang="en-GB" spc="-10" dirty="0">
                <a:latin typeface="Times New Roman"/>
                <a:cs typeface="Times New Roman"/>
              </a:rPr>
              <a:t> </a:t>
            </a:r>
            <a:r>
              <a:rPr lang="en-GB" spc="-5" dirty="0">
                <a:latin typeface="Times New Roman"/>
                <a:cs typeface="Times New Roman"/>
              </a:rPr>
              <a:t>(Algorithmic </a:t>
            </a:r>
            <a:r>
              <a:rPr lang="en-GB" dirty="0">
                <a:latin typeface="Times New Roman"/>
                <a:cs typeface="Times New Roman"/>
              </a:rPr>
              <a:t>Language).</a:t>
            </a:r>
          </a:p>
          <a:p>
            <a:pPr marL="12700">
              <a:lnSpc>
                <a:spcPct val="100000"/>
              </a:lnSpc>
            </a:pPr>
            <a:r>
              <a:rPr lang="en-GB" spc="-5" dirty="0">
                <a:latin typeface="Times New Roman"/>
                <a:cs typeface="Times New Roman"/>
              </a:rPr>
              <a:t>APL</a:t>
            </a:r>
            <a:r>
              <a:rPr lang="en-GB" spc="-15" dirty="0">
                <a:latin typeface="Times New Roman"/>
                <a:cs typeface="Times New Roman"/>
              </a:rPr>
              <a:t> </a:t>
            </a:r>
            <a:r>
              <a:rPr lang="en-GB" dirty="0">
                <a:latin typeface="Times New Roman"/>
                <a:cs typeface="Times New Roman"/>
              </a:rPr>
              <a:t>(A</a:t>
            </a:r>
            <a:r>
              <a:rPr lang="en-GB" spc="-10" dirty="0">
                <a:latin typeface="Times New Roman"/>
                <a:cs typeface="Times New Roman"/>
              </a:rPr>
              <a:t> </a:t>
            </a:r>
            <a:r>
              <a:rPr lang="en-GB" spc="-5" dirty="0">
                <a:latin typeface="Times New Roman"/>
                <a:cs typeface="Times New Roman"/>
              </a:rPr>
              <a:t>Programming</a:t>
            </a:r>
            <a:r>
              <a:rPr lang="en-GB" spc="-15" dirty="0">
                <a:latin typeface="Times New Roman"/>
                <a:cs typeface="Times New Roman"/>
              </a:rPr>
              <a:t> </a:t>
            </a:r>
            <a:r>
              <a:rPr lang="en-GB" dirty="0">
                <a:latin typeface="Times New Roman"/>
                <a:cs typeface="Times New Roman"/>
              </a:rPr>
              <a:t>Language).</a:t>
            </a:r>
          </a:p>
          <a:p>
            <a:pPr>
              <a:lnSpc>
                <a:spcPct val="100000"/>
              </a:lnSpc>
              <a:spcBef>
                <a:spcPts val="40"/>
              </a:spcBef>
            </a:pPr>
            <a:endParaRPr lang="en-GB" sz="3200" dirty="0">
              <a:latin typeface="Times New Roman"/>
              <a:cs typeface="Times New Roman"/>
            </a:endParaRPr>
          </a:p>
          <a:p>
            <a:pPr marL="102235" indent="-90170">
              <a:lnSpc>
                <a:spcPct val="100000"/>
              </a:lnSpc>
              <a:buSzPct val="95000"/>
              <a:buFont typeface="Arial MT"/>
              <a:buChar char="•"/>
              <a:tabLst>
                <a:tab pos="102870" algn="l"/>
              </a:tabLst>
            </a:pPr>
            <a:r>
              <a:rPr lang="en-GB" b="1" dirty="0">
                <a:latin typeface="Times New Roman"/>
                <a:cs typeface="Times New Roman"/>
              </a:rPr>
              <a:t>Advantages:</a:t>
            </a:r>
            <a:endParaRPr lang="en-GB" dirty="0">
              <a:latin typeface="Times New Roman"/>
              <a:cs typeface="Times New Roman"/>
            </a:endParaRPr>
          </a:p>
          <a:p>
            <a:pPr marL="469900" marR="810895" lvl="1">
              <a:lnSpc>
                <a:spcPct val="100000"/>
              </a:lnSpc>
              <a:buSzPct val="95000"/>
              <a:buAutoNum type="arabicPeriod"/>
              <a:tabLst>
                <a:tab pos="203835" algn="l"/>
              </a:tabLst>
            </a:pPr>
            <a:r>
              <a:rPr lang="en-GB" dirty="0">
                <a:latin typeface="Times New Roman"/>
                <a:cs typeface="Times New Roman"/>
              </a:rPr>
              <a:t>Hardware</a:t>
            </a:r>
            <a:r>
              <a:rPr lang="en-GB" spc="-5" dirty="0">
                <a:latin typeface="Times New Roman"/>
                <a:cs typeface="Times New Roman"/>
              </a:rPr>
              <a:t> </a:t>
            </a:r>
            <a:r>
              <a:rPr lang="en-GB" dirty="0">
                <a:latin typeface="Times New Roman"/>
                <a:cs typeface="Times New Roman"/>
              </a:rPr>
              <a:t>independence,</a:t>
            </a:r>
            <a:r>
              <a:rPr lang="en-GB" spc="5" dirty="0">
                <a:latin typeface="Times New Roman"/>
                <a:cs typeface="Times New Roman"/>
              </a:rPr>
              <a:t> </a:t>
            </a:r>
            <a:r>
              <a:rPr lang="en-GB" spc="-5" dirty="0">
                <a:latin typeface="Times New Roman"/>
                <a:cs typeface="Times New Roman"/>
              </a:rPr>
              <a:t>can</a:t>
            </a:r>
            <a:r>
              <a:rPr lang="en-GB" dirty="0">
                <a:latin typeface="Times New Roman"/>
                <a:cs typeface="Times New Roman"/>
              </a:rPr>
              <a:t> be </a:t>
            </a:r>
            <a:r>
              <a:rPr lang="en-GB" spc="-5" dirty="0">
                <a:latin typeface="Times New Roman"/>
                <a:cs typeface="Times New Roman"/>
              </a:rPr>
              <a:t>easily </a:t>
            </a:r>
            <a:r>
              <a:rPr lang="en-GB" dirty="0">
                <a:latin typeface="Times New Roman"/>
                <a:cs typeface="Times New Roman"/>
              </a:rPr>
              <a:t>ported</a:t>
            </a:r>
            <a:r>
              <a:rPr lang="en-GB" spc="5" dirty="0">
                <a:latin typeface="Times New Roman"/>
                <a:cs typeface="Times New Roman"/>
              </a:rPr>
              <a:t> </a:t>
            </a:r>
            <a:r>
              <a:rPr lang="en-GB" spc="-5" dirty="0">
                <a:latin typeface="Times New Roman"/>
                <a:cs typeface="Times New Roman"/>
              </a:rPr>
              <a:t>to</a:t>
            </a:r>
            <a:r>
              <a:rPr lang="en-GB" spc="10" dirty="0">
                <a:latin typeface="Times New Roman"/>
                <a:cs typeface="Times New Roman"/>
              </a:rPr>
              <a:t> </a:t>
            </a:r>
            <a:r>
              <a:rPr lang="en-GB" spc="-5" dirty="0">
                <a:latin typeface="Times New Roman"/>
                <a:cs typeface="Times New Roman"/>
              </a:rPr>
              <a:t>other</a:t>
            </a:r>
            <a:r>
              <a:rPr lang="en-GB" spc="10" dirty="0">
                <a:latin typeface="Times New Roman"/>
                <a:cs typeface="Times New Roman"/>
              </a:rPr>
              <a:t> </a:t>
            </a:r>
            <a:r>
              <a:rPr lang="en-GB" spc="-10" dirty="0">
                <a:latin typeface="Times New Roman"/>
                <a:cs typeface="Times New Roman"/>
              </a:rPr>
              <a:t>systems</a:t>
            </a:r>
            <a:r>
              <a:rPr lang="en-GB" spc="-5" dirty="0">
                <a:latin typeface="Times New Roman"/>
                <a:cs typeface="Times New Roman"/>
              </a:rPr>
              <a:t> </a:t>
            </a:r>
            <a:r>
              <a:rPr lang="en-GB" dirty="0">
                <a:latin typeface="Times New Roman"/>
                <a:cs typeface="Times New Roman"/>
              </a:rPr>
              <a:t>and </a:t>
            </a:r>
            <a:r>
              <a:rPr lang="en-GB" spc="-484" dirty="0">
                <a:latin typeface="Times New Roman"/>
                <a:cs typeface="Times New Roman"/>
              </a:rPr>
              <a:t> </a:t>
            </a:r>
            <a:r>
              <a:rPr lang="en-GB" dirty="0">
                <a:latin typeface="Times New Roman"/>
                <a:cs typeface="Times New Roman"/>
              </a:rPr>
              <a:t>processors</a:t>
            </a:r>
          </a:p>
          <a:p>
            <a:pPr marL="469900" marR="5080" lvl="1">
              <a:lnSpc>
                <a:spcPct val="100000"/>
              </a:lnSpc>
              <a:spcBef>
                <a:spcPts val="10"/>
              </a:spcBef>
              <a:buSzPct val="95000"/>
              <a:buAutoNum type="arabicPeriod"/>
              <a:tabLst>
                <a:tab pos="203835" algn="l"/>
              </a:tabLst>
            </a:pPr>
            <a:r>
              <a:rPr lang="en-GB" spc="-10" dirty="0">
                <a:latin typeface="Times New Roman"/>
                <a:cs typeface="Times New Roman"/>
              </a:rPr>
              <a:t>Time</a:t>
            </a:r>
            <a:r>
              <a:rPr lang="en-GB" spc="10" dirty="0">
                <a:latin typeface="Times New Roman"/>
                <a:cs typeface="Times New Roman"/>
              </a:rPr>
              <a:t> </a:t>
            </a:r>
            <a:r>
              <a:rPr lang="en-GB" spc="-5" dirty="0">
                <a:latin typeface="Times New Roman"/>
                <a:cs typeface="Times New Roman"/>
              </a:rPr>
              <a:t>saving,</a:t>
            </a:r>
            <a:r>
              <a:rPr lang="en-GB" spc="10" dirty="0">
                <a:latin typeface="Times New Roman"/>
                <a:cs typeface="Times New Roman"/>
              </a:rPr>
              <a:t> </a:t>
            </a:r>
            <a:r>
              <a:rPr lang="en-GB" spc="-5" dirty="0">
                <a:latin typeface="Times New Roman"/>
                <a:cs typeface="Times New Roman"/>
              </a:rPr>
              <a:t>programmer</a:t>
            </a:r>
            <a:r>
              <a:rPr lang="en-GB" spc="5" dirty="0">
                <a:latin typeface="Times New Roman"/>
                <a:cs typeface="Times New Roman"/>
              </a:rPr>
              <a:t> </a:t>
            </a:r>
            <a:r>
              <a:rPr lang="en-GB" spc="-5" dirty="0">
                <a:latin typeface="Times New Roman"/>
                <a:cs typeface="Times New Roman"/>
              </a:rPr>
              <a:t>friendly,</a:t>
            </a:r>
            <a:r>
              <a:rPr lang="en-GB" spc="15" dirty="0">
                <a:latin typeface="Times New Roman"/>
                <a:cs typeface="Times New Roman"/>
              </a:rPr>
              <a:t> </a:t>
            </a:r>
            <a:r>
              <a:rPr lang="en-GB" dirty="0">
                <a:latin typeface="Times New Roman"/>
                <a:cs typeface="Times New Roman"/>
              </a:rPr>
              <a:t>one</a:t>
            </a:r>
            <a:r>
              <a:rPr lang="en-GB" spc="5" dirty="0">
                <a:latin typeface="Times New Roman"/>
                <a:cs typeface="Times New Roman"/>
              </a:rPr>
              <a:t> </a:t>
            </a:r>
            <a:r>
              <a:rPr lang="en-GB" spc="-5" dirty="0">
                <a:latin typeface="Times New Roman"/>
                <a:cs typeface="Times New Roman"/>
              </a:rPr>
              <a:t>line</a:t>
            </a:r>
            <a:r>
              <a:rPr lang="en-GB" spc="5" dirty="0">
                <a:latin typeface="Times New Roman"/>
                <a:cs typeface="Times New Roman"/>
              </a:rPr>
              <a:t> </a:t>
            </a:r>
            <a:r>
              <a:rPr lang="en-GB" dirty="0">
                <a:latin typeface="Times New Roman"/>
                <a:cs typeface="Times New Roman"/>
              </a:rPr>
              <a:t>of</a:t>
            </a:r>
            <a:r>
              <a:rPr lang="en-GB" spc="10" dirty="0">
                <a:latin typeface="Times New Roman"/>
                <a:cs typeface="Times New Roman"/>
              </a:rPr>
              <a:t> </a:t>
            </a:r>
            <a:r>
              <a:rPr lang="en-GB" dirty="0">
                <a:latin typeface="Times New Roman"/>
                <a:cs typeface="Times New Roman"/>
              </a:rPr>
              <a:t>3rd</a:t>
            </a:r>
            <a:r>
              <a:rPr lang="en-GB" spc="20" dirty="0">
                <a:latin typeface="Times New Roman"/>
                <a:cs typeface="Times New Roman"/>
              </a:rPr>
              <a:t> </a:t>
            </a:r>
            <a:r>
              <a:rPr lang="en-GB" dirty="0">
                <a:latin typeface="Times New Roman"/>
                <a:cs typeface="Times New Roman"/>
              </a:rPr>
              <a:t>gen</a:t>
            </a:r>
            <a:r>
              <a:rPr lang="en-GB" spc="10" dirty="0">
                <a:latin typeface="Times New Roman"/>
                <a:cs typeface="Times New Roman"/>
              </a:rPr>
              <a:t> </a:t>
            </a:r>
            <a:r>
              <a:rPr lang="en-GB" dirty="0">
                <a:latin typeface="Times New Roman"/>
                <a:cs typeface="Times New Roman"/>
              </a:rPr>
              <a:t>is</a:t>
            </a:r>
            <a:r>
              <a:rPr lang="en-GB" spc="5" dirty="0">
                <a:latin typeface="Times New Roman"/>
                <a:cs typeface="Times New Roman"/>
              </a:rPr>
              <a:t> </a:t>
            </a:r>
            <a:r>
              <a:rPr lang="en-GB" spc="-5" dirty="0">
                <a:latin typeface="Times New Roman"/>
                <a:cs typeface="Times New Roman"/>
              </a:rPr>
              <a:t>the</a:t>
            </a:r>
            <a:r>
              <a:rPr lang="en-GB" spc="5" dirty="0">
                <a:latin typeface="Times New Roman"/>
                <a:cs typeface="Times New Roman"/>
              </a:rPr>
              <a:t> </a:t>
            </a:r>
            <a:r>
              <a:rPr lang="en-GB" spc="-5" dirty="0">
                <a:latin typeface="Times New Roman"/>
                <a:cs typeface="Times New Roman"/>
              </a:rPr>
              <a:t>equivalent</a:t>
            </a:r>
            <a:r>
              <a:rPr lang="en-GB" spc="5" dirty="0">
                <a:latin typeface="Times New Roman"/>
                <a:cs typeface="Times New Roman"/>
              </a:rPr>
              <a:t> </a:t>
            </a:r>
            <a:r>
              <a:rPr lang="en-GB" dirty="0">
                <a:latin typeface="Times New Roman"/>
                <a:cs typeface="Times New Roman"/>
              </a:rPr>
              <a:t>of </a:t>
            </a:r>
            <a:r>
              <a:rPr lang="en-GB" spc="-484" dirty="0">
                <a:latin typeface="Times New Roman"/>
                <a:cs typeface="Times New Roman"/>
              </a:rPr>
              <a:t> </a:t>
            </a:r>
            <a:r>
              <a:rPr lang="en-GB" spc="-10" dirty="0">
                <a:latin typeface="Times New Roman"/>
                <a:cs typeface="Times New Roman"/>
              </a:rPr>
              <a:t>many </a:t>
            </a:r>
            <a:r>
              <a:rPr lang="en-GB" spc="-5" dirty="0">
                <a:latin typeface="Times New Roman"/>
                <a:cs typeface="Times New Roman"/>
              </a:rPr>
              <a:t>lines </a:t>
            </a:r>
            <a:r>
              <a:rPr lang="en-GB" dirty="0">
                <a:latin typeface="Times New Roman"/>
                <a:cs typeface="Times New Roman"/>
              </a:rPr>
              <a:t>of</a:t>
            </a:r>
            <a:r>
              <a:rPr lang="en-GB" spc="10" dirty="0">
                <a:latin typeface="Times New Roman"/>
                <a:cs typeface="Times New Roman"/>
              </a:rPr>
              <a:t> </a:t>
            </a:r>
            <a:r>
              <a:rPr lang="en-GB" dirty="0">
                <a:latin typeface="Times New Roman"/>
                <a:cs typeface="Times New Roman"/>
              </a:rPr>
              <a:t>1st and</a:t>
            </a:r>
            <a:r>
              <a:rPr lang="en-GB" spc="5" dirty="0">
                <a:latin typeface="Times New Roman"/>
                <a:cs typeface="Times New Roman"/>
              </a:rPr>
              <a:t> </a:t>
            </a:r>
            <a:r>
              <a:rPr lang="en-GB" dirty="0">
                <a:latin typeface="Times New Roman"/>
                <a:cs typeface="Times New Roman"/>
              </a:rPr>
              <a:t>2nd</a:t>
            </a:r>
            <a:r>
              <a:rPr lang="en-GB" spc="15" dirty="0">
                <a:latin typeface="Times New Roman"/>
                <a:cs typeface="Times New Roman"/>
              </a:rPr>
              <a:t> </a:t>
            </a:r>
            <a:r>
              <a:rPr lang="en-GB" dirty="0">
                <a:latin typeface="Times New Roman"/>
                <a:cs typeface="Times New Roman"/>
              </a:rPr>
              <a:t>gen.</a:t>
            </a:r>
          </a:p>
          <a:p>
            <a:pPr marL="102235" indent="-90170">
              <a:lnSpc>
                <a:spcPct val="100000"/>
              </a:lnSpc>
              <a:buSzPct val="95000"/>
              <a:buFont typeface="Arial MT"/>
              <a:buChar char="•"/>
              <a:tabLst>
                <a:tab pos="102870" algn="l"/>
              </a:tabLst>
            </a:pPr>
            <a:r>
              <a:rPr lang="en-GB" b="1" dirty="0">
                <a:latin typeface="Times New Roman"/>
                <a:cs typeface="Times New Roman"/>
              </a:rPr>
              <a:t>Disadvantages:</a:t>
            </a:r>
            <a:endParaRPr lang="en-GB" dirty="0">
              <a:latin typeface="Times New Roman"/>
              <a:cs typeface="Times New Roman"/>
            </a:endParaRPr>
          </a:p>
          <a:p>
            <a:pPr marL="12700" marR="693420" indent="447040">
              <a:lnSpc>
                <a:spcPct val="100000"/>
              </a:lnSpc>
            </a:pPr>
            <a:r>
              <a:rPr lang="en-GB" dirty="0">
                <a:latin typeface="Times New Roman"/>
                <a:cs typeface="Times New Roman"/>
              </a:rPr>
              <a:t>Code produced</a:t>
            </a:r>
            <a:r>
              <a:rPr lang="en-GB" spc="20" dirty="0">
                <a:latin typeface="Times New Roman"/>
                <a:cs typeface="Times New Roman"/>
              </a:rPr>
              <a:t> </a:t>
            </a:r>
            <a:r>
              <a:rPr lang="en-GB" spc="-10" dirty="0">
                <a:latin typeface="Times New Roman"/>
                <a:cs typeface="Times New Roman"/>
              </a:rPr>
              <a:t>might</a:t>
            </a:r>
            <a:r>
              <a:rPr lang="en-GB" spc="5" dirty="0">
                <a:latin typeface="Times New Roman"/>
                <a:cs typeface="Times New Roman"/>
              </a:rPr>
              <a:t> </a:t>
            </a:r>
            <a:r>
              <a:rPr lang="en-GB" dirty="0">
                <a:latin typeface="Times New Roman"/>
                <a:cs typeface="Times New Roman"/>
              </a:rPr>
              <a:t>not</a:t>
            </a:r>
            <a:r>
              <a:rPr lang="en-GB" spc="5" dirty="0">
                <a:latin typeface="Times New Roman"/>
                <a:cs typeface="Times New Roman"/>
              </a:rPr>
              <a:t> </a:t>
            </a:r>
            <a:r>
              <a:rPr lang="en-GB" spc="-10" dirty="0">
                <a:latin typeface="Times New Roman"/>
                <a:cs typeface="Times New Roman"/>
              </a:rPr>
              <a:t>make</a:t>
            </a:r>
            <a:r>
              <a:rPr lang="en-GB" spc="5" dirty="0">
                <a:latin typeface="Times New Roman"/>
                <a:cs typeface="Times New Roman"/>
              </a:rPr>
              <a:t> </a:t>
            </a:r>
            <a:r>
              <a:rPr lang="en-GB" spc="-5" dirty="0">
                <a:latin typeface="Times New Roman"/>
                <a:cs typeface="Times New Roman"/>
              </a:rPr>
              <a:t>the</a:t>
            </a:r>
            <a:r>
              <a:rPr lang="en-GB" spc="10" dirty="0">
                <a:latin typeface="Times New Roman"/>
                <a:cs typeface="Times New Roman"/>
              </a:rPr>
              <a:t> </a:t>
            </a:r>
            <a:r>
              <a:rPr lang="en-GB" spc="-5" dirty="0">
                <a:latin typeface="Times New Roman"/>
                <a:cs typeface="Times New Roman"/>
              </a:rPr>
              <a:t>best</a:t>
            </a:r>
            <a:r>
              <a:rPr lang="en-GB" spc="5" dirty="0">
                <a:latin typeface="Times New Roman"/>
                <a:cs typeface="Times New Roman"/>
              </a:rPr>
              <a:t> </a:t>
            </a:r>
            <a:r>
              <a:rPr lang="en-GB" dirty="0">
                <a:latin typeface="Times New Roman"/>
                <a:cs typeface="Times New Roman"/>
              </a:rPr>
              <a:t>use</a:t>
            </a:r>
            <a:r>
              <a:rPr lang="en-GB" spc="15" dirty="0">
                <a:latin typeface="Times New Roman"/>
                <a:cs typeface="Times New Roman"/>
              </a:rPr>
              <a:t> </a:t>
            </a:r>
            <a:r>
              <a:rPr lang="en-GB" dirty="0">
                <a:latin typeface="Times New Roman"/>
                <a:cs typeface="Times New Roman"/>
              </a:rPr>
              <a:t>of</a:t>
            </a:r>
            <a:r>
              <a:rPr lang="en-GB" spc="5" dirty="0">
                <a:latin typeface="Times New Roman"/>
                <a:cs typeface="Times New Roman"/>
              </a:rPr>
              <a:t> </a:t>
            </a:r>
            <a:r>
              <a:rPr lang="en-GB" spc="-5" dirty="0">
                <a:latin typeface="Times New Roman"/>
                <a:cs typeface="Times New Roman"/>
              </a:rPr>
              <a:t>processor</a:t>
            </a:r>
            <a:r>
              <a:rPr lang="en-GB" spc="15" dirty="0">
                <a:latin typeface="Times New Roman"/>
                <a:cs typeface="Times New Roman"/>
              </a:rPr>
              <a:t> </a:t>
            </a:r>
            <a:r>
              <a:rPr lang="en-GB" spc="-5" dirty="0">
                <a:latin typeface="Times New Roman"/>
                <a:cs typeface="Times New Roman"/>
              </a:rPr>
              <a:t>specific </a:t>
            </a:r>
            <a:r>
              <a:rPr lang="en-GB" spc="-484" dirty="0">
                <a:latin typeface="Times New Roman"/>
                <a:cs typeface="Times New Roman"/>
              </a:rPr>
              <a:t> </a:t>
            </a:r>
            <a:r>
              <a:rPr lang="en-GB" spc="-5" dirty="0">
                <a:latin typeface="Times New Roman"/>
                <a:cs typeface="Times New Roman"/>
              </a:rPr>
              <a:t>features</a:t>
            </a:r>
            <a:r>
              <a:rPr lang="en-GB" dirty="0">
                <a:latin typeface="Times New Roman"/>
                <a:cs typeface="Times New Roman"/>
              </a:rPr>
              <a:t> unlike </a:t>
            </a:r>
            <a:r>
              <a:rPr lang="en-GB" spc="-5" dirty="0">
                <a:latin typeface="Times New Roman"/>
                <a:cs typeface="Times New Roman"/>
              </a:rPr>
              <a:t>1st</a:t>
            </a:r>
            <a:r>
              <a:rPr lang="en-GB" dirty="0">
                <a:latin typeface="Times New Roman"/>
                <a:cs typeface="Times New Roman"/>
              </a:rPr>
              <a:t> and</a:t>
            </a:r>
            <a:r>
              <a:rPr lang="en-GB" spc="5" dirty="0">
                <a:latin typeface="Times New Roman"/>
                <a:cs typeface="Times New Roman"/>
              </a:rPr>
              <a:t> </a:t>
            </a:r>
            <a:r>
              <a:rPr lang="en-GB" dirty="0">
                <a:latin typeface="Times New Roman"/>
                <a:cs typeface="Times New Roman"/>
              </a:rPr>
              <a:t>2nd</a:t>
            </a:r>
            <a:r>
              <a:rPr lang="en-GB" spc="15" dirty="0">
                <a:latin typeface="Times New Roman"/>
                <a:cs typeface="Times New Roman"/>
              </a:rPr>
              <a:t> </a:t>
            </a:r>
            <a:r>
              <a:rPr lang="en-GB" dirty="0">
                <a:latin typeface="Times New Roman"/>
                <a:cs typeface="Times New Roman"/>
              </a:rPr>
              <a:t>gen</a:t>
            </a: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24</a:t>
            </a:fld>
            <a:endParaRPr lang="en-US"/>
          </a:p>
        </p:txBody>
      </p:sp>
      <p:sp>
        <p:nvSpPr>
          <p:cNvPr id="7" name="Date Placeholder 6"/>
          <p:cNvSpPr>
            <a:spLocks noGrp="1"/>
          </p:cNvSpPr>
          <p:nvPr>
            <p:ph type="dt" sz="half" idx="10"/>
          </p:nvPr>
        </p:nvSpPr>
        <p:spPr/>
        <p:txBody>
          <a:bodyPr/>
          <a:lstStyle/>
          <a:p>
            <a:fld id="{B31951CE-3450-468C-9D45-F1C9DB4E38F1}"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55363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9351-B46A-413D-8C0D-B6F17974BB74}"/>
              </a:ext>
            </a:extLst>
          </p:cNvPr>
          <p:cNvSpPr>
            <a:spLocks noGrp="1"/>
          </p:cNvSpPr>
          <p:nvPr>
            <p:ph type="title"/>
          </p:nvPr>
        </p:nvSpPr>
        <p:spPr/>
        <p:txBody>
          <a:bodyPr/>
          <a:lstStyle/>
          <a:p>
            <a:r>
              <a:rPr lang="en-US" b="1" dirty="0">
                <a:solidFill>
                  <a:srgbClr val="0070C0"/>
                </a:solidFill>
                <a:latin typeface="Times New Roman"/>
                <a:cs typeface="Times New Roman"/>
              </a:rPr>
              <a:t>Fourth</a:t>
            </a:r>
            <a:r>
              <a:rPr lang="en-US" b="1" spc="-75" dirty="0">
                <a:solidFill>
                  <a:srgbClr val="0070C0"/>
                </a:solidFill>
                <a:latin typeface="Times New Roman"/>
                <a:cs typeface="Times New Roman"/>
              </a:rPr>
              <a:t> </a:t>
            </a:r>
            <a:r>
              <a:rPr lang="en-US" b="1" dirty="0">
                <a:solidFill>
                  <a:srgbClr val="0070C0"/>
                </a:solidFill>
                <a:latin typeface="Times New Roman"/>
                <a:cs typeface="Times New Roman"/>
              </a:rPr>
              <a:t>generation</a:t>
            </a:r>
            <a:endParaRPr lang="en-US" b="1" dirty="0">
              <a:solidFill>
                <a:srgbClr val="0070C0"/>
              </a:solidFill>
            </a:endParaRPr>
          </a:p>
        </p:txBody>
      </p:sp>
      <p:sp>
        <p:nvSpPr>
          <p:cNvPr id="3" name="Content Placeholder 2">
            <a:extLst>
              <a:ext uri="{FF2B5EF4-FFF2-40B4-BE49-F238E27FC236}">
                <a16:creationId xmlns:a16="http://schemas.microsoft.com/office/drawing/2014/main" id="{6E46A614-63DD-42D1-82AC-68687A2C417D}"/>
              </a:ext>
            </a:extLst>
          </p:cNvPr>
          <p:cNvSpPr>
            <a:spLocks noGrp="1"/>
          </p:cNvSpPr>
          <p:nvPr>
            <p:ph idx="1"/>
          </p:nvPr>
        </p:nvSpPr>
        <p:spPr/>
        <p:txBody>
          <a:bodyPr/>
          <a:lstStyle/>
          <a:p>
            <a:pPr marL="12700" marR="240029">
              <a:lnSpc>
                <a:spcPct val="100000"/>
              </a:lnSpc>
              <a:spcBef>
                <a:spcPts val="100"/>
              </a:spcBef>
              <a:buSzPct val="95000"/>
              <a:buFont typeface="Arial MT"/>
              <a:buChar char="•"/>
              <a:tabLst>
                <a:tab pos="102870" algn="l"/>
              </a:tabLst>
            </a:pPr>
            <a:r>
              <a:rPr lang="en-GB" dirty="0">
                <a:latin typeface="Times New Roman"/>
                <a:cs typeface="Times New Roman"/>
              </a:rPr>
              <a:t>The</a:t>
            </a:r>
            <a:r>
              <a:rPr lang="en-GB" spc="10" dirty="0">
                <a:latin typeface="Times New Roman"/>
                <a:cs typeface="Times New Roman"/>
              </a:rPr>
              <a:t> </a:t>
            </a:r>
            <a:r>
              <a:rPr lang="en-GB" dirty="0">
                <a:latin typeface="Times New Roman"/>
                <a:cs typeface="Times New Roman"/>
              </a:rPr>
              <a:t>fourth</a:t>
            </a:r>
            <a:r>
              <a:rPr lang="en-GB" spc="5" dirty="0">
                <a:latin typeface="Times New Roman"/>
                <a:cs typeface="Times New Roman"/>
              </a:rPr>
              <a:t> </a:t>
            </a:r>
            <a:r>
              <a:rPr lang="en-GB" spc="-5" dirty="0">
                <a:latin typeface="Times New Roman"/>
                <a:cs typeface="Times New Roman"/>
              </a:rPr>
              <a:t>generation</a:t>
            </a:r>
            <a:r>
              <a:rPr lang="en-GB" spc="15" dirty="0">
                <a:latin typeface="Times New Roman"/>
                <a:cs typeface="Times New Roman"/>
              </a:rPr>
              <a:t> </a:t>
            </a:r>
            <a:r>
              <a:rPr lang="en-GB" spc="-5" dirty="0">
                <a:latin typeface="Times New Roman"/>
                <a:cs typeface="Times New Roman"/>
              </a:rPr>
              <a:t>programming</a:t>
            </a:r>
            <a:r>
              <a:rPr lang="en-GB" spc="10" dirty="0">
                <a:latin typeface="Times New Roman"/>
                <a:cs typeface="Times New Roman"/>
              </a:rPr>
              <a:t> </a:t>
            </a:r>
            <a:r>
              <a:rPr lang="en-GB" dirty="0">
                <a:latin typeface="Times New Roman"/>
                <a:cs typeface="Times New Roman"/>
              </a:rPr>
              <a:t>language or non-procedural</a:t>
            </a:r>
            <a:r>
              <a:rPr lang="en-GB" spc="-10" dirty="0">
                <a:latin typeface="Times New Roman"/>
                <a:cs typeface="Times New Roman"/>
              </a:rPr>
              <a:t> </a:t>
            </a:r>
            <a:r>
              <a:rPr lang="en-GB" dirty="0">
                <a:latin typeface="Times New Roman"/>
                <a:cs typeface="Times New Roman"/>
              </a:rPr>
              <a:t>language, </a:t>
            </a:r>
            <a:r>
              <a:rPr lang="en-GB" spc="-484" dirty="0">
                <a:latin typeface="Times New Roman"/>
                <a:cs typeface="Times New Roman"/>
              </a:rPr>
              <a:t> </a:t>
            </a:r>
            <a:r>
              <a:rPr lang="en-GB" spc="-5" dirty="0">
                <a:latin typeface="Times New Roman"/>
                <a:cs typeface="Times New Roman"/>
              </a:rPr>
              <a:t>often</a:t>
            </a:r>
            <a:r>
              <a:rPr lang="en-GB" spc="5" dirty="0">
                <a:latin typeface="Times New Roman"/>
                <a:cs typeface="Times New Roman"/>
              </a:rPr>
              <a:t> </a:t>
            </a:r>
            <a:r>
              <a:rPr lang="en-GB" spc="-5" dirty="0">
                <a:latin typeface="Times New Roman"/>
                <a:cs typeface="Times New Roman"/>
              </a:rPr>
              <a:t>abbreviated</a:t>
            </a:r>
            <a:r>
              <a:rPr lang="en-GB" spc="15" dirty="0">
                <a:latin typeface="Times New Roman"/>
                <a:cs typeface="Times New Roman"/>
              </a:rPr>
              <a:t> </a:t>
            </a:r>
            <a:r>
              <a:rPr lang="en-GB" spc="-5" dirty="0">
                <a:latin typeface="Times New Roman"/>
                <a:cs typeface="Times New Roman"/>
              </a:rPr>
              <a:t>as</a:t>
            </a:r>
            <a:r>
              <a:rPr lang="en-GB" spc="10" dirty="0">
                <a:latin typeface="Times New Roman"/>
                <a:cs typeface="Times New Roman"/>
              </a:rPr>
              <a:t> </a:t>
            </a:r>
            <a:r>
              <a:rPr lang="en-GB" dirty="0">
                <a:latin typeface="Times New Roman"/>
                <a:cs typeface="Times New Roman"/>
              </a:rPr>
              <a:t>4GL,</a:t>
            </a:r>
            <a:r>
              <a:rPr lang="en-GB" spc="5" dirty="0">
                <a:latin typeface="Times New Roman"/>
                <a:cs typeface="Times New Roman"/>
              </a:rPr>
              <a:t> </a:t>
            </a:r>
            <a:r>
              <a:rPr lang="en-GB" spc="-5" dirty="0">
                <a:latin typeface="Times New Roman"/>
                <a:cs typeface="Times New Roman"/>
              </a:rPr>
              <a:t>enables</a:t>
            </a:r>
            <a:r>
              <a:rPr lang="en-GB" dirty="0">
                <a:latin typeface="Times New Roman"/>
                <a:cs typeface="Times New Roman"/>
              </a:rPr>
              <a:t> users</a:t>
            </a:r>
            <a:r>
              <a:rPr lang="en-GB" spc="5" dirty="0">
                <a:latin typeface="Times New Roman"/>
                <a:cs typeface="Times New Roman"/>
              </a:rPr>
              <a:t> </a:t>
            </a:r>
            <a:r>
              <a:rPr lang="en-GB" spc="-5" dirty="0">
                <a:latin typeface="Times New Roman"/>
                <a:cs typeface="Times New Roman"/>
              </a:rPr>
              <a:t>to</a:t>
            </a:r>
            <a:r>
              <a:rPr lang="en-GB" spc="10" dirty="0">
                <a:latin typeface="Times New Roman"/>
                <a:cs typeface="Times New Roman"/>
              </a:rPr>
              <a:t> </a:t>
            </a:r>
            <a:r>
              <a:rPr lang="en-GB" spc="-5" dirty="0">
                <a:latin typeface="Times New Roman"/>
                <a:cs typeface="Times New Roman"/>
              </a:rPr>
              <a:t>access</a:t>
            </a:r>
            <a:r>
              <a:rPr lang="en-GB" spc="5" dirty="0">
                <a:latin typeface="Times New Roman"/>
                <a:cs typeface="Times New Roman"/>
              </a:rPr>
              <a:t> </a:t>
            </a:r>
            <a:r>
              <a:rPr lang="en-GB" spc="-5" dirty="0">
                <a:latin typeface="Times New Roman"/>
                <a:cs typeface="Times New Roman"/>
              </a:rPr>
              <a:t>data</a:t>
            </a:r>
            <a:r>
              <a:rPr lang="en-GB" spc="10" dirty="0">
                <a:latin typeface="Times New Roman"/>
                <a:cs typeface="Times New Roman"/>
              </a:rPr>
              <a:t> </a:t>
            </a:r>
            <a:r>
              <a:rPr lang="en-GB" spc="-5" dirty="0">
                <a:latin typeface="Times New Roman"/>
                <a:cs typeface="Times New Roman"/>
              </a:rPr>
              <a:t>in</a:t>
            </a:r>
            <a:r>
              <a:rPr lang="en-GB" spc="5" dirty="0">
                <a:latin typeface="Times New Roman"/>
                <a:cs typeface="Times New Roman"/>
              </a:rPr>
              <a:t> </a:t>
            </a:r>
            <a:r>
              <a:rPr lang="en-GB" dirty="0">
                <a:latin typeface="Times New Roman"/>
                <a:cs typeface="Times New Roman"/>
              </a:rPr>
              <a:t>a</a:t>
            </a:r>
            <a:r>
              <a:rPr lang="en-GB" spc="5" dirty="0">
                <a:latin typeface="Times New Roman"/>
                <a:cs typeface="Times New Roman"/>
              </a:rPr>
              <a:t> </a:t>
            </a:r>
            <a:r>
              <a:rPr lang="en-GB" spc="-5" dirty="0">
                <a:latin typeface="Times New Roman"/>
                <a:cs typeface="Times New Roman"/>
              </a:rPr>
              <a:t>database.</a:t>
            </a:r>
            <a:endParaRPr lang="en-GB" dirty="0">
              <a:latin typeface="Times New Roman"/>
              <a:cs typeface="Times New Roman"/>
            </a:endParaRPr>
          </a:p>
          <a:p>
            <a:pPr marL="12700" marR="56515">
              <a:lnSpc>
                <a:spcPct val="100000"/>
              </a:lnSpc>
              <a:buSzPct val="95000"/>
              <a:buFont typeface="Arial MT"/>
              <a:buChar char="•"/>
              <a:tabLst>
                <a:tab pos="102870" algn="l"/>
              </a:tabLst>
            </a:pPr>
            <a:r>
              <a:rPr lang="en-GB" dirty="0">
                <a:latin typeface="Times New Roman"/>
                <a:cs typeface="Times New Roman"/>
              </a:rPr>
              <a:t>These </a:t>
            </a:r>
            <a:r>
              <a:rPr lang="en-GB" spc="-5" dirty="0">
                <a:latin typeface="Times New Roman"/>
                <a:cs typeface="Times New Roman"/>
              </a:rPr>
              <a:t>are</a:t>
            </a:r>
            <a:r>
              <a:rPr lang="en-GB" dirty="0">
                <a:latin typeface="Times New Roman"/>
                <a:cs typeface="Times New Roman"/>
              </a:rPr>
              <a:t> </a:t>
            </a:r>
            <a:r>
              <a:rPr lang="en-GB" spc="-5" dirty="0">
                <a:latin typeface="Times New Roman"/>
                <a:cs typeface="Times New Roman"/>
              </a:rPr>
              <a:t>very</a:t>
            </a:r>
            <a:r>
              <a:rPr lang="en-GB" dirty="0">
                <a:latin typeface="Times New Roman"/>
                <a:cs typeface="Times New Roman"/>
              </a:rPr>
              <a:t> high-level</a:t>
            </a:r>
            <a:r>
              <a:rPr lang="en-GB" spc="-15" dirty="0">
                <a:latin typeface="Times New Roman"/>
                <a:cs typeface="Times New Roman"/>
              </a:rPr>
              <a:t> </a:t>
            </a:r>
            <a:r>
              <a:rPr lang="en-GB" spc="-5" dirty="0">
                <a:latin typeface="Times New Roman"/>
                <a:cs typeface="Times New Roman"/>
              </a:rPr>
              <a:t>programming</a:t>
            </a:r>
            <a:r>
              <a:rPr lang="en-GB" spc="5" dirty="0">
                <a:latin typeface="Times New Roman"/>
                <a:cs typeface="Times New Roman"/>
              </a:rPr>
              <a:t> </a:t>
            </a:r>
            <a:r>
              <a:rPr lang="en-GB" dirty="0">
                <a:latin typeface="Times New Roman"/>
                <a:cs typeface="Times New Roman"/>
              </a:rPr>
              <a:t>languages are </a:t>
            </a:r>
            <a:r>
              <a:rPr lang="en-GB" spc="-5" dirty="0">
                <a:latin typeface="Times New Roman"/>
                <a:cs typeface="Times New Roman"/>
              </a:rPr>
              <a:t>often</a:t>
            </a:r>
            <a:r>
              <a:rPr lang="en-GB" dirty="0">
                <a:latin typeface="Times New Roman"/>
                <a:cs typeface="Times New Roman"/>
              </a:rPr>
              <a:t> referred</a:t>
            </a:r>
            <a:r>
              <a:rPr lang="en-GB" spc="15" dirty="0">
                <a:latin typeface="Times New Roman"/>
                <a:cs typeface="Times New Roman"/>
              </a:rPr>
              <a:t> </a:t>
            </a:r>
            <a:r>
              <a:rPr lang="en-GB" spc="-5" dirty="0">
                <a:latin typeface="Times New Roman"/>
                <a:cs typeface="Times New Roman"/>
              </a:rPr>
              <a:t>to</a:t>
            </a:r>
            <a:r>
              <a:rPr lang="en-GB" dirty="0">
                <a:latin typeface="Times New Roman"/>
                <a:cs typeface="Times New Roman"/>
              </a:rPr>
              <a:t> as </a:t>
            </a:r>
            <a:r>
              <a:rPr lang="en-GB" spc="5" dirty="0">
                <a:latin typeface="Times New Roman"/>
                <a:cs typeface="Times New Roman"/>
              </a:rPr>
              <a:t> </a:t>
            </a:r>
            <a:r>
              <a:rPr lang="en-GB" b="1" dirty="0">
                <a:latin typeface="Times New Roman"/>
                <a:cs typeface="Times New Roman"/>
              </a:rPr>
              <a:t>goal-oriented programming</a:t>
            </a:r>
            <a:r>
              <a:rPr lang="en-GB" b="1" spc="40" dirty="0">
                <a:latin typeface="Times New Roman"/>
                <a:cs typeface="Times New Roman"/>
              </a:rPr>
              <a:t> </a:t>
            </a:r>
            <a:r>
              <a:rPr lang="en-GB" dirty="0">
                <a:latin typeface="Times New Roman"/>
                <a:cs typeface="Times New Roman"/>
              </a:rPr>
              <a:t>languages</a:t>
            </a:r>
            <a:r>
              <a:rPr lang="en-GB" spc="5" dirty="0">
                <a:latin typeface="Times New Roman"/>
                <a:cs typeface="Times New Roman"/>
              </a:rPr>
              <a:t> </a:t>
            </a:r>
            <a:r>
              <a:rPr lang="en-GB" spc="-5" dirty="0">
                <a:latin typeface="Times New Roman"/>
                <a:cs typeface="Times New Roman"/>
              </a:rPr>
              <a:t>because</a:t>
            </a:r>
            <a:r>
              <a:rPr lang="en-GB" dirty="0">
                <a:latin typeface="Times New Roman"/>
                <a:cs typeface="Times New Roman"/>
              </a:rPr>
              <a:t> </a:t>
            </a:r>
            <a:r>
              <a:rPr lang="en-GB" spc="-5" dirty="0">
                <a:latin typeface="Times New Roman"/>
                <a:cs typeface="Times New Roman"/>
              </a:rPr>
              <a:t>they</a:t>
            </a:r>
            <a:r>
              <a:rPr lang="en-GB" spc="-10" dirty="0">
                <a:latin typeface="Times New Roman"/>
                <a:cs typeface="Times New Roman"/>
              </a:rPr>
              <a:t> </a:t>
            </a:r>
            <a:r>
              <a:rPr lang="en-GB" dirty="0">
                <a:latin typeface="Times New Roman"/>
                <a:cs typeface="Times New Roman"/>
              </a:rPr>
              <a:t>are </a:t>
            </a:r>
            <a:r>
              <a:rPr lang="en-GB" spc="-5" dirty="0">
                <a:latin typeface="Times New Roman"/>
                <a:cs typeface="Times New Roman"/>
              </a:rPr>
              <a:t>usually</a:t>
            </a:r>
            <a:r>
              <a:rPr lang="en-GB" spc="5" dirty="0">
                <a:latin typeface="Times New Roman"/>
                <a:cs typeface="Times New Roman"/>
              </a:rPr>
              <a:t> </a:t>
            </a:r>
            <a:r>
              <a:rPr lang="en-GB" spc="-10" dirty="0">
                <a:latin typeface="Times New Roman"/>
                <a:cs typeface="Times New Roman"/>
              </a:rPr>
              <a:t>limited</a:t>
            </a:r>
            <a:r>
              <a:rPr lang="en-GB" spc="5" dirty="0">
                <a:latin typeface="Times New Roman"/>
                <a:cs typeface="Times New Roman"/>
              </a:rPr>
              <a:t> </a:t>
            </a:r>
            <a:r>
              <a:rPr lang="en-GB" spc="-5" dirty="0">
                <a:latin typeface="Times New Roman"/>
                <a:cs typeface="Times New Roman"/>
              </a:rPr>
              <a:t>to</a:t>
            </a:r>
            <a:r>
              <a:rPr lang="en-GB" spc="5" dirty="0">
                <a:latin typeface="Times New Roman"/>
                <a:cs typeface="Times New Roman"/>
              </a:rPr>
              <a:t> </a:t>
            </a:r>
            <a:r>
              <a:rPr lang="en-GB" dirty="0">
                <a:latin typeface="Times New Roman"/>
                <a:cs typeface="Times New Roman"/>
              </a:rPr>
              <a:t>a </a:t>
            </a:r>
            <a:r>
              <a:rPr lang="en-GB" spc="-484" dirty="0">
                <a:latin typeface="Times New Roman"/>
                <a:cs typeface="Times New Roman"/>
              </a:rPr>
              <a:t> </a:t>
            </a:r>
            <a:r>
              <a:rPr lang="en-GB" dirty="0">
                <a:latin typeface="Times New Roman"/>
                <a:cs typeface="Times New Roman"/>
              </a:rPr>
              <a:t>very</a:t>
            </a:r>
            <a:r>
              <a:rPr lang="en-GB" spc="-5" dirty="0">
                <a:latin typeface="Times New Roman"/>
                <a:cs typeface="Times New Roman"/>
              </a:rPr>
              <a:t> specific</a:t>
            </a:r>
            <a:r>
              <a:rPr lang="en-GB" dirty="0">
                <a:latin typeface="Times New Roman"/>
                <a:cs typeface="Times New Roman"/>
              </a:rPr>
              <a:t> </a:t>
            </a:r>
            <a:r>
              <a:rPr lang="en-GB" spc="-5" dirty="0">
                <a:latin typeface="Times New Roman"/>
                <a:cs typeface="Times New Roman"/>
              </a:rPr>
              <a:t>application</a:t>
            </a:r>
            <a:r>
              <a:rPr lang="en-GB" spc="10" dirty="0">
                <a:latin typeface="Times New Roman"/>
                <a:cs typeface="Times New Roman"/>
              </a:rPr>
              <a:t> </a:t>
            </a:r>
            <a:r>
              <a:rPr lang="en-GB" spc="-5" dirty="0">
                <a:latin typeface="Times New Roman"/>
                <a:cs typeface="Times New Roman"/>
              </a:rPr>
              <a:t>and</a:t>
            </a:r>
            <a:r>
              <a:rPr lang="en-GB" spc="5" dirty="0">
                <a:latin typeface="Times New Roman"/>
                <a:cs typeface="Times New Roman"/>
              </a:rPr>
              <a:t> </a:t>
            </a:r>
            <a:r>
              <a:rPr lang="en-GB" dirty="0">
                <a:latin typeface="Times New Roman"/>
                <a:cs typeface="Times New Roman"/>
              </a:rPr>
              <a:t>it</a:t>
            </a:r>
            <a:r>
              <a:rPr lang="en-GB" spc="-10" dirty="0">
                <a:latin typeface="Times New Roman"/>
                <a:cs typeface="Times New Roman"/>
              </a:rPr>
              <a:t> </a:t>
            </a:r>
            <a:r>
              <a:rPr lang="en-GB" spc="-5" dirty="0">
                <a:latin typeface="Times New Roman"/>
                <a:cs typeface="Times New Roman"/>
              </a:rPr>
              <a:t>might </a:t>
            </a:r>
            <a:r>
              <a:rPr lang="en-GB" dirty="0">
                <a:latin typeface="Times New Roman"/>
                <a:cs typeface="Times New Roman"/>
              </a:rPr>
              <a:t>use </a:t>
            </a:r>
            <a:r>
              <a:rPr lang="en-GB" spc="-5" dirty="0">
                <a:latin typeface="Times New Roman"/>
                <a:cs typeface="Times New Roman"/>
              </a:rPr>
              <a:t>syntax</a:t>
            </a:r>
            <a:r>
              <a:rPr lang="en-GB" spc="5" dirty="0">
                <a:latin typeface="Times New Roman"/>
                <a:cs typeface="Times New Roman"/>
              </a:rPr>
              <a:t> </a:t>
            </a:r>
            <a:r>
              <a:rPr lang="en-GB" spc="-5" dirty="0">
                <a:latin typeface="Times New Roman"/>
                <a:cs typeface="Times New Roman"/>
              </a:rPr>
              <a:t>that is</a:t>
            </a:r>
            <a:r>
              <a:rPr lang="en-GB" spc="5" dirty="0">
                <a:latin typeface="Times New Roman"/>
                <a:cs typeface="Times New Roman"/>
              </a:rPr>
              <a:t> </a:t>
            </a:r>
            <a:r>
              <a:rPr lang="en-GB" dirty="0">
                <a:latin typeface="Times New Roman"/>
                <a:cs typeface="Times New Roman"/>
              </a:rPr>
              <a:t>never</a:t>
            </a:r>
            <a:r>
              <a:rPr lang="en-GB" spc="10" dirty="0">
                <a:latin typeface="Times New Roman"/>
                <a:cs typeface="Times New Roman"/>
              </a:rPr>
              <a:t> </a:t>
            </a:r>
            <a:r>
              <a:rPr lang="en-GB" dirty="0">
                <a:latin typeface="Times New Roman"/>
                <a:cs typeface="Times New Roman"/>
              </a:rPr>
              <a:t>used</a:t>
            </a:r>
            <a:r>
              <a:rPr lang="en-GB" spc="10" dirty="0">
                <a:latin typeface="Times New Roman"/>
                <a:cs typeface="Times New Roman"/>
              </a:rPr>
              <a:t> </a:t>
            </a:r>
            <a:r>
              <a:rPr lang="en-GB" dirty="0">
                <a:latin typeface="Times New Roman"/>
                <a:cs typeface="Times New Roman"/>
              </a:rPr>
              <a:t>in</a:t>
            </a:r>
            <a:r>
              <a:rPr lang="en-GB" spc="5" dirty="0">
                <a:latin typeface="Times New Roman"/>
                <a:cs typeface="Times New Roman"/>
              </a:rPr>
              <a:t> </a:t>
            </a:r>
            <a:r>
              <a:rPr lang="en-GB" spc="-5" dirty="0">
                <a:latin typeface="Times New Roman"/>
                <a:cs typeface="Times New Roman"/>
              </a:rPr>
              <a:t>other </a:t>
            </a:r>
            <a:r>
              <a:rPr lang="en-GB" dirty="0">
                <a:latin typeface="Times New Roman"/>
                <a:cs typeface="Times New Roman"/>
              </a:rPr>
              <a:t> </a:t>
            </a:r>
            <a:r>
              <a:rPr lang="en-GB" spc="-5" dirty="0">
                <a:latin typeface="Times New Roman"/>
                <a:cs typeface="Times New Roman"/>
              </a:rPr>
              <a:t>programming</a:t>
            </a:r>
            <a:r>
              <a:rPr lang="en-GB" dirty="0">
                <a:latin typeface="Times New Roman"/>
                <a:cs typeface="Times New Roman"/>
              </a:rPr>
              <a:t> </a:t>
            </a:r>
            <a:r>
              <a:rPr lang="en-GB" spc="-5" dirty="0">
                <a:latin typeface="Times New Roman"/>
                <a:cs typeface="Times New Roman"/>
              </a:rPr>
              <a:t>languages.</a:t>
            </a:r>
            <a:endParaRPr lang="en-GB" dirty="0">
              <a:latin typeface="Times New Roman"/>
              <a:cs typeface="Times New Roman"/>
            </a:endParaRPr>
          </a:p>
          <a:p>
            <a:pPr marL="12700" marR="5080">
              <a:lnSpc>
                <a:spcPct val="100000"/>
              </a:lnSpc>
              <a:spcBef>
                <a:spcPts val="10"/>
              </a:spcBef>
              <a:buSzPct val="95000"/>
              <a:buFont typeface="Arial MT"/>
              <a:buChar char="•"/>
              <a:tabLst>
                <a:tab pos="102870" algn="l"/>
              </a:tabLst>
            </a:pPr>
            <a:r>
              <a:rPr lang="en-GB" dirty="0">
                <a:latin typeface="Times New Roman"/>
                <a:cs typeface="Times New Roman"/>
              </a:rPr>
              <a:t>SQL, NOMAD and</a:t>
            </a:r>
            <a:r>
              <a:rPr lang="en-GB" spc="5" dirty="0">
                <a:latin typeface="Times New Roman"/>
                <a:cs typeface="Times New Roman"/>
              </a:rPr>
              <a:t> </a:t>
            </a:r>
            <a:r>
              <a:rPr lang="en-GB" dirty="0">
                <a:latin typeface="Times New Roman"/>
                <a:cs typeface="Times New Roman"/>
              </a:rPr>
              <a:t>FOCUS</a:t>
            </a:r>
            <a:r>
              <a:rPr lang="en-GB" spc="5" dirty="0">
                <a:latin typeface="Times New Roman"/>
                <a:cs typeface="Times New Roman"/>
              </a:rPr>
              <a:t> </a:t>
            </a:r>
            <a:r>
              <a:rPr lang="en-GB" dirty="0">
                <a:latin typeface="Times New Roman"/>
                <a:cs typeface="Times New Roman"/>
              </a:rPr>
              <a:t>are </a:t>
            </a:r>
            <a:r>
              <a:rPr lang="en-GB" spc="-5" dirty="0">
                <a:latin typeface="Times New Roman"/>
                <a:cs typeface="Times New Roman"/>
              </a:rPr>
              <a:t>examples </a:t>
            </a:r>
            <a:r>
              <a:rPr lang="en-GB" dirty="0">
                <a:latin typeface="Times New Roman"/>
                <a:cs typeface="Times New Roman"/>
              </a:rPr>
              <a:t>of</a:t>
            </a:r>
            <a:r>
              <a:rPr lang="en-GB" spc="10" dirty="0">
                <a:latin typeface="Times New Roman"/>
                <a:cs typeface="Times New Roman"/>
              </a:rPr>
              <a:t> </a:t>
            </a:r>
            <a:r>
              <a:rPr lang="en-GB" dirty="0">
                <a:latin typeface="Times New Roman"/>
                <a:cs typeface="Times New Roman"/>
              </a:rPr>
              <a:t>fourth</a:t>
            </a:r>
            <a:r>
              <a:rPr lang="en-GB" spc="5" dirty="0">
                <a:latin typeface="Times New Roman"/>
                <a:cs typeface="Times New Roman"/>
              </a:rPr>
              <a:t> </a:t>
            </a:r>
            <a:r>
              <a:rPr lang="en-GB" spc="-5" dirty="0">
                <a:latin typeface="Times New Roman"/>
                <a:cs typeface="Times New Roman"/>
              </a:rPr>
              <a:t>generation</a:t>
            </a:r>
            <a:r>
              <a:rPr lang="en-GB" spc="5" dirty="0">
                <a:latin typeface="Times New Roman"/>
                <a:cs typeface="Times New Roman"/>
              </a:rPr>
              <a:t> </a:t>
            </a:r>
            <a:r>
              <a:rPr lang="en-GB" spc="-5" dirty="0">
                <a:latin typeface="Times New Roman"/>
                <a:cs typeface="Times New Roman"/>
              </a:rPr>
              <a:t>programming </a:t>
            </a:r>
            <a:r>
              <a:rPr lang="en-GB" spc="-484" dirty="0">
                <a:latin typeface="Times New Roman"/>
                <a:cs typeface="Times New Roman"/>
              </a:rPr>
              <a:t> </a:t>
            </a:r>
            <a:r>
              <a:rPr lang="en-GB" spc="-5" dirty="0">
                <a:latin typeface="Times New Roman"/>
                <a:cs typeface="Times New Roman"/>
              </a:rPr>
              <a:t>languages.</a:t>
            </a:r>
            <a:endParaRPr lang="en-GB"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25</a:t>
            </a:fld>
            <a:endParaRPr lang="en-US"/>
          </a:p>
        </p:txBody>
      </p:sp>
      <p:sp>
        <p:nvSpPr>
          <p:cNvPr id="7" name="Date Placeholder 6"/>
          <p:cNvSpPr>
            <a:spLocks noGrp="1"/>
          </p:cNvSpPr>
          <p:nvPr>
            <p:ph type="dt" sz="half" idx="10"/>
          </p:nvPr>
        </p:nvSpPr>
        <p:spPr/>
        <p:txBody>
          <a:bodyPr/>
          <a:lstStyle/>
          <a:p>
            <a:fld id="{1C2FEE32-ABF6-4F0C-BAD0-B7AD6CB7A207}"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787536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535D-3B5B-4218-B5E5-8A260CF4CE5D}"/>
              </a:ext>
            </a:extLst>
          </p:cNvPr>
          <p:cNvSpPr>
            <a:spLocks noGrp="1"/>
          </p:cNvSpPr>
          <p:nvPr>
            <p:ph type="title"/>
          </p:nvPr>
        </p:nvSpPr>
        <p:spPr/>
        <p:txBody>
          <a:bodyPr/>
          <a:lstStyle/>
          <a:p>
            <a:r>
              <a:rPr lang="en-US" b="1" dirty="0">
                <a:solidFill>
                  <a:srgbClr val="0070C0"/>
                </a:solidFill>
                <a:latin typeface="Times New Roman"/>
                <a:cs typeface="Times New Roman"/>
              </a:rPr>
              <a:t>Fifth</a:t>
            </a:r>
            <a:r>
              <a:rPr lang="en-US" b="1" spc="-70" dirty="0">
                <a:solidFill>
                  <a:srgbClr val="0070C0"/>
                </a:solidFill>
                <a:latin typeface="Times New Roman"/>
                <a:cs typeface="Times New Roman"/>
              </a:rPr>
              <a:t> </a:t>
            </a:r>
            <a:r>
              <a:rPr lang="en-US" b="1" dirty="0">
                <a:solidFill>
                  <a:srgbClr val="0070C0"/>
                </a:solidFill>
                <a:latin typeface="Times New Roman"/>
                <a:cs typeface="Times New Roman"/>
              </a:rPr>
              <a:t>generation</a:t>
            </a:r>
            <a:endParaRPr lang="en-US" b="1" dirty="0">
              <a:solidFill>
                <a:srgbClr val="0070C0"/>
              </a:solidFill>
            </a:endParaRPr>
          </a:p>
        </p:txBody>
      </p:sp>
      <p:sp>
        <p:nvSpPr>
          <p:cNvPr id="3" name="Content Placeholder 2">
            <a:extLst>
              <a:ext uri="{FF2B5EF4-FFF2-40B4-BE49-F238E27FC236}">
                <a16:creationId xmlns:a16="http://schemas.microsoft.com/office/drawing/2014/main" id="{75E38F9C-BF91-48D3-9950-6FB7EC319E1C}"/>
              </a:ext>
            </a:extLst>
          </p:cNvPr>
          <p:cNvSpPr>
            <a:spLocks noGrp="1"/>
          </p:cNvSpPr>
          <p:nvPr>
            <p:ph idx="1"/>
          </p:nvPr>
        </p:nvSpPr>
        <p:spPr/>
        <p:txBody>
          <a:bodyPr>
            <a:normAutofit fontScale="77500" lnSpcReduction="20000"/>
          </a:bodyPr>
          <a:lstStyle/>
          <a:p>
            <a:pPr marL="12700" marR="102870">
              <a:lnSpc>
                <a:spcPct val="100000"/>
              </a:lnSpc>
              <a:spcBef>
                <a:spcPts val="100"/>
              </a:spcBef>
              <a:buSzPct val="95000"/>
              <a:buFont typeface="Arial MT"/>
              <a:buChar char="•"/>
              <a:tabLst>
                <a:tab pos="102870" algn="l"/>
              </a:tabLst>
            </a:pPr>
            <a:r>
              <a:rPr lang="en-GB" dirty="0">
                <a:latin typeface="Times New Roman"/>
                <a:cs typeface="Times New Roman"/>
              </a:rPr>
              <a:t>The </a:t>
            </a:r>
            <a:r>
              <a:rPr lang="en-GB" spc="-5" dirty="0">
                <a:latin typeface="Times New Roman"/>
                <a:cs typeface="Times New Roman"/>
              </a:rPr>
              <a:t>fifth</a:t>
            </a:r>
            <a:r>
              <a:rPr lang="en-GB" spc="10" dirty="0">
                <a:latin typeface="Times New Roman"/>
                <a:cs typeface="Times New Roman"/>
              </a:rPr>
              <a:t> </a:t>
            </a:r>
            <a:r>
              <a:rPr lang="en-GB" spc="-5" dirty="0">
                <a:latin typeface="Times New Roman"/>
                <a:cs typeface="Times New Roman"/>
              </a:rPr>
              <a:t>generation</a:t>
            </a:r>
            <a:r>
              <a:rPr lang="en-GB" spc="5" dirty="0">
                <a:latin typeface="Times New Roman"/>
                <a:cs typeface="Times New Roman"/>
              </a:rPr>
              <a:t> </a:t>
            </a:r>
            <a:r>
              <a:rPr lang="en-GB" spc="-5" dirty="0">
                <a:latin typeface="Times New Roman"/>
                <a:cs typeface="Times New Roman"/>
              </a:rPr>
              <a:t>programming</a:t>
            </a:r>
            <a:r>
              <a:rPr lang="en-GB" spc="10" dirty="0">
                <a:latin typeface="Times New Roman"/>
                <a:cs typeface="Times New Roman"/>
              </a:rPr>
              <a:t> </a:t>
            </a:r>
            <a:r>
              <a:rPr lang="en-GB" dirty="0">
                <a:latin typeface="Times New Roman"/>
                <a:cs typeface="Times New Roman"/>
              </a:rPr>
              <a:t>language</a:t>
            </a:r>
            <a:r>
              <a:rPr lang="en-GB" spc="5" dirty="0">
                <a:latin typeface="Times New Roman"/>
                <a:cs typeface="Times New Roman"/>
              </a:rPr>
              <a:t> </a:t>
            </a:r>
            <a:r>
              <a:rPr lang="en-GB" dirty="0">
                <a:latin typeface="Times New Roman"/>
                <a:cs typeface="Times New Roman"/>
              </a:rPr>
              <a:t>or</a:t>
            </a:r>
            <a:r>
              <a:rPr lang="en-GB" spc="10" dirty="0">
                <a:latin typeface="Times New Roman"/>
                <a:cs typeface="Times New Roman"/>
              </a:rPr>
              <a:t> </a:t>
            </a:r>
            <a:r>
              <a:rPr lang="en-GB" spc="-5" dirty="0">
                <a:latin typeface="Times New Roman"/>
                <a:cs typeface="Times New Roman"/>
              </a:rPr>
              <a:t>visual</a:t>
            </a:r>
            <a:r>
              <a:rPr lang="en-GB" spc="5" dirty="0">
                <a:latin typeface="Times New Roman"/>
                <a:cs typeface="Times New Roman"/>
              </a:rPr>
              <a:t> </a:t>
            </a:r>
            <a:r>
              <a:rPr lang="en-GB" spc="-5" dirty="0">
                <a:latin typeface="Times New Roman"/>
                <a:cs typeface="Times New Roman"/>
              </a:rPr>
              <a:t>programming</a:t>
            </a:r>
            <a:r>
              <a:rPr lang="en-GB" spc="5" dirty="0">
                <a:latin typeface="Times New Roman"/>
                <a:cs typeface="Times New Roman"/>
              </a:rPr>
              <a:t> </a:t>
            </a:r>
            <a:r>
              <a:rPr lang="en-GB" dirty="0">
                <a:latin typeface="Times New Roman"/>
                <a:cs typeface="Times New Roman"/>
              </a:rPr>
              <a:t>language, </a:t>
            </a:r>
            <a:r>
              <a:rPr lang="en-GB" spc="-484" dirty="0">
                <a:latin typeface="Times New Roman"/>
                <a:cs typeface="Times New Roman"/>
              </a:rPr>
              <a:t> </a:t>
            </a:r>
            <a:r>
              <a:rPr lang="en-GB" spc="-5" dirty="0">
                <a:latin typeface="Times New Roman"/>
                <a:cs typeface="Times New Roman"/>
              </a:rPr>
              <a:t>is</a:t>
            </a:r>
            <a:r>
              <a:rPr lang="en-GB" spc="-10" dirty="0">
                <a:latin typeface="Times New Roman"/>
                <a:cs typeface="Times New Roman"/>
              </a:rPr>
              <a:t> </a:t>
            </a:r>
            <a:r>
              <a:rPr lang="en-GB" spc="-5" dirty="0">
                <a:latin typeface="Times New Roman"/>
                <a:cs typeface="Times New Roman"/>
              </a:rPr>
              <a:t>also</a:t>
            </a:r>
            <a:r>
              <a:rPr lang="en-GB" spc="5" dirty="0">
                <a:latin typeface="Times New Roman"/>
                <a:cs typeface="Times New Roman"/>
              </a:rPr>
              <a:t> </a:t>
            </a:r>
            <a:r>
              <a:rPr lang="en-GB" dirty="0">
                <a:latin typeface="Times New Roman"/>
                <a:cs typeface="Times New Roman"/>
              </a:rPr>
              <a:t>known</a:t>
            </a:r>
            <a:r>
              <a:rPr lang="en-GB" spc="5" dirty="0">
                <a:latin typeface="Times New Roman"/>
                <a:cs typeface="Times New Roman"/>
              </a:rPr>
              <a:t> </a:t>
            </a:r>
            <a:r>
              <a:rPr lang="en-GB" dirty="0">
                <a:latin typeface="Times New Roman"/>
                <a:cs typeface="Times New Roman"/>
              </a:rPr>
              <a:t>as</a:t>
            </a:r>
            <a:r>
              <a:rPr lang="en-GB" spc="-5" dirty="0">
                <a:latin typeface="Times New Roman"/>
                <a:cs typeface="Times New Roman"/>
              </a:rPr>
              <a:t> </a:t>
            </a:r>
            <a:r>
              <a:rPr lang="en-GB" dirty="0">
                <a:latin typeface="Times New Roman"/>
                <a:cs typeface="Times New Roman"/>
              </a:rPr>
              <a:t>natural </a:t>
            </a:r>
            <a:r>
              <a:rPr lang="en-GB" spc="-5" dirty="0">
                <a:latin typeface="Times New Roman"/>
                <a:cs typeface="Times New Roman"/>
              </a:rPr>
              <a:t>language.</a:t>
            </a:r>
            <a:endParaRPr lang="en-GB" dirty="0">
              <a:latin typeface="Times New Roman"/>
              <a:cs typeface="Times New Roman"/>
            </a:endParaRPr>
          </a:p>
          <a:p>
            <a:pPr marL="12700" marR="1003935">
              <a:lnSpc>
                <a:spcPct val="100000"/>
              </a:lnSpc>
              <a:spcBef>
                <a:spcPts val="600"/>
              </a:spcBef>
              <a:buSzPct val="95000"/>
              <a:buFont typeface="Arial MT"/>
              <a:buChar char="•"/>
              <a:tabLst>
                <a:tab pos="102870" algn="l"/>
              </a:tabLst>
            </a:pPr>
            <a:r>
              <a:rPr lang="en-GB" dirty="0">
                <a:latin typeface="Times New Roman"/>
                <a:cs typeface="Times New Roman"/>
              </a:rPr>
              <a:t>Provides</a:t>
            </a:r>
            <a:r>
              <a:rPr lang="en-GB" spc="5" dirty="0">
                <a:latin typeface="Times New Roman"/>
                <a:cs typeface="Times New Roman"/>
              </a:rPr>
              <a:t> </a:t>
            </a:r>
            <a:r>
              <a:rPr lang="en-GB" dirty="0">
                <a:latin typeface="Times New Roman"/>
                <a:cs typeface="Times New Roman"/>
              </a:rPr>
              <a:t>a</a:t>
            </a:r>
            <a:r>
              <a:rPr lang="en-GB" spc="5" dirty="0">
                <a:latin typeface="Times New Roman"/>
                <a:cs typeface="Times New Roman"/>
              </a:rPr>
              <a:t> </a:t>
            </a:r>
            <a:r>
              <a:rPr lang="en-GB" spc="-5" dirty="0">
                <a:latin typeface="Times New Roman"/>
                <a:cs typeface="Times New Roman"/>
              </a:rPr>
              <a:t>visual</a:t>
            </a:r>
            <a:r>
              <a:rPr lang="en-GB" dirty="0">
                <a:latin typeface="Times New Roman"/>
                <a:cs typeface="Times New Roman"/>
              </a:rPr>
              <a:t> or</a:t>
            </a:r>
            <a:r>
              <a:rPr lang="en-GB" spc="5" dirty="0">
                <a:latin typeface="Times New Roman"/>
                <a:cs typeface="Times New Roman"/>
              </a:rPr>
              <a:t> </a:t>
            </a:r>
            <a:r>
              <a:rPr lang="en-GB" dirty="0">
                <a:latin typeface="Times New Roman"/>
                <a:cs typeface="Times New Roman"/>
              </a:rPr>
              <a:t>graphical</a:t>
            </a:r>
            <a:r>
              <a:rPr lang="en-GB" spc="-5" dirty="0">
                <a:latin typeface="Times New Roman"/>
                <a:cs typeface="Times New Roman"/>
              </a:rPr>
              <a:t> interface,</a:t>
            </a:r>
            <a:r>
              <a:rPr lang="en-GB" spc="5" dirty="0">
                <a:latin typeface="Times New Roman"/>
                <a:cs typeface="Times New Roman"/>
              </a:rPr>
              <a:t> </a:t>
            </a:r>
            <a:r>
              <a:rPr lang="en-GB" spc="-5" dirty="0">
                <a:latin typeface="Times New Roman"/>
                <a:cs typeface="Times New Roman"/>
              </a:rPr>
              <a:t>called</a:t>
            </a:r>
            <a:r>
              <a:rPr lang="en-GB" spc="10" dirty="0">
                <a:latin typeface="Times New Roman"/>
                <a:cs typeface="Times New Roman"/>
              </a:rPr>
              <a:t> </a:t>
            </a:r>
            <a:r>
              <a:rPr lang="en-GB" dirty="0">
                <a:latin typeface="Times New Roman"/>
                <a:cs typeface="Times New Roman"/>
              </a:rPr>
              <a:t>a</a:t>
            </a:r>
            <a:r>
              <a:rPr lang="en-GB" spc="5" dirty="0">
                <a:latin typeface="Times New Roman"/>
                <a:cs typeface="Times New Roman"/>
              </a:rPr>
              <a:t> </a:t>
            </a:r>
            <a:r>
              <a:rPr lang="en-GB" spc="-5" dirty="0">
                <a:latin typeface="Times New Roman"/>
                <a:cs typeface="Times New Roman"/>
              </a:rPr>
              <a:t>visual</a:t>
            </a:r>
            <a:r>
              <a:rPr lang="en-GB" spc="-10" dirty="0">
                <a:latin typeface="Times New Roman"/>
                <a:cs typeface="Times New Roman"/>
              </a:rPr>
              <a:t> </a:t>
            </a:r>
            <a:r>
              <a:rPr lang="en-GB" spc="-5" dirty="0">
                <a:latin typeface="Times New Roman"/>
                <a:cs typeface="Times New Roman"/>
              </a:rPr>
              <a:t>programming </a:t>
            </a:r>
            <a:r>
              <a:rPr lang="en-GB" spc="-484" dirty="0">
                <a:latin typeface="Times New Roman"/>
                <a:cs typeface="Times New Roman"/>
              </a:rPr>
              <a:t> </a:t>
            </a:r>
            <a:r>
              <a:rPr lang="en-GB" spc="-5" dirty="0">
                <a:latin typeface="Times New Roman"/>
                <a:cs typeface="Times New Roman"/>
              </a:rPr>
              <a:t>environment,</a:t>
            </a:r>
            <a:r>
              <a:rPr lang="en-GB" dirty="0">
                <a:latin typeface="Times New Roman"/>
                <a:cs typeface="Times New Roman"/>
              </a:rPr>
              <a:t> for</a:t>
            </a:r>
            <a:r>
              <a:rPr lang="en-GB" spc="10" dirty="0">
                <a:latin typeface="Times New Roman"/>
                <a:cs typeface="Times New Roman"/>
              </a:rPr>
              <a:t> </a:t>
            </a:r>
            <a:r>
              <a:rPr lang="en-GB" spc="-5" dirty="0">
                <a:latin typeface="Times New Roman"/>
                <a:cs typeface="Times New Roman"/>
              </a:rPr>
              <a:t>creating</a:t>
            </a:r>
            <a:r>
              <a:rPr lang="en-GB" spc="5" dirty="0">
                <a:latin typeface="Times New Roman"/>
                <a:cs typeface="Times New Roman"/>
              </a:rPr>
              <a:t> </a:t>
            </a:r>
            <a:r>
              <a:rPr lang="en-GB" dirty="0">
                <a:latin typeface="Times New Roman"/>
                <a:cs typeface="Times New Roman"/>
              </a:rPr>
              <a:t>source</a:t>
            </a:r>
            <a:r>
              <a:rPr lang="en-GB" spc="5" dirty="0">
                <a:latin typeface="Times New Roman"/>
                <a:cs typeface="Times New Roman"/>
              </a:rPr>
              <a:t> </a:t>
            </a:r>
            <a:r>
              <a:rPr lang="en-GB" spc="-5" dirty="0">
                <a:latin typeface="Times New Roman"/>
                <a:cs typeface="Times New Roman"/>
              </a:rPr>
              <a:t>codes.</a:t>
            </a:r>
            <a:endParaRPr lang="en-GB" dirty="0">
              <a:latin typeface="Times New Roman"/>
              <a:cs typeface="Times New Roman"/>
            </a:endParaRPr>
          </a:p>
          <a:p>
            <a:pPr marL="12700" marR="147955">
              <a:lnSpc>
                <a:spcPct val="100000"/>
              </a:lnSpc>
              <a:spcBef>
                <a:spcPts val="600"/>
              </a:spcBef>
              <a:buSzPct val="95000"/>
              <a:buFont typeface="Arial MT"/>
              <a:buChar char="•"/>
              <a:tabLst>
                <a:tab pos="102870" algn="l"/>
              </a:tabLst>
            </a:pPr>
            <a:r>
              <a:rPr lang="en-GB" spc="-5" dirty="0">
                <a:latin typeface="Times New Roman"/>
                <a:cs typeface="Times New Roman"/>
              </a:rPr>
              <a:t>Fifth</a:t>
            </a:r>
            <a:r>
              <a:rPr lang="en-GB" spc="15" dirty="0">
                <a:latin typeface="Times New Roman"/>
                <a:cs typeface="Times New Roman"/>
              </a:rPr>
              <a:t> </a:t>
            </a:r>
            <a:r>
              <a:rPr lang="en-GB" spc="-5" dirty="0">
                <a:latin typeface="Times New Roman"/>
                <a:cs typeface="Times New Roman"/>
              </a:rPr>
              <a:t>generation</a:t>
            </a:r>
            <a:r>
              <a:rPr lang="en-GB" spc="5" dirty="0">
                <a:latin typeface="Times New Roman"/>
                <a:cs typeface="Times New Roman"/>
              </a:rPr>
              <a:t> </a:t>
            </a:r>
            <a:r>
              <a:rPr lang="en-GB" spc="-5" dirty="0">
                <a:latin typeface="Times New Roman"/>
                <a:cs typeface="Times New Roman"/>
              </a:rPr>
              <a:t>programming</a:t>
            </a:r>
            <a:r>
              <a:rPr lang="en-GB" spc="10" dirty="0">
                <a:latin typeface="Times New Roman"/>
                <a:cs typeface="Times New Roman"/>
              </a:rPr>
              <a:t> </a:t>
            </a:r>
            <a:r>
              <a:rPr lang="en-GB" spc="-5" dirty="0">
                <a:latin typeface="Times New Roman"/>
                <a:cs typeface="Times New Roman"/>
              </a:rPr>
              <a:t>allows</a:t>
            </a:r>
            <a:r>
              <a:rPr lang="en-GB" spc="5" dirty="0">
                <a:latin typeface="Times New Roman"/>
                <a:cs typeface="Times New Roman"/>
              </a:rPr>
              <a:t> </a:t>
            </a:r>
            <a:r>
              <a:rPr lang="en-GB" dirty="0">
                <a:latin typeface="Times New Roman"/>
                <a:cs typeface="Times New Roman"/>
              </a:rPr>
              <a:t>people</a:t>
            </a:r>
            <a:r>
              <a:rPr lang="en-GB" spc="5" dirty="0">
                <a:latin typeface="Times New Roman"/>
                <a:cs typeface="Times New Roman"/>
              </a:rPr>
              <a:t> </a:t>
            </a:r>
            <a:r>
              <a:rPr lang="en-GB" spc="-5" dirty="0">
                <a:latin typeface="Times New Roman"/>
                <a:cs typeface="Times New Roman"/>
              </a:rPr>
              <a:t>to</a:t>
            </a:r>
            <a:r>
              <a:rPr lang="en-GB" spc="15" dirty="0">
                <a:latin typeface="Times New Roman"/>
                <a:cs typeface="Times New Roman"/>
              </a:rPr>
              <a:t> </a:t>
            </a:r>
            <a:r>
              <a:rPr lang="en-GB" spc="-5" dirty="0">
                <a:latin typeface="Times New Roman"/>
                <a:cs typeface="Times New Roman"/>
              </a:rPr>
              <a:t>interact</a:t>
            </a:r>
            <a:r>
              <a:rPr lang="en-GB" dirty="0">
                <a:latin typeface="Times New Roman"/>
                <a:cs typeface="Times New Roman"/>
              </a:rPr>
              <a:t> </a:t>
            </a:r>
            <a:r>
              <a:rPr lang="en-GB" spc="-5" dirty="0">
                <a:latin typeface="Times New Roman"/>
                <a:cs typeface="Times New Roman"/>
              </a:rPr>
              <a:t>with</a:t>
            </a:r>
            <a:r>
              <a:rPr lang="en-GB" spc="10" dirty="0">
                <a:latin typeface="Times New Roman"/>
                <a:cs typeface="Times New Roman"/>
              </a:rPr>
              <a:t> </a:t>
            </a:r>
            <a:r>
              <a:rPr lang="en-GB" spc="-5" dirty="0">
                <a:latin typeface="Times New Roman"/>
                <a:cs typeface="Times New Roman"/>
              </a:rPr>
              <a:t>computers </a:t>
            </a:r>
            <a:r>
              <a:rPr lang="en-GB" dirty="0">
                <a:latin typeface="Times New Roman"/>
                <a:cs typeface="Times New Roman"/>
              </a:rPr>
              <a:t> </a:t>
            </a:r>
            <a:r>
              <a:rPr lang="en-GB" spc="-5" dirty="0">
                <a:latin typeface="Times New Roman"/>
                <a:cs typeface="Times New Roman"/>
              </a:rPr>
              <a:t>without</a:t>
            </a:r>
            <a:r>
              <a:rPr lang="en-GB" spc="-10" dirty="0">
                <a:latin typeface="Times New Roman"/>
                <a:cs typeface="Times New Roman"/>
              </a:rPr>
              <a:t> </a:t>
            </a:r>
            <a:r>
              <a:rPr lang="en-GB" dirty="0">
                <a:latin typeface="Times New Roman"/>
                <a:cs typeface="Times New Roman"/>
              </a:rPr>
              <a:t>needing</a:t>
            </a:r>
            <a:r>
              <a:rPr lang="en-GB" spc="15" dirty="0">
                <a:latin typeface="Times New Roman"/>
                <a:cs typeface="Times New Roman"/>
              </a:rPr>
              <a:t> </a:t>
            </a:r>
            <a:r>
              <a:rPr lang="en-GB" spc="-5" dirty="0">
                <a:latin typeface="Times New Roman"/>
                <a:cs typeface="Times New Roman"/>
              </a:rPr>
              <a:t>any</a:t>
            </a:r>
            <a:r>
              <a:rPr lang="en-GB" dirty="0">
                <a:latin typeface="Times New Roman"/>
                <a:cs typeface="Times New Roman"/>
              </a:rPr>
              <a:t> </a:t>
            </a:r>
            <a:r>
              <a:rPr lang="en-GB" spc="-5" dirty="0">
                <a:latin typeface="Times New Roman"/>
                <a:cs typeface="Times New Roman"/>
              </a:rPr>
              <a:t>specialized</a:t>
            </a:r>
            <a:r>
              <a:rPr lang="en-GB" spc="5" dirty="0">
                <a:latin typeface="Times New Roman"/>
                <a:cs typeface="Times New Roman"/>
              </a:rPr>
              <a:t> </a:t>
            </a:r>
            <a:r>
              <a:rPr lang="en-GB" dirty="0">
                <a:latin typeface="Times New Roman"/>
                <a:cs typeface="Times New Roman"/>
              </a:rPr>
              <a:t>knowledge. People</a:t>
            </a:r>
            <a:r>
              <a:rPr lang="en-GB" spc="5" dirty="0">
                <a:latin typeface="Times New Roman"/>
                <a:cs typeface="Times New Roman"/>
              </a:rPr>
              <a:t> </a:t>
            </a:r>
            <a:r>
              <a:rPr lang="en-GB" dirty="0">
                <a:latin typeface="Times New Roman"/>
                <a:cs typeface="Times New Roman"/>
              </a:rPr>
              <a:t>can</a:t>
            </a:r>
            <a:r>
              <a:rPr lang="en-GB" spc="5" dirty="0">
                <a:latin typeface="Times New Roman"/>
                <a:cs typeface="Times New Roman"/>
              </a:rPr>
              <a:t> </a:t>
            </a:r>
            <a:r>
              <a:rPr lang="en-GB" spc="-5" dirty="0">
                <a:latin typeface="Times New Roman"/>
                <a:cs typeface="Times New Roman"/>
              </a:rPr>
              <a:t>talk</a:t>
            </a:r>
            <a:r>
              <a:rPr lang="en-GB" spc="5" dirty="0">
                <a:latin typeface="Times New Roman"/>
                <a:cs typeface="Times New Roman"/>
              </a:rPr>
              <a:t> </a:t>
            </a:r>
            <a:r>
              <a:rPr lang="en-GB" spc="-5" dirty="0">
                <a:latin typeface="Times New Roman"/>
                <a:cs typeface="Times New Roman"/>
              </a:rPr>
              <a:t>to</a:t>
            </a:r>
            <a:r>
              <a:rPr lang="en-GB" spc="15" dirty="0">
                <a:latin typeface="Times New Roman"/>
                <a:cs typeface="Times New Roman"/>
              </a:rPr>
              <a:t> </a:t>
            </a:r>
            <a:r>
              <a:rPr lang="en-GB" spc="-5" dirty="0">
                <a:latin typeface="Times New Roman"/>
                <a:cs typeface="Times New Roman"/>
              </a:rPr>
              <a:t>computers </a:t>
            </a:r>
            <a:r>
              <a:rPr lang="en-GB" dirty="0">
                <a:latin typeface="Times New Roman"/>
                <a:cs typeface="Times New Roman"/>
              </a:rPr>
              <a:t>and </a:t>
            </a:r>
            <a:r>
              <a:rPr lang="en-GB" spc="-484" dirty="0">
                <a:latin typeface="Times New Roman"/>
                <a:cs typeface="Times New Roman"/>
              </a:rPr>
              <a:t> </a:t>
            </a:r>
            <a:r>
              <a:rPr lang="en-GB" spc="-5" dirty="0">
                <a:latin typeface="Times New Roman"/>
                <a:cs typeface="Times New Roman"/>
              </a:rPr>
              <a:t>the</a:t>
            </a:r>
            <a:r>
              <a:rPr lang="en-GB" spc="10" dirty="0">
                <a:latin typeface="Times New Roman"/>
                <a:cs typeface="Times New Roman"/>
              </a:rPr>
              <a:t> </a:t>
            </a:r>
            <a:r>
              <a:rPr lang="en-GB" dirty="0">
                <a:latin typeface="Times New Roman"/>
                <a:cs typeface="Times New Roman"/>
              </a:rPr>
              <a:t>voice</a:t>
            </a:r>
            <a:r>
              <a:rPr lang="en-GB" spc="5" dirty="0">
                <a:latin typeface="Times New Roman"/>
                <a:cs typeface="Times New Roman"/>
              </a:rPr>
              <a:t> </a:t>
            </a:r>
            <a:r>
              <a:rPr lang="en-GB" spc="-5" dirty="0">
                <a:latin typeface="Times New Roman"/>
                <a:cs typeface="Times New Roman"/>
              </a:rPr>
              <a:t>recognition</a:t>
            </a:r>
            <a:r>
              <a:rPr lang="en-GB" spc="5" dirty="0">
                <a:latin typeface="Times New Roman"/>
                <a:cs typeface="Times New Roman"/>
              </a:rPr>
              <a:t> </a:t>
            </a:r>
            <a:r>
              <a:rPr lang="en-GB" spc="-10" dirty="0">
                <a:latin typeface="Times New Roman"/>
                <a:cs typeface="Times New Roman"/>
              </a:rPr>
              <a:t>systems</a:t>
            </a:r>
            <a:r>
              <a:rPr lang="en-GB" spc="-5" dirty="0">
                <a:latin typeface="Times New Roman"/>
                <a:cs typeface="Times New Roman"/>
              </a:rPr>
              <a:t> can</a:t>
            </a:r>
            <a:r>
              <a:rPr lang="en-GB" spc="20" dirty="0">
                <a:latin typeface="Times New Roman"/>
                <a:cs typeface="Times New Roman"/>
              </a:rPr>
              <a:t> </a:t>
            </a:r>
            <a:r>
              <a:rPr lang="en-GB" dirty="0">
                <a:latin typeface="Times New Roman"/>
                <a:cs typeface="Times New Roman"/>
              </a:rPr>
              <a:t>convert spoken</a:t>
            </a:r>
            <a:r>
              <a:rPr lang="en-GB" spc="5" dirty="0">
                <a:latin typeface="Times New Roman"/>
                <a:cs typeface="Times New Roman"/>
              </a:rPr>
              <a:t> </a:t>
            </a:r>
            <a:r>
              <a:rPr lang="en-GB" dirty="0">
                <a:latin typeface="Times New Roman"/>
                <a:cs typeface="Times New Roman"/>
              </a:rPr>
              <a:t>sounds</a:t>
            </a:r>
            <a:r>
              <a:rPr lang="en-GB" spc="5" dirty="0">
                <a:latin typeface="Times New Roman"/>
                <a:cs typeface="Times New Roman"/>
              </a:rPr>
              <a:t> </a:t>
            </a:r>
            <a:r>
              <a:rPr lang="en-GB" spc="-5" dirty="0">
                <a:latin typeface="Times New Roman"/>
                <a:cs typeface="Times New Roman"/>
              </a:rPr>
              <a:t>into</a:t>
            </a:r>
            <a:r>
              <a:rPr lang="en-GB" spc="10" dirty="0">
                <a:latin typeface="Times New Roman"/>
                <a:cs typeface="Times New Roman"/>
              </a:rPr>
              <a:t> </a:t>
            </a:r>
            <a:r>
              <a:rPr lang="en-GB" spc="-5" dirty="0">
                <a:latin typeface="Times New Roman"/>
                <a:cs typeface="Times New Roman"/>
              </a:rPr>
              <a:t>written</a:t>
            </a:r>
            <a:r>
              <a:rPr lang="en-GB" spc="5" dirty="0">
                <a:latin typeface="Times New Roman"/>
                <a:cs typeface="Times New Roman"/>
              </a:rPr>
              <a:t> </a:t>
            </a:r>
            <a:r>
              <a:rPr lang="en-GB" dirty="0">
                <a:latin typeface="Times New Roman"/>
                <a:cs typeface="Times New Roman"/>
              </a:rPr>
              <a:t>words.</a:t>
            </a:r>
          </a:p>
          <a:p>
            <a:pPr marL="12700" marR="310515">
              <a:lnSpc>
                <a:spcPct val="100000"/>
              </a:lnSpc>
              <a:spcBef>
                <a:spcPts val="600"/>
              </a:spcBef>
              <a:buSzPct val="95000"/>
              <a:buFont typeface="Arial MT"/>
              <a:buChar char="•"/>
              <a:tabLst>
                <a:tab pos="102870" algn="l"/>
              </a:tabLst>
            </a:pPr>
            <a:r>
              <a:rPr lang="en-GB" dirty="0">
                <a:latin typeface="Times New Roman"/>
                <a:cs typeface="Times New Roman"/>
              </a:rPr>
              <a:t>The </a:t>
            </a:r>
            <a:r>
              <a:rPr lang="en-GB" spc="-5" dirty="0">
                <a:latin typeface="Times New Roman"/>
                <a:cs typeface="Times New Roman"/>
              </a:rPr>
              <a:t>difficulty</a:t>
            </a:r>
            <a:r>
              <a:rPr lang="en-GB" dirty="0">
                <a:latin typeface="Times New Roman"/>
                <a:cs typeface="Times New Roman"/>
              </a:rPr>
              <a:t> </a:t>
            </a:r>
            <a:r>
              <a:rPr lang="en-GB" spc="-5" dirty="0">
                <a:latin typeface="Times New Roman"/>
                <a:cs typeface="Times New Roman"/>
              </a:rPr>
              <a:t>is</a:t>
            </a:r>
            <a:r>
              <a:rPr lang="en-GB" spc="5" dirty="0">
                <a:latin typeface="Times New Roman"/>
                <a:cs typeface="Times New Roman"/>
              </a:rPr>
              <a:t> </a:t>
            </a:r>
            <a:r>
              <a:rPr lang="en-GB" spc="-5" dirty="0">
                <a:latin typeface="Times New Roman"/>
                <a:cs typeface="Times New Roman"/>
              </a:rPr>
              <a:t>the</a:t>
            </a:r>
            <a:r>
              <a:rPr lang="en-GB" dirty="0">
                <a:latin typeface="Times New Roman"/>
                <a:cs typeface="Times New Roman"/>
              </a:rPr>
              <a:t> </a:t>
            </a:r>
            <a:r>
              <a:rPr lang="en-GB" spc="-5" dirty="0">
                <a:latin typeface="Times New Roman"/>
                <a:cs typeface="Times New Roman"/>
              </a:rPr>
              <a:t>computer</a:t>
            </a:r>
            <a:r>
              <a:rPr lang="en-GB" spc="5" dirty="0">
                <a:latin typeface="Times New Roman"/>
                <a:cs typeface="Times New Roman"/>
              </a:rPr>
              <a:t> </a:t>
            </a:r>
            <a:r>
              <a:rPr lang="en-GB" spc="-5" dirty="0">
                <a:latin typeface="Times New Roman"/>
                <a:cs typeface="Times New Roman"/>
              </a:rPr>
              <a:t>still</a:t>
            </a:r>
            <a:r>
              <a:rPr lang="en-GB" spc="-10" dirty="0">
                <a:latin typeface="Times New Roman"/>
                <a:cs typeface="Times New Roman"/>
              </a:rPr>
              <a:t> </a:t>
            </a:r>
            <a:r>
              <a:rPr lang="en-GB" dirty="0">
                <a:latin typeface="Times New Roman"/>
                <a:cs typeface="Times New Roman"/>
              </a:rPr>
              <a:t>only understands</a:t>
            </a:r>
            <a:r>
              <a:rPr lang="en-GB" spc="5" dirty="0">
                <a:latin typeface="Times New Roman"/>
                <a:cs typeface="Times New Roman"/>
              </a:rPr>
              <a:t> </a:t>
            </a:r>
            <a:r>
              <a:rPr lang="en-GB" spc="-5" dirty="0">
                <a:latin typeface="Times New Roman"/>
                <a:cs typeface="Times New Roman"/>
              </a:rPr>
              <a:t>zeros</a:t>
            </a:r>
            <a:r>
              <a:rPr lang="en-GB" spc="10" dirty="0">
                <a:latin typeface="Times New Roman"/>
                <a:cs typeface="Times New Roman"/>
              </a:rPr>
              <a:t> </a:t>
            </a:r>
            <a:r>
              <a:rPr lang="en-GB" spc="-5" dirty="0">
                <a:latin typeface="Times New Roman"/>
                <a:cs typeface="Times New Roman"/>
              </a:rPr>
              <a:t>and</a:t>
            </a:r>
            <a:r>
              <a:rPr lang="en-GB" spc="5" dirty="0">
                <a:latin typeface="Times New Roman"/>
                <a:cs typeface="Times New Roman"/>
              </a:rPr>
              <a:t> </a:t>
            </a:r>
            <a:r>
              <a:rPr lang="en-GB" dirty="0">
                <a:latin typeface="Times New Roman"/>
                <a:cs typeface="Times New Roman"/>
              </a:rPr>
              <a:t>ones,</a:t>
            </a:r>
            <a:r>
              <a:rPr lang="en-GB" spc="5" dirty="0">
                <a:latin typeface="Times New Roman"/>
                <a:cs typeface="Times New Roman"/>
              </a:rPr>
              <a:t> </a:t>
            </a:r>
            <a:r>
              <a:rPr lang="en-GB" spc="-5" dirty="0">
                <a:latin typeface="Times New Roman"/>
                <a:cs typeface="Times New Roman"/>
              </a:rPr>
              <a:t>so</a:t>
            </a:r>
            <a:r>
              <a:rPr lang="en-GB" spc="5" dirty="0">
                <a:latin typeface="Times New Roman"/>
                <a:cs typeface="Times New Roman"/>
              </a:rPr>
              <a:t> </a:t>
            </a:r>
            <a:r>
              <a:rPr lang="en-GB" dirty="0">
                <a:latin typeface="Times New Roman"/>
                <a:cs typeface="Times New Roman"/>
              </a:rPr>
              <a:t>a </a:t>
            </a:r>
            <a:r>
              <a:rPr lang="en-GB" spc="5" dirty="0">
                <a:latin typeface="Times New Roman"/>
                <a:cs typeface="Times New Roman"/>
              </a:rPr>
              <a:t> </a:t>
            </a:r>
            <a:r>
              <a:rPr lang="en-GB" spc="-5" dirty="0">
                <a:latin typeface="Times New Roman"/>
                <a:cs typeface="Times New Roman"/>
              </a:rPr>
              <a:t>compiler</a:t>
            </a:r>
            <a:r>
              <a:rPr lang="en-GB" dirty="0">
                <a:latin typeface="Times New Roman"/>
                <a:cs typeface="Times New Roman"/>
              </a:rPr>
              <a:t> and</a:t>
            </a:r>
            <a:r>
              <a:rPr lang="en-GB" spc="5" dirty="0">
                <a:latin typeface="Times New Roman"/>
                <a:cs typeface="Times New Roman"/>
              </a:rPr>
              <a:t> </a:t>
            </a:r>
            <a:r>
              <a:rPr lang="en-GB" spc="-5" dirty="0">
                <a:latin typeface="Times New Roman"/>
                <a:cs typeface="Times New Roman"/>
              </a:rPr>
              <a:t>interpreter</a:t>
            </a:r>
            <a:r>
              <a:rPr lang="en-GB" spc="10" dirty="0">
                <a:latin typeface="Times New Roman"/>
                <a:cs typeface="Times New Roman"/>
              </a:rPr>
              <a:t> </a:t>
            </a:r>
            <a:r>
              <a:rPr lang="en-GB" spc="-10" dirty="0">
                <a:latin typeface="Times New Roman"/>
                <a:cs typeface="Times New Roman"/>
              </a:rPr>
              <a:t>must</a:t>
            </a:r>
            <a:r>
              <a:rPr lang="en-GB" dirty="0">
                <a:latin typeface="Times New Roman"/>
                <a:cs typeface="Times New Roman"/>
              </a:rPr>
              <a:t> convert </a:t>
            </a:r>
            <a:r>
              <a:rPr lang="en-GB" spc="-5" dirty="0">
                <a:latin typeface="Times New Roman"/>
                <a:cs typeface="Times New Roman"/>
              </a:rPr>
              <a:t>the</a:t>
            </a:r>
            <a:r>
              <a:rPr lang="en-GB" dirty="0">
                <a:latin typeface="Times New Roman"/>
                <a:cs typeface="Times New Roman"/>
              </a:rPr>
              <a:t> source</a:t>
            </a:r>
            <a:r>
              <a:rPr lang="en-GB" spc="5" dirty="0">
                <a:latin typeface="Times New Roman"/>
                <a:cs typeface="Times New Roman"/>
              </a:rPr>
              <a:t> </a:t>
            </a:r>
            <a:r>
              <a:rPr lang="en-GB" dirty="0">
                <a:latin typeface="Times New Roman"/>
                <a:cs typeface="Times New Roman"/>
              </a:rPr>
              <a:t>code </a:t>
            </a:r>
            <a:r>
              <a:rPr lang="en-GB" spc="-5" dirty="0">
                <a:latin typeface="Times New Roman"/>
                <a:cs typeface="Times New Roman"/>
              </a:rPr>
              <a:t>into</a:t>
            </a:r>
            <a:r>
              <a:rPr lang="en-GB" spc="15" dirty="0">
                <a:latin typeface="Times New Roman"/>
                <a:cs typeface="Times New Roman"/>
              </a:rPr>
              <a:t> </a:t>
            </a:r>
            <a:r>
              <a:rPr lang="en-GB" spc="-5" dirty="0">
                <a:latin typeface="Times New Roman"/>
                <a:cs typeface="Times New Roman"/>
              </a:rPr>
              <a:t>the</a:t>
            </a:r>
            <a:r>
              <a:rPr lang="en-GB" dirty="0">
                <a:latin typeface="Times New Roman"/>
                <a:cs typeface="Times New Roman"/>
              </a:rPr>
              <a:t> </a:t>
            </a:r>
            <a:r>
              <a:rPr lang="en-GB" spc="-5" dirty="0">
                <a:latin typeface="Times New Roman"/>
                <a:cs typeface="Times New Roman"/>
              </a:rPr>
              <a:t>machine</a:t>
            </a:r>
            <a:r>
              <a:rPr lang="en-GB" dirty="0">
                <a:latin typeface="Times New Roman"/>
                <a:cs typeface="Times New Roman"/>
              </a:rPr>
              <a:t> code </a:t>
            </a:r>
            <a:r>
              <a:rPr lang="en-GB" spc="-484" dirty="0">
                <a:latin typeface="Times New Roman"/>
                <a:cs typeface="Times New Roman"/>
              </a:rPr>
              <a:t> </a:t>
            </a:r>
            <a:r>
              <a:rPr lang="en-GB" spc="-5" dirty="0">
                <a:latin typeface="Times New Roman"/>
                <a:cs typeface="Times New Roman"/>
              </a:rPr>
              <a:t>that the</a:t>
            </a:r>
            <a:r>
              <a:rPr lang="en-GB" dirty="0">
                <a:latin typeface="Times New Roman"/>
                <a:cs typeface="Times New Roman"/>
              </a:rPr>
              <a:t> </a:t>
            </a:r>
            <a:r>
              <a:rPr lang="en-GB" spc="-5" dirty="0">
                <a:latin typeface="Times New Roman"/>
                <a:cs typeface="Times New Roman"/>
              </a:rPr>
              <a:t>computer</a:t>
            </a:r>
            <a:r>
              <a:rPr lang="en-GB" dirty="0">
                <a:latin typeface="Times New Roman"/>
                <a:cs typeface="Times New Roman"/>
              </a:rPr>
              <a:t> can</a:t>
            </a:r>
            <a:r>
              <a:rPr lang="en-GB" spc="5" dirty="0">
                <a:latin typeface="Times New Roman"/>
                <a:cs typeface="Times New Roman"/>
              </a:rPr>
              <a:t> </a:t>
            </a:r>
            <a:r>
              <a:rPr lang="en-GB" dirty="0">
                <a:latin typeface="Times New Roman"/>
                <a:cs typeface="Times New Roman"/>
              </a:rPr>
              <a:t>understand.</a:t>
            </a:r>
          </a:p>
          <a:p>
            <a:pPr marL="12700" marR="5080">
              <a:lnSpc>
                <a:spcPct val="100000"/>
              </a:lnSpc>
              <a:spcBef>
                <a:spcPts val="600"/>
              </a:spcBef>
              <a:buSzPct val="95000"/>
              <a:buFont typeface="Arial MT"/>
              <a:buChar char="•"/>
              <a:tabLst>
                <a:tab pos="102870" algn="l"/>
              </a:tabLst>
            </a:pPr>
            <a:r>
              <a:rPr lang="en-GB" spc="-5" dirty="0">
                <a:latin typeface="Times New Roman"/>
                <a:cs typeface="Times New Roman"/>
              </a:rPr>
              <a:t>Fifth-generation</a:t>
            </a:r>
            <a:r>
              <a:rPr lang="en-GB" spc="10" dirty="0">
                <a:latin typeface="Times New Roman"/>
                <a:cs typeface="Times New Roman"/>
              </a:rPr>
              <a:t> </a:t>
            </a:r>
            <a:r>
              <a:rPr lang="en-GB" dirty="0">
                <a:latin typeface="Times New Roman"/>
                <a:cs typeface="Times New Roman"/>
              </a:rPr>
              <a:t>languages </a:t>
            </a:r>
            <a:r>
              <a:rPr lang="en-GB" spc="-5" dirty="0">
                <a:latin typeface="Times New Roman"/>
                <a:cs typeface="Times New Roman"/>
              </a:rPr>
              <a:t>characteristically</a:t>
            </a:r>
            <a:r>
              <a:rPr lang="en-GB" spc="10" dirty="0">
                <a:latin typeface="Times New Roman"/>
                <a:cs typeface="Times New Roman"/>
              </a:rPr>
              <a:t> </a:t>
            </a:r>
            <a:r>
              <a:rPr lang="en-GB" dirty="0">
                <a:latin typeface="Times New Roman"/>
                <a:cs typeface="Times New Roman"/>
              </a:rPr>
              <a:t>consist of</a:t>
            </a:r>
            <a:r>
              <a:rPr lang="en-GB" spc="15" dirty="0">
                <a:latin typeface="Times New Roman"/>
                <a:cs typeface="Times New Roman"/>
              </a:rPr>
              <a:t> </a:t>
            </a:r>
            <a:r>
              <a:rPr lang="en-GB" spc="-5" dirty="0">
                <a:latin typeface="Times New Roman"/>
                <a:cs typeface="Times New Roman"/>
              </a:rPr>
              <a:t>English-like</a:t>
            </a:r>
            <a:r>
              <a:rPr lang="en-GB" spc="15" dirty="0">
                <a:latin typeface="Times New Roman"/>
                <a:cs typeface="Times New Roman"/>
              </a:rPr>
              <a:t> </a:t>
            </a:r>
            <a:r>
              <a:rPr lang="en-GB" dirty="0">
                <a:latin typeface="Times New Roman"/>
                <a:cs typeface="Times New Roman"/>
              </a:rPr>
              <a:t>words</a:t>
            </a:r>
            <a:r>
              <a:rPr lang="en-GB" spc="10" dirty="0">
                <a:latin typeface="Times New Roman"/>
                <a:cs typeface="Times New Roman"/>
              </a:rPr>
              <a:t> </a:t>
            </a:r>
            <a:r>
              <a:rPr lang="en-GB" dirty="0">
                <a:latin typeface="Times New Roman"/>
                <a:cs typeface="Times New Roman"/>
              </a:rPr>
              <a:t>and </a:t>
            </a:r>
            <a:r>
              <a:rPr lang="en-GB" spc="-484" dirty="0">
                <a:latin typeface="Times New Roman"/>
                <a:cs typeface="Times New Roman"/>
              </a:rPr>
              <a:t> </a:t>
            </a:r>
            <a:r>
              <a:rPr lang="en-GB" spc="-5" dirty="0">
                <a:latin typeface="Times New Roman"/>
                <a:cs typeface="Times New Roman"/>
              </a:rPr>
              <a:t>phrases,</a:t>
            </a:r>
            <a:r>
              <a:rPr lang="en-GB" spc="5" dirty="0">
                <a:latin typeface="Times New Roman"/>
                <a:cs typeface="Times New Roman"/>
              </a:rPr>
              <a:t> </a:t>
            </a:r>
            <a:r>
              <a:rPr lang="en-GB" dirty="0">
                <a:latin typeface="Times New Roman"/>
                <a:cs typeface="Times New Roman"/>
              </a:rPr>
              <a:t>thus uses an</a:t>
            </a:r>
            <a:r>
              <a:rPr lang="en-GB" spc="10" dirty="0">
                <a:latin typeface="Times New Roman"/>
                <a:cs typeface="Times New Roman"/>
              </a:rPr>
              <a:t> </a:t>
            </a:r>
            <a:r>
              <a:rPr lang="en-GB" spc="-5" dirty="0">
                <a:latin typeface="Times New Roman"/>
                <a:cs typeface="Times New Roman"/>
              </a:rPr>
              <a:t>English</a:t>
            </a:r>
            <a:r>
              <a:rPr lang="en-GB" spc="5" dirty="0">
                <a:latin typeface="Times New Roman"/>
                <a:cs typeface="Times New Roman"/>
              </a:rPr>
              <a:t> </a:t>
            </a:r>
            <a:r>
              <a:rPr lang="en-GB" spc="-5" dirty="0">
                <a:latin typeface="Times New Roman"/>
                <a:cs typeface="Times New Roman"/>
              </a:rPr>
              <a:t>like</a:t>
            </a:r>
            <a:r>
              <a:rPr lang="en-GB" spc="5" dirty="0">
                <a:latin typeface="Times New Roman"/>
                <a:cs typeface="Times New Roman"/>
              </a:rPr>
              <a:t> </a:t>
            </a:r>
            <a:r>
              <a:rPr lang="en-GB" spc="-5" dirty="0">
                <a:latin typeface="Times New Roman"/>
                <a:cs typeface="Times New Roman"/>
              </a:rPr>
              <a:t>syntax</a:t>
            </a:r>
            <a:r>
              <a:rPr lang="en-GB" spc="20" dirty="0">
                <a:latin typeface="Times New Roman"/>
                <a:cs typeface="Times New Roman"/>
              </a:rPr>
              <a:t> </a:t>
            </a:r>
            <a:r>
              <a:rPr lang="en-GB" spc="-5" dirty="0">
                <a:latin typeface="Times New Roman"/>
                <a:cs typeface="Times New Roman"/>
              </a:rPr>
              <a:t>to</a:t>
            </a:r>
            <a:r>
              <a:rPr lang="en-GB" spc="10" dirty="0">
                <a:latin typeface="Times New Roman"/>
                <a:cs typeface="Times New Roman"/>
              </a:rPr>
              <a:t> </a:t>
            </a:r>
            <a:r>
              <a:rPr lang="en-GB" spc="-10" dirty="0">
                <a:latin typeface="Times New Roman"/>
                <a:cs typeface="Times New Roman"/>
              </a:rPr>
              <a:t>simplify</a:t>
            </a:r>
            <a:r>
              <a:rPr lang="en-GB" dirty="0">
                <a:latin typeface="Times New Roman"/>
                <a:cs typeface="Times New Roman"/>
              </a:rPr>
              <a:t> </a:t>
            </a:r>
            <a:r>
              <a:rPr lang="en-GB" spc="-5" dirty="0">
                <a:latin typeface="Times New Roman"/>
                <a:cs typeface="Times New Roman"/>
              </a:rPr>
              <a:t>software</a:t>
            </a:r>
            <a:r>
              <a:rPr lang="en-GB" spc="10" dirty="0">
                <a:latin typeface="Times New Roman"/>
                <a:cs typeface="Times New Roman"/>
              </a:rPr>
              <a:t> </a:t>
            </a:r>
            <a:r>
              <a:rPr lang="en-GB" spc="-5" dirty="0">
                <a:latin typeface="Times New Roman"/>
                <a:cs typeface="Times New Roman"/>
              </a:rPr>
              <a:t>development.</a:t>
            </a:r>
            <a:endParaRPr lang="en-GB" dirty="0">
              <a:latin typeface="Times New Roman"/>
              <a:cs typeface="Times New Roman"/>
            </a:endParaRPr>
          </a:p>
          <a:p>
            <a:pPr marL="12700" marR="484505">
              <a:lnSpc>
                <a:spcPct val="100000"/>
              </a:lnSpc>
              <a:spcBef>
                <a:spcPts val="600"/>
              </a:spcBef>
              <a:buSzPct val="95000"/>
              <a:buFont typeface="Arial MT"/>
              <a:buChar char="•"/>
              <a:tabLst>
                <a:tab pos="102870" algn="l"/>
              </a:tabLst>
            </a:pPr>
            <a:r>
              <a:rPr lang="en-GB" dirty="0" err="1">
                <a:latin typeface="Times New Roman"/>
                <a:cs typeface="Times New Roman"/>
              </a:rPr>
              <a:t>Prolog</a:t>
            </a:r>
            <a:r>
              <a:rPr lang="en-GB" spc="5" dirty="0">
                <a:latin typeface="Times New Roman"/>
                <a:cs typeface="Times New Roman"/>
              </a:rPr>
              <a:t> </a:t>
            </a:r>
            <a:r>
              <a:rPr lang="en-GB" spc="-5" dirty="0">
                <a:latin typeface="Times New Roman"/>
                <a:cs typeface="Times New Roman"/>
              </a:rPr>
              <a:t>(</a:t>
            </a:r>
            <a:r>
              <a:rPr lang="en-GB" b="1" spc="-5" dirty="0" err="1">
                <a:latin typeface="Times New Roman"/>
                <a:cs typeface="Times New Roman"/>
              </a:rPr>
              <a:t>PRO</a:t>
            </a:r>
            <a:r>
              <a:rPr lang="en-GB" spc="-5" dirty="0" err="1">
                <a:latin typeface="Times New Roman"/>
                <a:cs typeface="Times New Roman"/>
              </a:rPr>
              <a:t>gramming</a:t>
            </a:r>
            <a:r>
              <a:rPr lang="en-GB" spc="25" dirty="0">
                <a:latin typeface="Times New Roman"/>
                <a:cs typeface="Times New Roman"/>
              </a:rPr>
              <a:t> </a:t>
            </a:r>
            <a:r>
              <a:rPr lang="en-GB" dirty="0">
                <a:latin typeface="Times New Roman"/>
                <a:cs typeface="Times New Roman"/>
              </a:rPr>
              <a:t>In</a:t>
            </a:r>
            <a:r>
              <a:rPr lang="en-GB" spc="15" dirty="0">
                <a:latin typeface="Times New Roman"/>
                <a:cs typeface="Times New Roman"/>
              </a:rPr>
              <a:t> </a:t>
            </a:r>
            <a:r>
              <a:rPr lang="en-GB" b="1" spc="-5" dirty="0" err="1">
                <a:latin typeface="Times New Roman"/>
                <a:cs typeface="Times New Roman"/>
              </a:rPr>
              <a:t>LOG</a:t>
            </a:r>
            <a:r>
              <a:rPr lang="en-GB" spc="-5" dirty="0" err="1">
                <a:latin typeface="Times New Roman"/>
                <a:cs typeface="Times New Roman"/>
              </a:rPr>
              <a:t>ic</a:t>
            </a:r>
            <a:r>
              <a:rPr lang="en-GB" dirty="0">
                <a:latin typeface="Times New Roman"/>
                <a:cs typeface="Times New Roman"/>
              </a:rPr>
              <a:t> )and</a:t>
            </a:r>
            <a:r>
              <a:rPr lang="en-GB" spc="10" dirty="0">
                <a:latin typeface="Times New Roman"/>
                <a:cs typeface="Times New Roman"/>
              </a:rPr>
              <a:t> </a:t>
            </a:r>
            <a:r>
              <a:rPr lang="en-GB" spc="-5" dirty="0">
                <a:latin typeface="Times New Roman"/>
                <a:cs typeface="Times New Roman"/>
              </a:rPr>
              <a:t>Mercury</a:t>
            </a:r>
            <a:r>
              <a:rPr lang="en-GB" spc="5" dirty="0">
                <a:latin typeface="Times New Roman"/>
                <a:cs typeface="Times New Roman"/>
              </a:rPr>
              <a:t> </a:t>
            </a:r>
            <a:r>
              <a:rPr lang="en-GB" dirty="0">
                <a:latin typeface="Times New Roman"/>
                <a:cs typeface="Times New Roman"/>
              </a:rPr>
              <a:t>are</a:t>
            </a:r>
            <a:r>
              <a:rPr lang="en-GB" spc="5" dirty="0">
                <a:latin typeface="Times New Roman"/>
                <a:cs typeface="Times New Roman"/>
              </a:rPr>
              <a:t> </a:t>
            </a:r>
            <a:r>
              <a:rPr lang="en-GB" spc="-5" dirty="0">
                <a:latin typeface="Times New Roman"/>
                <a:cs typeface="Times New Roman"/>
              </a:rPr>
              <a:t>the</a:t>
            </a:r>
            <a:r>
              <a:rPr lang="en-GB" spc="15" dirty="0">
                <a:latin typeface="Times New Roman"/>
                <a:cs typeface="Times New Roman"/>
              </a:rPr>
              <a:t> </a:t>
            </a:r>
            <a:r>
              <a:rPr lang="en-GB" spc="-5" dirty="0">
                <a:latin typeface="Times New Roman"/>
                <a:cs typeface="Times New Roman"/>
              </a:rPr>
              <a:t>best</a:t>
            </a:r>
            <a:r>
              <a:rPr lang="en-GB" spc="5" dirty="0">
                <a:latin typeface="Times New Roman"/>
                <a:cs typeface="Times New Roman"/>
              </a:rPr>
              <a:t> </a:t>
            </a:r>
            <a:r>
              <a:rPr lang="en-GB" dirty="0">
                <a:latin typeface="Times New Roman"/>
                <a:cs typeface="Times New Roman"/>
              </a:rPr>
              <a:t>known</a:t>
            </a:r>
            <a:r>
              <a:rPr lang="en-GB" spc="5" dirty="0">
                <a:latin typeface="Times New Roman"/>
                <a:cs typeface="Times New Roman"/>
              </a:rPr>
              <a:t> </a:t>
            </a:r>
            <a:r>
              <a:rPr lang="en-GB" spc="-5" dirty="0">
                <a:latin typeface="Times New Roman"/>
                <a:cs typeface="Times New Roman"/>
              </a:rPr>
              <a:t>fifth- </a:t>
            </a:r>
            <a:r>
              <a:rPr lang="en-GB" spc="-484" dirty="0">
                <a:latin typeface="Times New Roman"/>
                <a:cs typeface="Times New Roman"/>
              </a:rPr>
              <a:t> </a:t>
            </a:r>
            <a:r>
              <a:rPr lang="en-GB" spc="-5" dirty="0">
                <a:latin typeface="Times New Roman"/>
                <a:cs typeface="Times New Roman"/>
              </a:rPr>
              <a:t>generation</a:t>
            </a:r>
            <a:r>
              <a:rPr lang="en-GB" dirty="0">
                <a:latin typeface="Times New Roman"/>
                <a:cs typeface="Times New Roman"/>
              </a:rPr>
              <a:t> </a:t>
            </a:r>
            <a:r>
              <a:rPr lang="en-GB" spc="-5" dirty="0">
                <a:latin typeface="Times New Roman"/>
                <a:cs typeface="Times New Roman"/>
              </a:rPr>
              <a:t>languages.</a:t>
            </a:r>
            <a:endParaRPr lang="en-GB" dirty="0">
              <a:latin typeface="Times New Roman"/>
              <a:cs typeface="Times New Roman"/>
            </a:endParaRPr>
          </a:p>
          <a:p>
            <a:endParaRPr lang="en-US" b="1" dirty="0"/>
          </a:p>
        </p:txBody>
      </p:sp>
      <p:sp>
        <p:nvSpPr>
          <p:cNvPr id="6" name="Slide Number Placeholder 5"/>
          <p:cNvSpPr>
            <a:spLocks noGrp="1"/>
          </p:cNvSpPr>
          <p:nvPr>
            <p:ph type="sldNum" sz="quarter" idx="12"/>
          </p:nvPr>
        </p:nvSpPr>
        <p:spPr/>
        <p:txBody>
          <a:bodyPr/>
          <a:lstStyle/>
          <a:p>
            <a:fld id="{B8469794-7FE4-4827-BFFB-C703968EB8F2}" type="slidenum">
              <a:rPr lang="en-US" smtClean="0"/>
              <a:t>26</a:t>
            </a:fld>
            <a:endParaRPr lang="en-US"/>
          </a:p>
        </p:txBody>
      </p:sp>
      <p:sp>
        <p:nvSpPr>
          <p:cNvPr id="7" name="Date Placeholder 6"/>
          <p:cNvSpPr>
            <a:spLocks noGrp="1"/>
          </p:cNvSpPr>
          <p:nvPr>
            <p:ph type="dt" sz="half" idx="10"/>
          </p:nvPr>
        </p:nvSpPr>
        <p:spPr/>
        <p:txBody>
          <a:bodyPr/>
          <a:lstStyle/>
          <a:p>
            <a:fld id="{093DDC5D-FA8C-4EAC-9BEB-8F9AF6C41593}"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112720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0197-3A4F-4306-BD05-F370F82FD1A0}"/>
              </a:ext>
            </a:extLst>
          </p:cNvPr>
          <p:cNvSpPr>
            <a:spLocks noGrp="1"/>
          </p:cNvSpPr>
          <p:nvPr>
            <p:ph type="title"/>
          </p:nvPr>
        </p:nvSpPr>
        <p:spPr/>
        <p:txBody>
          <a:bodyPr/>
          <a:lstStyle/>
          <a:p>
            <a:r>
              <a:rPr lang="en-US" dirty="0">
                <a:solidFill>
                  <a:srgbClr val="0070C0"/>
                </a:solidFill>
                <a:latin typeface="Times New Roman"/>
                <a:cs typeface="Times New Roman"/>
              </a:rPr>
              <a:t>Fifth</a:t>
            </a:r>
            <a:r>
              <a:rPr lang="en-US" spc="-70" dirty="0">
                <a:solidFill>
                  <a:srgbClr val="0070C0"/>
                </a:solidFill>
                <a:latin typeface="Times New Roman"/>
                <a:cs typeface="Times New Roman"/>
              </a:rPr>
              <a:t> </a:t>
            </a:r>
            <a:r>
              <a:rPr lang="en-US" dirty="0">
                <a:solidFill>
                  <a:srgbClr val="0070C0"/>
                </a:solidFill>
                <a:latin typeface="Times New Roman"/>
                <a:cs typeface="Times New Roman"/>
              </a:rPr>
              <a:t>generation – Cont’d</a:t>
            </a:r>
            <a:endParaRPr lang="en-US" dirty="0">
              <a:solidFill>
                <a:srgbClr val="0070C0"/>
              </a:solidFill>
            </a:endParaRPr>
          </a:p>
        </p:txBody>
      </p:sp>
      <p:sp>
        <p:nvSpPr>
          <p:cNvPr id="3" name="Content Placeholder 2">
            <a:extLst>
              <a:ext uri="{FF2B5EF4-FFF2-40B4-BE49-F238E27FC236}">
                <a16:creationId xmlns:a16="http://schemas.microsoft.com/office/drawing/2014/main" id="{E60B9509-D17C-4FC9-B331-A923490FE58F}"/>
              </a:ext>
            </a:extLst>
          </p:cNvPr>
          <p:cNvSpPr>
            <a:spLocks noGrp="1"/>
          </p:cNvSpPr>
          <p:nvPr>
            <p:ph idx="1"/>
          </p:nvPr>
        </p:nvSpPr>
        <p:spPr/>
        <p:txBody>
          <a:bodyPr>
            <a:normAutofit lnSpcReduction="10000"/>
          </a:bodyPr>
          <a:lstStyle/>
          <a:p>
            <a:pPr marL="12700">
              <a:lnSpc>
                <a:spcPct val="100000"/>
              </a:lnSpc>
              <a:spcBef>
                <a:spcPts val="100"/>
              </a:spcBef>
            </a:pPr>
            <a:r>
              <a:rPr lang="en-GB" b="1" dirty="0">
                <a:latin typeface="Times New Roman"/>
                <a:cs typeface="Times New Roman"/>
              </a:rPr>
              <a:t>Advantages:</a:t>
            </a:r>
            <a:endParaRPr lang="en-GB" dirty="0">
              <a:latin typeface="Times New Roman"/>
              <a:cs typeface="Times New Roman"/>
            </a:endParaRPr>
          </a:p>
          <a:p>
            <a:pPr marL="203835" indent="-191135">
              <a:lnSpc>
                <a:spcPct val="100000"/>
              </a:lnSpc>
              <a:buSzPct val="95000"/>
              <a:buAutoNum type="arabicPeriod"/>
              <a:tabLst>
                <a:tab pos="203835" algn="l"/>
              </a:tabLst>
            </a:pPr>
            <a:r>
              <a:rPr lang="en-GB" dirty="0">
                <a:latin typeface="Times New Roman"/>
                <a:cs typeface="Times New Roman"/>
              </a:rPr>
              <a:t>Have</a:t>
            </a:r>
            <a:r>
              <a:rPr lang="en-GB" spc="-20" dirty="0">
                <a:latin typeface="Times New Roman"/>
                <a:cs typeface="Times New Roman"/>
              </a:rPr>
              <a:t> </a:t>
            </a:r>
            <a:r>
              <a:rPr lang="en-GB" dirty="0">
                <a:latin typeface="Times New Roman"/>
                <a:cs typeface="Times New Roman"/>
              </a:rPr>
              <a:t>friendly</a:t>
            </a:r>
            <a:r>
              <a:rPr lang="en-GB" spc="-25" dirty="0">
                <a:latin typeface="Times New Roman"/>
                <a:cs typeface="Times New Roman"/>
              </a:rPr>
              <a:t> </a:t>
            </a:r>
            <a:r>
              <a:rPr lang="en-GB" spc="-5" dirty="0">
                <a:latin typeface="Times New Roman"/>
                <a:cs typeface="Times New Roman"/>
              </a:rPr>
              <a:t>interfaces</a:t>
            </a:r>
            <a:endParaRPr lang="en-GB" dirty="0">
              <a:latin typeface="Times New Roman"/>
              <a:cs typeface="Times New Roman"/>
            </a:endParaRPr>
          </a:p>
          <a:p>
            <a:pPr marL="12700" marR="3098165">
              <a:lnSpc>
                <a:spcPct val="100000"/>
              </a:lnSpc>
              <a:buSzPct val="95000"/>
              <a:buAutoNum type="arabicPeriod"/>
              <a:tabLst>
                <a:tab pos="203835" algn="l"/>
              </a:tabLst>
            </a:pPr>
            <a:r>
              <a:rPr lang="en-GB" spc="-5" dirty="0">
                <a:latin typeface="Times New Roman"/>
                <a:cs typeface="Times New Roman"/>
              </a:rPr>
              <a:t>Easier</a:t>
            </a:r>
            <a:r>
              <a:rPr lang="en-GB" spc="-10" dirty="0">
                <a:latin typeface="Times New Roman"/>
                <a:cs typeface="Times New Roman"/>
              </a:rPr>
              <a:t> </a:t>
            </a:r>
            <a:r>
              <a:rPr lang="en-GB" spc="-5" dirty="0">
                <a:latin typeface="Times New Roman"/>
                <a:cs typeface="Times New Roman"/>
              </a:rPr>
              <a:t>to</a:t>
            </a:r>
            <a:r>
              <a:rPr lang="en-GB" spc="10" dirty="0">
                <a:latin typeface="Times New Roman"/>
                <a:cs typeface="Times New Roman"/>
              </a:rPr>
              <a:t> </a:t>
            </a:r>
            <a:r>
              <a:rPr lang="en-GB" dirty="0">
                <a:latin typeface="Times New Roman"/>
                <a:cs typeface="Times New Roman"/>
              </a:rPr>
              <a:t>use </a:t>
            </a:r>
            <a:r>
              <a:rPr lang="en-GB" spc="-5" dirty="0">
                <a:latin typeface="Times New Roman"/>
                <a:cs typeface="Times New Roman"/>
              </a:rPr>
              <a:t>than</a:t>
            </a:r>
            <a:r>
              <a:rPr lang="en-GB" spc="10" dirty="0">
                <a:latin typeface="Times New Roman"/>
                <a:cs typeface="Times New Roman"/>
              </a:rPr>
              <a:t> </a:t>
            </a:r>
            <a:r>
              <a:rPr lang="en-GB" dirty="0">
                <a:latin typeface="Times New Roman"/>
                <a:cs typeface="Times New Roman"/>
              </a:rPr>
              <a:t>older high </a:t>
            </a:r>
            <a:r>
              <a:rPr lang="en-GB" spc="-5" dirty="0">
                <a:latin typeface="Times New Roman"/>
                <a:cs typeface="Times New Roman"/>
              </a:rPr>
              <a:t>level </a:t>
            </a:r>
            <a:r>
              <a:rPr lang="en-GB" dirty="0">
                <a:latin typeface="Times New Roman"/>
                <a:cs typeface="Times New Roman"/>
              </a:rPr>
              <a:t>languages </a:t>
            </a:r>
            <a:r>
              <a:rPr lang="en-GB" spc="-484" dirty="0">
                <a:latin typeface="Times New Roman"/>
                <a:cs typeface="Times New Roman"/>
              </a:rPr>
              <a:t> </a:t>
            </a:r>
            <a:r>
              <a:rPr lang="en-GB" spc="-5" dirty="0">
                <a:latin typeface="Times New Roman"/>
                <a:cs typeface="Times New Roman"/>
              </a:rPr>
              <a:t>3.Linked</a:t>
            </a:r>
            <a:r>
              <a:rPr lang="en-GB" dirty="0">
                <a:latin typeface="Times New Roman"/>
                <a:cs typeface="Times New Roman"/>
              </a:rPr>
              <a:t> to</a:t>
            </a:r>
            <a:r>
              <a:rPr lang="en-GB" spc="5" dirty="0">
                <a:latin typeface="Times New Roman"/>
                <a:cs typeface="Times New Roman"/>
              </a:rPr>
              <a:t> </a:t>
            </a:r>
            <a:r>
              <a:rPr lang="en-GB" spc="-5" dirty="0">
                <a:latin typeface="Times New Roman"/>
                <a:cs typeface="Times New Roman"/>
              </a:rPr>
              <a:t>the</a:t>
            </a:r>
            <a:r>
              <a:rPr lang="en-GB" dirty="0">
                <a:latin typeface="Times New Roman"/>
                <a:cs typeface="Times New Roman"/>
              </a:rPr>
              <a:t> </a:t>
            </a:r>
            <a:r>
              <a:rPr lang="en-GB" spc="-5" dirty="0">
                <a:latin typeface="Times New Roman"/>
                <a:cs typeface="Times New Roman"/>
              </a:rPr>
              <a:t>English</a:t>
            </a:r>
            <a:r>
              <a:rPr lang="en-GB" spc="5" dirty="0">
                <a:latin typeface="Times New Roman"/>
                <a:cs typeface="Times New Roman"/>
              </a:rPr>
              <a:t> </a:t>
            </a:r>
            <a:r>
              <a:rPr lang="en-GB" dirty="0">
                <a:latin typeface="Times New Roman"/>
                <a:cs typeface="Times New Roman"/>
              </a:rPr>
              <a:t>language</a:t>
            </a:r>
          </a:p>
          <a:p>
            <a:pPr>
              <a:lnSpc>
                <a:spcPct val="100000"/>
              </a:lnSpc>
              <a:spcBef>
                <a:spcPts val="40"/>
              </a:spcBef>
            </a:pPr>
            <a:endParaRPr lang="en-GB" sz="3200" dirty="0">
              <a:latin typeface="Times New Roman"/>
              <a:cs typeface="Times New Roman"/>
            </a:endParaRPr>
          </a:p>
          <a:p>
            <a:pPr marL="12700">
              <a:lnSpc>
                <a:spcPct val="100000"/>
              </a:lnSpc>
            </a:pPr>
            <a:r>
              <a:rPr lang="en-GB" b="1" spc="-5" dirty="0">
                <a:latin typeface="Times New Roman"/>
                <a:cs typeface="Times New Roman"/>
              </a:rPr>
              <a:t>Disadvantages:</a:t>
            </a:r>
            <a:endParaRPr lang="en-GB" dirty="0">
              <a:latin typeface="Times New Roman"/>
              <a:cs typeface="Times New Roman"/>
            </a:endParaRPr>
          </a:p>
          <a:p>
            <a:pPr>
              <a:lnSpc>
                <a:spcPct val="100000"/>
              </a:lnSpc>
              <a:spcBef>
                <a:spcPts val="55"/>
              </a:spcBef>
            </a:pPr>
            <a:endParaRPr lang="en-GB" sz="3200" dirty="0">
              <a:latin typeface="Times New Roman"/>
              <a:cs typeface="Times New Roman"/>
            </a:endParaRPr>
          </a:p>
          <a:p>
            <a:pPr marL="12700" marR="5080">
              <a:lnSpc>
                <a:spcPct val="100000"/>
              </a:lnSpc>
            </a:pPr>
            <a:r>
              <a:rPr lang="en-GB" spc="-5" dirty="0">
                <a:latin typeface="Times New Roman"/>
                <a:cs typeface="Times New Roman"/>
              </a:rPr>
              <a:t>Programs </a:t>
            </a:r>
            <a:r>
              <a:rPr lang="en-GB" dirty="0">
                <a:latin typeface="Times New Roman"/>
                <a:cs typeface="Times New Roman"/>
              </a:rPr>
              <a:t>run</a:t>
            </a:r>
            <a:r>
              <a:rPr lang="en-GB" spc="10" dirty="0">
                <a:latin typeface="Times New Roman"/>
                <a:cs typeface="Times New Roman"/>
              </a:rPr>
              <a:t> </a:t>
            </a:r>
            <a:r>
              <a:rPr lang="en-GB" spc="-5" dirty="0">
                <a:latin typeface="Times New Roman"/>
                <a:cs typeface="Times New Roman"/>
              </a:rPr>
              <a:t>slower</a:t>
            </a:r>
            <a:r>
              <a:rPr lang="en-GB" spc="15" dirty="0">
                <a:latin typeface="Times New Roman"/>
                <a:cs typeface="Times New Roman"/>
              </a:rPr>
              <a:t> </a:t>
            </a:r>
            <a:r>
              <a:rPr lang="en-GB" spc="-5" dirty="0">
                <a:latin typeface="Times New Roman"/>
                <a:cs typeface="Times New Roman"/>
              </a:rPr>
              <a:t>than</a:t>
            </a:r>
            <a:r>
              <a:rPr lang="en-GB" spc="10" dirty="0">
                <a:latin typeface="Times New Roman"/>
                <a:cs typeface="Times New Roman"/>
              </a:rPr>
              <a:t> </a:t>
            </a:r>
            <a:r>
              <a:rPr lang="en-GB" spc="-5" dirty="0">
                <a:latin typeface="Times New Roman"/>
                <a:cs typeface="Times New Roman"/>
              </a:rPr>
              <a:t>those</a:t>
            </a:r>
            <a:r>
              <a:rPr lang="en-GB" dirty="0">
                <a:latin typeface="Times New Roman"/>
                <a:cs typeface="Times New Roman"/>
              </a:rPr>
              <a:t> of</a:t>
            </a:r>
            <a:r>
              <a:rPr lang="en-GB" spc="5" dirty="0">
                <a:latin typeface="Times New Roman"/>
                <a:cs typeface="Times New Roman"/>
              </a:rPr>
              <a:t> </a:t>
            </a:r>
            <a:r>
              <a:rPr lang="en-GB" spc="-5" dirty="0">
                <a:latin typeface="Times New Roman"/>
                <a:cs typeface="Times New Roman"/>
              </a:rPr>
              <a:t>earlier</a:t>
            </a:r>
            <a:r>
              <a:rPr lang="en-GB" spc="15" dirty="0">
                <a:latin typeface="Times New Roman"/>
                <a:cs typeface="Times New Roman"/>
              </a:rPr>
              <a:t> </a:t>
            </a:r>
            <a:r>
              <a:rPr lang="en-GB" dirty="0">
                <a:latin typeface="Times New Roman"/>
                <a:cs typeface="Times New Roman"/>
              </a:rPr>
              <a:t>language</a:t>
            </a:r>
            <a:r>
              <a:rPr lang="en-GB" spc="5" dirty="0">
                <a:latin typeface="Times New Roman"/>
                <a:cs typeface="Times New Roman"/>
              </a:rPr>
              <a:t> </a:t>
            </a:r>
            <a:r>
              <a:rPr lang="en-GB" dirty="0">
                <a:latin typeface="Times New Roman"/>
                <a:cs typeface="Times New Roman"/>
              </a:rPr>
              <a:t>generations because </a:t>
            </a:r>
            <a:r>
              <a:rPr lang="en-GB" spc="-5" dirty="0">
                <a:latin typeface="Times New Roman"/>
                <a:cs typeface="Times New Roman"/>
              </a:rPr>
              <a:t>their </a:t>
            </a:r>
            <a:r>
              <a:rPr lang="en-GB" spc="-484" dirty="0">
                <a:latin typeface="Times New Roman"/>
                <a:cs typeface="Times New Roman"/>
              </a:rPr>
              <a:t> </a:t>
            </a:r>
            <a:r>
              <a:rPr lang="en-GB" spc="-5" dirty="0">
                <a:latin typeface="Times New Roman"/>
                <a:cs typeface="Times New Roman"/>
              </a:rPr>
              <a:t>machine</a:t>
            </a:r>
            <a:r>
              <a:rPr lang="en-GB" spc="5" dirty="0">
                <a:latin typeface="Times New Roman"/>
                <a:cs typeface="Times New Roman"/>
              </a:rPr>
              <a:t> </a:t>
            </a:r>
            <a:r>
              <a:rPr lang="en-GB" dirty="0">
                <a:latin typeface="Times New Roman"/>
                <a:cs typeface="Times New Roman"/>
              </a:rPr>
              <a:t>code is</a:t>
            </a:r>
            <a:r>
              <a:rPr lang="en-GB" spc="-5" dirty="0">
                <a:latin typeface="Times New Roman"/>
                <a:cs typeface="Times New Roman"/>
              </a:rPr>
              <a:t> longer</a:t>
            </a:r>
            <a:r>
              <a:rPr lang="en-GB" spc="10" dirty="0">
                <a:latin typeface="Times New Roman"/>
                <a:cs typeface="Times New Roman"/>
              </a:rPr>
              <a:t> </a:t>
            </a:r>
            <a:r>
              <a:rPr lang="en-GB" dirty="0">
                <a:latin typeface="Times New Roman"/>
                <a:cs typeface="Times New Roman"/>
              </a:rPr>
              <a:t>and</a:t>
            </a:r>
            <a:r>
              <a:rPr lang="en-GB" spc="5" dirty="0">
                <a:latin typeface="Times New Roman"/>
                <a:cs typeface="Times New Roman"/>
              </a:rPr>
              <a:t> </a:t>
            </a:r>
            <a:r>
              <a:rPr lang="en-GB" spc="-10" dirty="0">
                <a:latin typeface="Times New Roman"/>
                <a:cs typeface="Times New Roman"/>
              </a:rPr>
              <a:t>more</a:t>
            </a:r>
            <a:r>
              <a:rPr lang="en-GB" spc="5" dirty="0">
                <a:latin typeface="Times New Roman"/>
                <a:cs typeface="Times New Roman"/>
              </a:rPr>
              <a:t> </a:t>
            </a:r>
            <a:r>
              <a:rPr lang="en-GB" spc="-5" dirty="0">
                <a:latin typeface="Times New Roman"/>
                <a:cs typeface="Times New Roman"/>
              </a:rPr>
              <a:t>complex</a:t>
            </a:r>
            <a:endParaRPr lang="en-GB"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27</a:t>
            </a:fld>
            <a:endParaRPr lang="en-US"/>
          </a:p>
        </p:txBody>
      </p:sp>
      <p:sp>
        <p:nvSpPr>
          <p:cNvPr id="7" name="Date Placeholder 6"/>
          <p:cNvSpPr>
            <a:spLocks noGrp="1"/>
          </p:cNvSpPr>
          <p:nvPr>
            <p:ph type="dt" sz="half" idx="10"/>
          </p:nvPr>
        </p:nvSpPr>
        <p:spPr/>
        <p:txBody>
          <a:bodyPr/>
          <a:lstStyle/>
          <a:p>
            <a:fld id="{1C11495E-689F-4C61-BF74-C1565DFA3EE4}"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932019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1FC9791B-4A36-4C81-87C7-90A6A734B943}"/>
              </a:ext>
            </a:extLst>
          </p:cNvPr>
          <p:cNvSpPr txBox="1"/>
          <p:nvPr/>
        </p:nvSpPr>
        <p:spPr>
          <a:xfrm>
            <a:off x="8284210" y="1405753"/>
            <a:ext cx="1239520" cy="1583690"/>
          </a:xfrm>
          <a:prstGeom prst="rect">
            <a:avLst/>
          </a:prstGeom>
        </p:spPr>
        <p:txBody>
          <a:bodyPr vert="horz" wrap="square" lIns="0" tIns="128270" rIns="0" bIns="0" rtlCol="0">
            <a:spAutoFit/>
          </a:bodyPr>
          <a:lstStyle/>
          <a:p>
            <a:pPr marL="285750" indent="-273050">
              <a:lnSpc>
                <a:spcPct val="100000"/>
              </a:lnSpc>
              <a:spcBef>
                <a:spcPts val="1010"/>
              </a:spcBef>
              <a:buAutoNum type="arabicPeriod"/>
              <a:tabLst>
                <a:tab pos="285750" algn="l"/>
              </a:tabLst>
            </a:pPr>
            <a:r>
              <a:rPr sz="1800" b="1" i="1" spc="-35" dirty="0">
                <a:solidFill>
                  <a:srgbClr val="491E9E"/>
                </a:solidFill>
                <a:latin typeface="Times New Roman"/>
                <a:cs typeface="Times New Roman"/>
              </a:rPr>
              <a:t>Edit</a:t>
            </a:r>
            <a:endParaRPr sz="1800">
              <a:latin typeface="Times New Roman"/>
              <a:cs typeface="Times New Roman"/>
            </a:endParaRPr>
          </a:p>
          <a:p>
            <a:pPr marL="285750" indent="-273050">
              <a:lnSpc>
                <a:spcPct val="100000"/>
              </a:lnSpc>
              <a:spcBef>
                <a:spcPts val="910"/>
              </a:spcBef>
              <a:buAutoNum type="arabicPeriod"/>
              <a:tabLst>
                <a:tab pos="285750" algn="l"/>
              </a:tabLst>
            </a:pPr>
            <a:r>
              <a:rPr sz="1800" b="1" i="1" spc="-75" dirty="0">
                <a:solidFill>
                  <a:srgbClr val="006666"/>
                </a:solidFill>
                <a:latin typeface="Times New Roman"/>
                <a:cs typeface="Times New Roman"/>
              </a:rPr>
              <a:t>Preprocess</a:t>
            </a:r>
            <a:endParaRPr sz="1800">
              <a:latin typeface="Times New Roman"/>
              <a:cs typeface="Times New Roman"/>
            </a:endParaRPr>
          </a:p>
          <a:p>
            <a:pPr marL="285750" indent="-273050">
              <a:lnSpc>
                <a:spcPct val="100000"/>
              </a:lnSpc>
              <a:spcBef>
                <a:spcPts val="900"/>
              </a:spcBef>
              <a:buAutoNum type="arabicPeriod"/>
              <a:tabLst>
                <a:tab pos="285750" algn="l"/>
              </a:tabLst>
            </a:pPr>
            <a:r>
              <a:rPr sz="1800" b="1" i="1" spc="-85" dirty="0">
                <a:solidFill>
                  <a:srgbClr val="491E9E"/>
                </a:solidFill>
                <a:latin typeface="Times New Roman"/>
                <a:cs typeface="Times New Roman"/>
              </a:rPr>
              <a:t>Compile</a:t>
            </a:r>
            <a:endParaRPr sz="1800">
              <a:latin typeface="Times New Roman"/>
              <a:cs typeface="Times New Roman"/>
            </a:endParaRPr>
          </a:p>
          <a:p>
            <a:pPr marL="285750" indent="-273050">
              <a:lnSpc>
                <a:spcPct val="100000"/>
              </a:lnSpc>
              <a:spcBef>
                <a:spcPts val="910"/>
              </a:spcBef>
              <a:buAutoNum type="arabicPeriod"/>
              <a:tabLst>
                <a:tab pos="285750" algn="l"/>
              </a:tabLst>
            </a:pPr>
            <a:r>
              <a:rPr sz="1800" b="1" i="1" spc="-85" dirty="0">
                <a:solidFill>
                  <a:srgbClr val="006666"/>
                </a:solidFill>
                <a:latin typeface="Times New Roman"/>
                <a:cs typeface="Times New Roman"/>
              </a:rPr>
              <a:t>Link</a:t>
            </a:r>
            <a:endParaRPr sz="1800">
              <a:latin typeface="Times New Roman"/>
              <a:cs typeface="Times New Roman"/>
            </a:endParaRPr>
          </a:p>
        </p:txBody>
      </p:sp>
      <p:sp>
        <p:nvSpPr>
          <p:cNvPr id="5" name="object 4">
            <a:extLst>
              <a:ext uri="{FF2B5EF4-FFF2-40B4-BE49-F238E27FC236}">
                <a16:creationId xmlns:a16="http://schemas.microsoft.com/office/drawing/2014/main" id="{BD7E9552-0C66-48E8-ACBA-70A72064F0F2}"/>
              </a:ext>
            </a:extLst>
          </p:cNvPr>
          <p:cNvSpPr txBox="1"/>
          <p:nvPr/>
        </p:nvSpPr>
        <p:spPr>
          <a:xfrm>
            <a:off x="8284210" y="2964044"/>
            <a:ext cx="978535" cy="802640"/>
          </a:xfrm>
          <a:prstGeom prst="rect">
            <a:avLst/>
          </a:prstGeom>
        </p:spPr>
        <p:txBody>
          <a:bodyPr vert="horz" wrap="square" lIns="0" tIns="127000" rIns="0" bIns="0" rtlCol="0">
            <a:spAutoFit/>
          </a:bodyPr>
          <a:lstStyle/>
          <a:p>
            <a:pPr marL="285750" indent="-273050">
              <a:lnSpc>
                <a:spcPct val="100000"/>
              </a:lnSpc>
              <a:spcBef>
                <a:spcPts val="1000"/>
              </a:spcBef>
              <a:buAutoNum type="arabicPeriod" startAt="5"/>
              <a:tabLst>
                <a:tab pos="285750" algn="l"/>
              </a:tabLst>
            </a:pPr>
            <a:r>
              <a:rPr sz="1800" b="1" i="1" spc="-85" dirty="0">
                <a:solidFill>
                  <a:srgbClr val="491E9E"/>
                </a:solidFill>
                <a:latin typeface="Times New Roman"/>
                <a:cs typeface="Times New Roman"/>
              </a:rPr>
              <a:t>Load</a:t>
            </a:r>
            <a:endParaRPr sz="1800">
              <a:latin typeface="Times New Roman"/>
              <a:cs typeface="Times New Roman"/>
            </a:endParaRPr>
          </a:p>
          <a:p>
            <a:pPr marL="285750" indent="-273050">
              <a:lnSpc>
                <a:spcPct val="100000"/>
              </a:lnSpc>
              <a:spcBef>
                <a:spcPts val="900"/>
              </a:spcBef>
              <a:buAutoNum type="arabicPeriod" startAt="5"/>
              <a:tabLst>
                <a:tab pos="285750" algn="l"/>
              </a:tabLst>
            </a:pPr>
            <a:r>
              <a:rPr sz="1800" b="1" i="1" spc="-215" dirty="0">
                <a:solidFill>
                  <a:srgbClr val="006666"/>
                </a:solidFill>
                <a:latin typeface="Times New Roman"/>
                <a:cs typeface="Times New Roman"/>
              </a:rPr>
              <a:t>E</a:t>
            </a:r>
            <a:r>
              <a:rPr sz="1800" b="1" i="1" spc="-145" dirty="0">
                <a:solidFill>
                  <a:srgbClr val="006666"/>
                </a:solidFill>
                <a:latin typeface="Times New Roman"/>
                <a:cs typeface="Times New Roman"/>
              </a:rPr>
              <a:t>x</a:t>
            </a:r>
            <a:r>
              <a:rPr sz="1800" b="1" i="1" spc="-125" dirty="0">
                <a:solidFill>
                  <a:srgbClr val="006666"/>
                </a:solidFill>
                <a:latin typeface="Times New Roman"/>
                <a:cs typeface="Times New Roman"/>
              </a:rPr>
              <a:t>e</a:t>
            </a:r>
            <a:r>
              <a:rPr sz="1800" b="1" i="1" spc="-120" dirty="0">
                <a:solidFill>
                  <a:srgbClr val="006666"/>
                </a:solidFill>
                <a:latin typeface="Times New Roman"/>
                <a:cs typeface="Times New Roman"/>
              </a:rPr>
              <a:t>c</a:t>
            </a:r>
            <a:r>
              <a:rPr sz="1800" b="1" i="1" spc="-95" dirty="0">
                <a:solidFill>
                  <a:srgbClr val="006666"/>
                </a:solidFill>
                <a:latin typeface="Times New Roman"/>
                <a:cs typeface="Times New Roman"/>
              </a:rPr>
              <a:t>u</a:t>
            </a:r>
            <a:r>
              <a:rPr sz="1800" b="1" i="1" spc="15" dirty="0">
                <a:solidFill>
                  <a:srgbClr val="006666"/>
                </a:solidFill>
                <a:latin typeface="Times New Roman"/>
                <a:cs typeface="Times New Roman"/>
              </a:rPr>
              <a:t>te</a:t>
            </a:r>
            <a:endParaRPr sz="1800">
              <a:latin typeface="Times New Roman"/>
              <a:cs typeface="Times New Roman"/>
            </a:endParaRPr>
          </a:p>
        </p:txBody>
      </p:sp>
      <p:grpSp>
        <p:nvGrpSpPr>
          <p:cNvPr id="6" name="object 5">
            <a:extLst>
              <a:ext uri="{FF2B5EF4-FFF2-40B4-BE49-F238E27FC236}">
                <a16:creationId xmlns:a16="http://schemas.microsoft.com/office/drawing/2014/main" id="{5960785E-2F4B-4443-9C0F-27877B54A9EA}"/>
              </a:ext>
            </a:extLst>
          </p:cNvPr>
          <p:cNvGrpSpPr/>
          <p:nvPr/>
        </p:nvGrpSpPr>
        <p:grpSpPr>
          <a:xfrm>
            <a:off x="3900169" y="1902324"/>
            <a:ext cx="514350" cy="74930"/>
            <a:chOff x="1827529" y="2247900"/>
            <a:chExt cx="514350" cy="74930"/>
          </a:xfrm>
        </p:grpSpPr>
        <p:sp>
          <p:nvSpPr>
            <p:cNvPr id="7" name="object 6">
              <a:extLst>
                <a:ext uri="{FF2B5EF4-FFF2-40B4-BE49-F238E27FC236}">
                  <a16:creationId xmlns:a16="http://schemas.microsoft.com/office/drawing/2014/main" id="{4CF5E95C-4648-4B21-B8C7-11C6756E6517}"/>
                </a:ext>
              </a:extLst>
            </p:cNvPr>
            <p:cNvSpPr/>
            <p:nvPr/>
          </p:nvSpPr>
          <p:spPr>
            <a:xfrm>
              <a:off x="1827529" y="2284730"/>
              <a:ext cx="514350" cy="0"/>
            </a:xfrm>
            <a:custGeom>
              <a:avLst/>
              <a:gdLst/>
              <a:ahLst/>
              <a:cxnLst/>
              <a:rect l="l" t="t" r="r" b="b"/>
              <a:pathLst>
                <a:path w="514350">
                  <a:moveTo>
                    <a:pt x="514350" y="0"/>
                  </a:moveTo>
                  <a:lnTo>
                    <a:pt x="0" y="0"/>
                  </a:lnTo>
                  <a:lnTo>
                    <a:pt x="514350" y="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EAF6DCE1-FFF3-48A3-8335-E26E86164E06}"/>
                </a:ext>
              </a:extLst>
            </p:cNvPr>
            <p:cNvSpPr/>
            <p:nvPr/>
          </p:nvSpPr>
          <p:spPr>
            <a:xfrm>
              <a:off x="1873249" y="2284730"/>
              <a:ext cx="422909" cy="0"/>
            </a:xfrm>
            <a:custGeom>
              <a:avLst/>
              <a:gdLst/>
              <a:ahLst/>
              <a:cxnLst/>
              <a:rect l="l" t="t" r="r" b="b"/>
              <a:pathLst>
                <a:path w="422910">
                  <a:moveTo>
                    <a:pt x="422910" y="0"/>
                  </a:moveTo>
                  <a:lnTo>
                    <a:pt x="0" y="0"/>
                  </a:lnTo>
                </a:path>
              </a:pathLst>
            </a:custGeom>
            <a:ln w="3810">
              <a:solidFill>
                <a:srgbClr val="000000"/>
              </a:solidFill>
            </a:ln>
          </p:spPr>
          <p:txBody>
            <a:bodyPr wrap="square" lIns="0" tIns="0" rIns="0" bIns="0" rtlCol="0"/>
            <a:lstStyle/>
            <a:p>
              <a:endParaRPr/>
            </a:p>
          </p:txBody>
        </p:sp>
        <p:sp>
          <p:nvSpPr>
            <p:cNvPr id="9" name="object 8">
              <a:extLst>
                <a:ext uri="{FF2B5EF4-FFF2-40B4-BE49-F238E27FC236}">
                  <a16:creationId xmlns:a16="http://schemas.microsoft.com/office/drawing/2014/main" id="{9754150C-C3E5-4A53-81C9-CE998D365C9F}"/>
                </a:ext>
              </a:extLst>
            </p:cNvPr>
            <p:cNvSpPr/>
            <p:nvPr/>
          </p:nvSpPr>
          <p:spPr>
            <a:xfrm>
              <a:off x="1827530" y="2247899"/>
              <a:ext cx="514350" cy="74930"/>
            </a:xfrm>
            <a:custGeom>
              <a:avLst/>
              <a:gdLst/>
              <a:ahLst/>
              <a:cxnLst/>
              <a:rect l="l" t="t" r="r" b="b"/>
              <a:pathLst>
                <a:path w="514350" h="74930">
                  <a:moveTo>
                    <a:pt x="50800" y="0"/>
                  </a:moveTo>
                  <a:lnTo>
                    <a:pt x="0" y="36830"/>
                  </a:lnTo>
                  <a:lnTo>
                    <a:pt x="50800" y="74930"/>
                  </a:lnTo>
                  <a:lnTo>
                    <a:pt x="50800" y="0"/>
                  </a:lnTo>
                  <a:close/>
                </a:path>
                <a:path w="514350" h="74930">
                  <a:moveTo>
                    <a:pt x="514350" y="36830"/>
                  </a:moveTo>
                  <a:lnTo>
                    <a:pt x="463550" y="0"/>
                  </a:lnTo>
                  <a:lnTo>
                    <a:pt x="463550" y="74930"/>
                  </a:lnTo>
                  <a:lnTo>
                    <a:pt x="514350" y="36830"/>
                  </a:lnTo>
                  <a:close/>
                </a:path>
              </a:pathLst>
            </a:custGeom>
            <a:solidFill>
              <a:srgbClr val="000000"/>
            </a:solidFill>
          </p:spPr>
          <p:txBody>
            <a:bodyPr wrap="square" lIns="0" tIns="0" rIns="0" bIns="0" rtlCol="0"/>
            <a:lstStyle/>
            <a:p>
              <a:endParaRPr/>
            </a:p>
          </p:txBody>
        </p:sp>
      </p:grpSp>
      <p:grpSp>
        <p:nvGrpSpPr>
          <p:cNvPr id="10" name="object 9">
            <a:extLst>
              <a:ext uri="{FF2B5EF4-FFF2-40B4-BE49-F238E27FC236}">
                <a16:creationId xmlns:a16="http://schemas.microsoft.com/office/drawing/2014/main" id="{6E9C04CD-96F4-4ADE-ABC8-9D9A5E510C7B}"/>
              </a:ext>
            </a:extLst>
          </p:cNvPr>
          <p:cNvGrpSpPr/>
          <p:nvPr/>
        </p:nvGrpSpPr>
        <p:grpSpPr>
          <a:xfrm>
            <a:off x="3899535" y="3501253"/>
            <a:ext cx="456565" cy="74930"/>
            <a:chOff x="1826895" y="3846829"/>
            <a:chExt cx="456565" cy="74930"/>
          </a:xfrm>
        </p:grpSpPr>
        <p:sp>
          <p:nvSpPr>
            <p:cNvPr id="11" name="object 10">
              <a:extLst>
                <a:ext uri="{FF2B5EF4-FFF2-40B4-BE49-F238E27FC236}">
                  <a16:creationId xmlns:a16="http://schemas.microsoft.com/office/drawing/2014/main" id="{E21D450D-DD9A-4486-91F2-EB5479401F79}"/>
                </a:ext>
              </a:extLst>
            </p:cNvPr>
            <p:cNvSpPr/>
            <p:nvPr/>
          </p:nvSpPr>
          <p:spPr>
            <a:xfrm>
              <a:off x="1828800" y="3883659"/>
              <a:ext cx="454659" cy="0"/>
            </a:xfrm>
            <a:custGeom>
              <a:avLst/>
              <a:gdLst/>
              <a:ahLst/>
              <a:cxnLst/>
              <a:rect l="l" t="t" r="r" b="b"/>
              <a:pathLst>
                <a:path w="454660">
                  <a:moveTo>
                    <a:pt x="0" y="0"/>
                  </a:moveTo>
                  <a:lnTo>
                    <a:pt x="454660" y="0"/>
                  </a:lnTo>
                  <a:lnTo>
                    <a:pt x="0" y="0"/>
                  </a:lnTo>
                  <a:close/>
                </a:path>
              </a:pathLst>
            </a:custGeom>
            <a:solidFill>
              <a:srgbClr val="000000"/>
            </a:solidFill>
          </p:spPr>
          <p:txBody>
            <a:bodyPr wrap="square" lIns="0" tIns="0" rIns="0" bIns="0" rtlCol="0"/>
            <a:lstStyle/>
            <a:p>
              <a:endParaRPr/>
            </a:p>
          </p:txBody>
        </p:sp>
        <p:sp>
          <p:nvSpPr>
            <p:cNvPr id="12" name="object 11">
              <a:extLst>
                <a:ext uri="{FF2B5EF4-FFF2-40B4-BE49-F238E27FC236}">
                  <a16:creationId xmlns:a16="http://schemas.microsoft.com/office/drawing/2014/main" id="{AF9993F1-CE32-4DF8-93D1-91C963C0EC54}"/>
                </a:ext>
              </a:extLst>
            </p:cNvPr>
            <p:cNvSpPr/>
            <p:nvPr/>
          </p:nvSpPr>
          <p:spPr>
            <a:xfrm>
              <a:off x="1828800" y="3883659"/>
              <a:ext cx="408940" cy="0"/>
            </a:xfrm>
            <a:custGeom>
              <a:avLst/>
              <a:gdLst/>
              <a:ahLst/>
              <a:cxnLst/>
              <a:rect l="l" t="t" r="r" b="b"/>
              <a:pathLst>
                <a:path w="408939">
                  <a:moveTo>
                    <a:pt x="0" y="0"/>
                  </a:moveTo>
                  <a:lnTo>
                    <a:pt x="408939" y="0"/>
                  </a:lnTo>
                </a:path>
              </a:pathLst>
            </a:custGeom>
            <a:ln w="3810">
              <a:solidFill>
                <a:srgbClr val="000000"/>
              </a:solidFill>
            </a:ln>
          </p:spPr>
          <p:txBody>
            <a:bodyPr wrap="square" lIns="0" tIns="0" rIns="0" bIns="0" rtlCol="0"/>
            <a:lstStyle/>
            <a:p>
              <a:endParaRPr/>
            </a:p>
          </p:txBody>
        </p:sp>
        <p:sp>
          <p:nvSpPr>
            <p:cNvPr id="13" name="object 12">
              <a:extLst>
                <a:ext uri="{FF2B5EF4-FFF2-40B4-BE49-F238E27FC236}">
                  <a16:creationId xmlns:a16="http://schemas.microsoft.com/office/drawing/2014/main" id="{52ADE19D-E342-4E56-9D67-6926A0E77C33}"/>
                </a:ext>
              </a:extLst>
            </p:cNvPr>
            <p:cNvSpPr/>
            <p:nvPr/>
          </p:nvSpPr>
          <p:spPr>
            <a:xfrm>
              <a:off x="2232660" y="3846829"/>
              <a:ext cx="50800" cy="74930"/>
            </a:xfrm>
            <a:custGeom>
              <a:avLst/>
              <a:gdLst/>
              <a:ahLst/>
              <a:cxnLst/>
              <a:rect l="l" t="t" r="r" b="b"/>
              <a:pathLst>
                <a:path w="50800" h="74929">
                  <a:moveTo>
                    <a:pt x="0" y="0"/>
                  </a:moveTo>
                  <a:lnTo>
                    <a:pt x="0" y="74930"/>
                  </a:lnTo>
                  <a:lnTo>
                    <a:pt x="50800" y="36830"/>
                  </a:lnTo>
                  <a:lnTo>
                    <a:pt x="0" y="0"/>
                  </a:lnTo>
                  <a:close/>
                </a:path>
              </a:pathLst>
            </a:custGeom>
            <a:solidFill>
              <a:srgbClr val="000000"/>
            </a:solidFill>
          </p:spPr>
          <p:txBody>
            <a:bodyPr wrap="square" lIns="0" tIns="0" rIns="0" bIns="0" rtlCol="0"/>
            <a:lstStyle/>
            <a:p>
              <a:endParaRPr/>
            </a:p>
          </p:txBody>
        </p:sp>
      </p:grpSp>
      <p:sp>
        <p:nvSpPr>
          <p:cNvPr id="14" name="object 13">
            <a:extLst>
              <a:ext uri="{FF2B5EF4-FFF2-40B4-BE49-F238E27FC236}">
                <a16:creationId xmlns:a16="http://schemas.microsoft.com/office/drawing/2014/main" id="{1013B7E6-C743-4F94-9162-DD7E828F31A0}"/>
              </a:ext>
            </a:extLst>
          </p:cNvPr>
          <p:cNvSpPr/>
          <p:nvPr/>
        </p:nvSpPr>
        <p:spPr>
          <a:xfrm>
            <a:off x="4154169" y="5102724"/>
            <a:ext cx="50800" cy="74930"/>
          </a:xfrm>
          <a:custGeom>
            <a:avLst/>
            <a:gdLst/>
            <a:ahLst/>
            <a:cxnLst/>
            <a:rect l="l" t="t" r="r" b="b"/>
            <a:pathLst>
              <a:path w="50800" h="74929">
                <a:moveTo>
                  <a:pt x="0" y="0"/>
                </a:moveTo>
                <a:lnTo>
                  <a:pt x="0" y="74930"/>
                </a:lnTo>
                <a:lnTo>
                  <a:pt x="50800" y="36830"/>
                </a:lnTo>
                <a:lnTo>
                  <a:pt x="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9C4CE95-79B5-4D61-9050-96455858C2F2}"/>
              </a:ext>
            </a:extLst>
          </p:cNvPr>
          <p:cNvSpPr/>
          <p:nvPr/>
        </p:nvSpPr>
        <p:spPr>
          <a:xfrm>
            <a:off x="3520440" y="5102724"/>
            <a:ext cx="49530" cy="74930"/>
          </a:xfrm>
          <a:custGeom>
            <a:avLst/>
            <a:gdLst/>
            <a:ahLst/>
            <a:cxnLst/>
            <a:rect l="l" t="t" r="r" b="b"/>
            <a:pathLst>
              <a:path w="49530" h="74929">
                <a:moveTo>
                  <a:pt x="49530" y="0"/>
                </a:moveTo>
                <a:lnTo>
                  <a:pt x="0" y="36830"/>
                </a:lnTo>
                <a:lnTo>
                  <a:pt x="49530" y="74930"/>
                </a:lnTo>
                <a:lnTo>
                  <a:pt x="49530" y="0"/>
                </a:lnTo>
                <a:close/>
              </a:path>
            </a:pathLst>
          </a:custGeom>
          <a:solidFill>
            <a:srgbClr val="000000"/>
          </a:solidFill>
        </p:spPr>
        <p:txBody>
          <a:bodyPr wrap="square" lIns="0" tIns="0" rIns="0" bIns="0" rtlCol="0"/>
          <a:lstStyle/>
          <a:p>
            <a:endParaRPr/>
          </a:p>
        </p:txBody>
      </p:sp>
      <p:sp>
        <p:nvSpPr>
          <p:cNvPr id="16" name="object 15">
            <a:extLst>
              <a:ext uri="{FF2B5EF4-FFF2-40B4-BE49-F238E27FC236}">
                <a16:creationId xmlns:a16="http://schemas.microsoft.com/office/drawing/2014/main" id="{2BE83DCB-1653-4FEA-99B0-D636CB1A0ABB}"/>
              </a:ext>
            </a:extLst>
          </p:cNvPr>
          <p:cNvSpPr/>
          <p:nvPr/>
        </p:nvSpPr>
        <p:spPr>
          <a:xfrm>
            <a:off x="5425440" y="3082153"/>
            <a:ext cx="227329" cy="1447800"/>
          </a:xfrm>
          <a:custGeom>
            <a:avLst/>
            <a:gdLst/>
            <a:ahLst/>
            <a:cxnLst/>
            <a:rect l="l" t="t" r="r" b="b"/>
            <a:pathLst>
              <a:path w="227329" h="1447800">
                <a:moveTo>
                  <a:pt x="0" y="0"/>
                </a:moveTo>
                <a:lnTo>
                  <a:pt x="39521" y="22717"/>
                </a:lnTo>
                <a:lnTo>
                  <a:pt x="73273" y="85405"/>
                </a:lnTo>
                <a:lnTo>
                  <a:pt x="87123" y="129177"/>
                </a:lnTo>
                <a:lnTo>
                  <a:pt x="98495" y="179869"/>
                </a:lnTo>
                <a:lnTo>
                  <a:pt x="107045" y="236456"/>
                </a:lnTo>
                <a:lnTo>
                  <a:pt x="112428" y="297915"/>
                </a:lnTo>
                <a:lnTo>
                  <a:pt x="114300" y="363220"/>
                </a:lnTo>
              </a:path>
              <a:path w="227329" h="1447800">
                <a:moveTo>
                  <a:pt x="0" y="0"/>
                </a:moveTo>
                <a:lnTo>
                  <a:pt x="0" y="0"/>
                </a:lnTo>
              </a:path>
              <a:path w="227329" h="1447800">
                <a:moveTo>
                  <a:pt x="114300" y="363220"/>
                </a:moveTo>
                <a:lnTo>
                  <a:pt x="114300" y="363220"/>
                </a:lnTo>
              </a:path>
              <a:path w="227329" h="1447800">
                <a:moveTo>
                  <a:pt x="0" y="1447800"/>
                </a:moveTo>
                <a:lnTo>
                  <a:pt x="39521" y="1425243"/>
                </a:lnTo>
                <a:lnTo>
                  <a:pt x="73273" y="1362924"/>
                </a:lnTo>
                <a:lnTo>
                  <a:pt x="87123" y="1319362"/>
                </a:lnTo>
                <a:lnTo>
                  <a:pt x="98495" y="1268871"/>
                </a:lnTo>
                <a:lnTo>
                  <a:pt x="107045" y="1212452"/>
                </a:lnTo>
                <a:lnTo>
                  <a:pt x="112428" y="1151111"/>
                </a:lnTo>
                <a:lnTo>
                  <a:pt x="114300" y="1085850"/>
                </a:lnTo>
              </a:path>
              <a:path w="227329" h="1447800">
                <a:moveTo>
                  <a:pt x="0" y="1447800"/>
                </a:moveTo>
                <a:lnTo>
                  <a:pt x="0" y="1447800"/>
                </a:lnTo>
              </a:path>
              <a:path w="227329" h="1447800">
                <a:moveTo>
                  <a:pt x="114300" y="1085850"/>
                </a:moveTo>
                <a:lnTo>
                  <a:pt x="114300" y="1085850"/>
                </a:lnTo>
              </a:path>
              <a:path w="227329" h="1447800">
                <a:moveTo>
                  <a:pt x="227329" y="723900"/>
                </a:moveTo>
                <a:lnTo>
                  <a:pt x="187808" y="746617"/>
                </a:lnTo>
                <a:lnTo>
                  <a:pt x="154056" y="809305"/>
                </a:lnTo>
                <a:lnTo>
                  <a:pt x="140206" y="853077"/>
                </a:lnTo>
                <a:lnTo>
                  <a:pt x="128834" y="903769"/>
                </a:lnTo>
                <a:lnTo>
                  <a:pt x="120284" y="960356"/>
                </a:lnTo>
                <a:lnTo>
                  <a:pt x="114901" y="1021815"/>
                </a:lnTo>
                <a:lnTo>
                  <a:pt x="113029" y="1087120"/>
                </a:lnTo>
              </a:path>
              <a:path w="227329" h="1447800">
                <a:moveTo>
                  <a:pt x="227329" y="723900"/>
                </a:moveTo>
                <a:lnTo>
                  <a:pt x="227329" y="723900"/>
                </a:lnTo>
              </a:path>
              <a:path w="227329" h="1447800">
                <a:moveTo>
                  <a:pt x="113029" y="1087120"/>
                </a:moveTo>
                <a:lnTo>
                  <a:pt x="113029" y="1087120"/>
                </a:lnTo>
              </a:path>
              <a:path w="227329" h="1447800">
                <a:moveTo>
                  <a:pt x="227329" y="723900"/>
                </a:moveTo>
                <a:lnTo>
                  <a:pt x="187808" y="701343"/>
                </a:lnTo>
                <a:lnTo>
                  <a:pt x="154056" y="639024"/>
                </a:lnTo>
                <a:lnTo>
                  <a:pt x="140206" y="595462"/>
                </a:lnTo>
                <a:lnTo>
                  <a:pt x="128834" y="544971"/>
                </a:lnTo>
                <a:lnTo>
                  <a:pt x="120284" y="488552"/>
                </a:lnTo>
                <a:lnTo>
                  <a:pt x="114901" y="427211"/>
                </a:lnTo>
                <a:lnTo>
                  <a:pt x="113029" y="361950"/>
                </a:lnTo>
              </a:path>
              <a:path w="227329" h="1447800">
                <a:moveTo>
                  <a:pt x="227329" y="723900"/>
                </a:moveTo>
                <a:lnTo>
                  <a:pt x="227329" y="723900"/>
                </a:lnTo>
              </a:path>
              <a:path w="227329" h="1447800">
                <a:moveTo>
                  <a:pt x="113029" y="361950"/>
                </a:moveTo>
                <a:lnTo>
                  <a:pt x="113029" y="361950"/>
                </a:lnTo>
              </a:path>
            </a:pathLst>
          </a:custGeom>
          <a:ln w="3234">
            <a:solidFill>
              <a:srgbClr val="000000"/>
            </a:solidFill>
          </a:ln>
        </p:spPr>
        <p:txBody>
          <a:bodyPr wrap="square" lIns="0" tIns="0" rIns="0" bIns="0" rtlCol="0"/>
          <a:lstStyle/>
          <a:p>
            <a:endParaRPr/>
          </a:p>
        </p:txBody>
      </p:sp>
      <p:pic>
        <p:nvPicPr>
          <p:cNvPr id="17" name="object 16">
            <a:extLst>
              <a:ext uri="{FF2B5EF4-FFF2-40B4-BE49-F238E27FC236}">
                <a16:creationId xmlns:a16="http://schemas.microsoft.com/office/drawing/2014/main" id="{B90CDB0A-038B-4C50-97BC-A0A96BECC04C}"/>
              </a:ext>
            </a:extLst>
          </p:cNvPr>
          <p:cNvPicPr/>
          <p:nvPr/>
        </p:nvPicPr>
        <p:blipFill>
          <a:blip r:embed="rId2" cstate="print"/>
          <a:stretch>
            <a:fillRect/>
          </a:stretch>
        </p:blipFill>
        <p:spPr>
          <a:xfrm>
            <a:off x="5271422" y="1480336"/>
            <a:ext cx="155634" cy="231834"/>
          </a:xfrm>
          <a:prstGeom prst="rect">
            <a:avLst/>
          </a:prstGeom>
        </p:spPr>
      </p:pic>
      <p:grpSp>
        <p:nvGrpSpPr>
          <p:cNvPr id="18" name="object 17">
            <a:extLst>
              <a:ext uri="{FF2B5EF4-FFF2-40B4-BE49-F238E27FC236}">
                <a16:creationId xmlns:a16="http://schemas.microsoft.com/office/drawing/2014/main" id="{A9B385ED-1C10-4141-8AD6-289C273D5B24}"/>
              </a:ext>
            </a:extLst>
          </p:cNvPr>
          <p:cNvGrpSpPr/>
          <p:nvPr/>
        </p:nvGrpSpPr>
        <p:grpSpPr>
          <a:xfrm>
            <a:off x="3900169" y="2283324"/>
            <a:ext cx="514350" cy="74930"/>
            <a:chOff x="1827529" y="2628900"/>
            <a:chExt cx="514350" cy="74930"/>
          </a:xfrm>
        </p:grpSpPr>
        <p:sp>
          <p:nvSpPr>
            <p:cNvPr id="19" name="object 18">
              <a:extLst>
                <a:ext uri="{FF2B5EF4-FFF2-40B4-BE49-F238E27FC236}">
                  <a16:creationId xmlns:a16="http://schemas.microsoft.com/office/drawing/2014/main" id="{A984254F-1D35-4FF7-BE94-53E59E0C29F5}"/>
                </a:ext>
              </a:extLst>
            </p:cNvPr>
            <p:cNvSpPr/>
            <p:nvPr/>
          </p:nvSpPr>
          <p:spPr>
            <a:xfrm>
              <a:off x="1873249" y="2667000"/>
              <a:ext cx="422909" cy="0"/>
            </a:xfrm>
            <a:custGeom>
              <a:avLst/>
              <a:gdLst/>
              <a:ahLst/>
              <a:cxnLst/>
              <a:rect l="l" t="t" r="r" b="b"/>
              <a:pathLst>
                <a:path w="422910">
                  <a:moveTo>
                    <a:pt x="422910" y="0"/>
                  </a:moveTo>
                  <a:lnTo>
                    <a:pt x="0" y="0"/>
                  </a:lnTo>
                </a:path>
              </a:pathLst>
            </a:custGeom>
            <a:ln w="381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B35D9996-3512-4856-802F-507F55E3262E}"/>
                </a:ext>
              </a:extLst>
            </p:cNvPr>
            <p:cNvSpPr/>
            <p:nvPr/>
          </p:nvSpPr>
          <p:spPr>
            <a:xfrm>
              <a:off x="1827530" y="2628899"/>
              <a:ext cx="514350" cy="74930"/>
            </a:xfrm>
            <a:custGeom>
              <a:avLst/>
              <a:gdLst/>
              <a:ahLst/>
              <a:cxnLst/>
              <a:rect l="l" t="t" r="r" b="b"/>
              <a:pathLst>
                <a:path w="514350" h="74930">
                  <a:moveTo>
                    <a:pt x="50800" y="0"/>
                  </a:moveTo>
                  <a:lnTo>
                    <a:pt x="0" y="38100"/>
                  </a:lnTo>
                  <a:lnTo>
                    <a:pt x="50800" y="74930"/>
                  </a:lnTo>
                  <a:lnTo>
                    <a:pt x="50800" y="0"/>
                  </a:lnTo>
                  <a:close/>
                </a:path>
                <a:path w="514350" h="74930">
                  <a:moveTo>
                    <a:pt x="514350" y="38100"/>
                  </a:moveTo>
                  <a:lnTo>
                    <a:pt x="463550" y="0"/>
                  </a:lnTo>
                  <a:lnTo>
                    <a:pt x="463550" y="74930"/>
                  </a:lnTo>
                  <a:lnTo>
                    <a:pt x="514350" y="38100"/>
                  </a:lnTo>
                  <a:close/>
                </a:path>
              </a:pathLst>
            </a:custGeom>
            <a:solidFill>
              <a:srgbClr val="000000"/>
            </a:solidFill>
          </p:spPr>
          <p:txBody>
            <a:bodyPr wrap="square" lIns="0" tIns="0" rIns="0" bIns="0" rtlCol="0"/>
            <a:lstStyle/>
            <a:p>
              <a:endParaRPr/>
            </a:p>
          </p:txBody>
        </p:sp>
      </p:grpSp>
      <p:grpSp>
        <p:nvGrpSpPr>
          <p:cNvPr id="21" name="object 20">
            <a:extLst>
              <a:ext uri="{FF2B5EF4-FFF2-40B4-BE49-F238E27FC236}">
                <a16:creationId xmlns:a16="http://schemas.microsoft.com/office/drawing/2014/main" id="{65FF29D3-D083-4553-BD08-3704DAE08A26}"/>
              </a:ext>
            </a:extLst>
          </p:cNvPr>
          <p:cNvGrpSpPr/>
          <p:nvPr/>
        </p:nvGrpSpPr>
        <p:grpSpPr>
          <a:xfrm>
            <a:off x="3900169" y="2664324"/>
            <a:ext cx="514350" cy="74930"/>
            <a:chOff x="1827529" y="3009900"/>
            <a:chExt cx="514350" cy="74930"/>
          </a:xfrm>
        </p:grpSpPr>
        <p:sp>
          <p:nvSpPr>
            <p:cNvPr id="22" name="object 21">
              <a:extLst>
                <a:ext uri="{FF2B5EF4-FFF2-40B4-BE49-F238E27FC236}">
                  <a16:creationId xmlns:a16="http://schemas.microsoft.com/office/drawing/2014/main" id="{3BA41CBC-DCD6-4A5C-90DD-ABFB7AA0B791}"/>
                </a:ext>
              </a:extLst>
            </p:cNvPr>
            <p:cNvSpPr/>
            <p:nvPr/>
          </p:nvSpPr>
          <p:spPr>
            <a:xfrm>
              <a:off x="1873249" y="3048000"/>
              <a:ext cx="422909" cy="0"/>
            </a:xfrm>
            <a:custGeom>
              <a:avLst/>
              <a:gdLst/>
              <a:ahLst/>
              <a:cxnLst/>
              <a:rect l="l" t="t" r="r" b="b"/>
              <a:pathLst>
                <a:path w="422910">
                  <a:moveTo>
                    <a:pt x="422910" y="0"/>
                  </a:moveTo>
                  <a:lnTo>
                    <a:pt x="0" y="0"/>
                  </a:lnTo>
                </a:path>
              </a:pathLst>
            </a:custGeom>
            <a:ln w="3810">
              <a:solidFill>
                <a:srgbClr val="00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3E7703FF-26CA-4E54-B34E-B520DDA7D27C}"/>
                </a:ext>
              </a:extLst>
            </p:cNvPr>
            <p:cNvSpPr/>
            <p:nvPr/>
          </p:nvSpPr>
          <p:spPr>
            <a:xfrm>
              <a:off x="1827530" y="3009899"/>
              <a:ext cx="514350" cy="74930"/>
            </a:xfrm>
            <a:custGeom>
              <a:avLst/>
              <a:gdLst/>
              <a:ahLst/>
              <a:cxnLst/>
              <a:rect l="l" t="t" r="r" b="b"/>
              <a:pathLst>
                <a:path w="514350" h="74930">
                  <a:moveTo>
                    <a:pt x="50800" y="0"/>
                  </a:moveTo>
                  <a:lnTo>
                    <a:pt x="0" y="38100"/>
                  </a:lnTo>
                  <a:lnTo>
                    <a:pt x="50800" y="74930"/>
                  </a:lnTo>
                  <a:lnTo>
                    <a:pt x="50800" y="0"/>
                  </a:lnTo>
                  <a:close/>
                </a:path>
                <a:path w="514350" h="74930">
                  <a:moveTo>
                    <a:pt x="514350" y="38100"/>
                  </a:moveTo>
                  <a:lnTo>
                    <a:pt x="463550" y="0"/>
                  </a:lnTo>
                  <a:lnTo>
                    <a:pt x="463550" y="74930"/>
                  </a:lnTo>
                  <a:lnTo>
                    <a:pt x="514350" y="38100"/>
                  </a:lnTo>
                  <a:close/>
                </a:path>
              </a:pathLst>
            </a:custGeom>
            <a:solidFill>
              <a:srgbClr val="000000"/>
            </a:solidFill>
          </p:spPr>
          <p:txBody>
            <a:bodyPr wrap="square" lIns="0" tIns="0" rIns="0" bIns="0" rtlCol="0"/>
            <a:lstStyle/>
            <a:p>
              <a:endParaRPr/>
            </a:p>
          </p:txBody>
        </p:sp>
      </p:grpSp>
      <p:grpSp>
        <p:nvGrpSpPr>
          <p:cNvPr id="24" name="object 23">
            <a:extLst>
              <a:ext uri="{FF2B5EF4-FFF2-40B4-BE49-F238E27FC236}">
                <a16:creationId xmlns:a16="http://schemas.microsoft.com/office/drawing/2014/main" id="{2AC423CA-3EC3-47CA-9386-EB88430BAC6F}"/>
              </a:ext>
            </a:extLst>
          </p:cNvPr>
          <p:cNvGrpSpPr/>
          <p:nvPr/>
        </p:nvGrpSpPr>
        <p:grpSpPr>
          <a:xfrm>
            <a:off x="2981007" y="3991791"/>
            <a:ext cx="696595" cy="315595"/>
            <a:chOff x="908367" y="4337367"/>
            <a:chExt cx="696595" cy="315595"/>
          </a:xfrm>
        </p:grpSpPr>
        <p:sp>
          <p:nvSpPr>
            <p:cNvPr id="25" name="object 24">
              <a:extLst>
                <a:ext uri="{FF2B5EF4-FFF2-40B4-BE49-F238E27FC236}">
                  <a16:creationId xmlns:a16="http://schemas.microsoft.com/office/drawing/2014/main" id="{C8FF09A9-7034-4C70-8170-F103B747D867}"/>
                </a:ext>
              </a:extLst>
            </p:cNvPr>
            <p:cNvSpPr/>
            <p:nvPr/>
          </p:nvSpPr>
          <p:spPr>
            <a:xfrm>
              <a:off x="913130" y="4342129"/>
              <a:ext cx="687070" cy="306070"/>
            </a:xfrm>
            <a:custGeom>
              <a:avLst/>
              <a:gdLst/>
              <a:ahLst/>
              <a:cxnLst/>
              <a:rect l="l" t="t" r="r" b="b"/>
              <a:pathLst>
                <a:path w="687069" h="306070">
                  <a:moveTo>
                    <a:pt x="344169" y="0"/>
                  </a:moveTo>
                  <a:lnTo>
                    <a:pt x="265922" y="1044"/>
                  </a:lnTo>
                  <a:lnTo>
                    <a:pt x="193739" y="3998"/>
                  </a:lnTo>
                  <a:lnTo>
                    <a:pt x="129799" y="8597"/>
                  </a:lnTo>
                  <a:lnTo>
                    <a:pt x="76277" y="14573"/>
                  </a:lnTo>
                  <a:lnTo>
                    <a:pt x="35352" y="21660"/>
                  </a:lnTo>
                  <a:lnTo>
                    <a:pt x="0" y="38100"/>
                  </a:lnTo>
                  <a:lnTo>
                    <a:pt x="0" y="267970"/>
                  </a:lnTo>
                  <a:lnTo>
                    <a:pt x="35352" y="284409"/>
                  </a:lnTo>
                  <a:lnTo>
                    <a:pt x="76277" y="291496"/>
                  </a:lnTo>
                  <a:lnTo>
                    <a:pt x="129799" y="297472"/>
                  </a:lnTo>
                  <a:lnTo>
                    <a:pt x="193739" y="302071"/>
                  </a:lnTo>
                  <a:lnTo>
                    <a:pt x="265922" y="305025"/>
                  </a:lnTo>
                  <a:lnTo>
                    <a:pt x="344169" y="306070"/>
                  </a:lnTo>
                  <a:lnTo>
                    <a:pt x="421947" y="305025"/>
                  </a:lnTo>
                  <a:lnTo>
                    <a:pt x="493793" y="302071"/>
                  </a:lnTo>
                  <a:lnTo>
                    <a:pt x="557507" y="297472"/>
                  </a:lnTo>
                  <a:lnTo>
                    <a:pt x="610892" y="291496"/>
                  </a:lnTo>
                  <a:lnTo>
                    <a:pt x="651746" y="284409"/>
                  </a:lnTo>
                  <a:lnTo>
                    <a:pt x="687069" y="267970"/>
                  </a:lnTo>
                  <a:lnTo>
                    <a:pt x="687069" y="38100"/>
                  </a:lnTo>
                  <a:lnTo>
                    <a:pt x="651746" y="21660"/>
                  </a:lnTo>
                  <a:lnTo>
                    <a:pt x="610892" y="14573"/>
                  </a:lnTo>
                  <a:lnTo>
                    <a:pt x="557507" y="8597"/>
                  </a:lnTo>
                  <a:lnTo>
                    <a:pt x="493793" y="3998"/>
                  </a:lnTo>
                  <a:lnTo>
                    <a:pt x="421947" y="1044"/>
                  </a:lnTo>
                  <a:lnTo>
                    <a:pt x="344169" y="0"/>
                  </a:lnTo>
                  <a:close/>
                </a:path>
              </a:pathLst>
            </a:custGeom>
            <a:solidFill>
              <a:srgbClr val="D24716"/>
            </a:solidFill>
          </p:spPr>
          <p:txBody>
            <a:bodyPr wrap="square" lIns="0" tIns="0" rIns="0" bIns="0" rtlCol="0"/>
            <a:lstStyle/>
            <a:p>
              <a:endParaRPr/>
            </a:p>
          </p:txBody>
        </p:sp>
        <p:sp>
          <p:nvSpPr>
            <p:cNvPr id="26" name="object 25">
              <a:extLst>
                <a:ext uri="{FF2B5EF4-FFF2-40B4-BE49-F238E27FC236}">
                  <a16:creationId xmlns:a16="http://schemas.microsoft.com/office/drawing/2014/main" id="{25C73C5D-CEED-4E65-B7F4-69F330930488}"/>
                </a:ext>
              </a:extLst>
            </p:cNvPr>
            <p:cNvSpPr/>
            <p:nvPr/>
          </p:nvSpPr>
          <p:spPr>
            <a:xfrm>
              <a:off x="913130" y="4342129"/>
              <a:ext cx="687070" cy="306070"/>
            </a:xfrm>
            <a:custGeom>
              <a:avLst/>
              <a:gdLst/>
              <a:ahLst/>
              <a:cxnLst/>
              <a:rect l="l" t="t" r="r" b="b"/>
              <a:pathLst>
                <a:path w="687069" h="306070">
                  <a:moveTo>
                    <a:pt x="344169" y="0"/>
                  </a:moveTo>
                  <a:lnTo>
                    <a:pt x="265922" y="1044"/>
                  </a:lnTo>
                  <a:lnTo>
                    <a:pt x="193739" y="3998"/>
                  </a:lnTo>
                  <a:lnTo>
                    <a:pt x="129799" y="8597"/>
                  </a:lnTo>
                  <a:lnTo>
                    <a:pt x="76277" y="14573"/>
                  </a:lnTo>
                  <a:lnTo>
                    <a:pt x="35352" y="21660"/>
                  </a:lnTo>
                  <a:lnTo>
                    <a:pt x="0" y="38100"/>
                  </a:lnTo>
                  <a:lnTo>
                    <a:pt x="0" y="267970"/>
                  </a:lnTo>
                  <a:lnTo>
                    <a:pt x="35352" y="284409"/>
                  </a:lnTo>
                  <a:lnTo>
                    <a:pt x="76277" y="291496"/>
                  </a:lnTo>
                  <a:lnTo>
                    <a:pt x="129799" y="297472"/>
                  </a:lnTo>
                  <a:lnTo>
                    <a:pt x="193739" y="302071"/>
                  </a:lnTo>
                  <a:lnTo>
                    <a:pt x="265922" y="305025"/>
                  </a:lnTo>
                  <a:lnTo>
                    <a:pt x="344169" y="306070"/>
                  </a:lnTo>
                  <a:lnTo>
                    <a:pt x="421947" y="305025"/>
                  </a:lnTo>
                  <a:lnTo>
                    <a:pt x="493793" y="302071"/>
                  </a:lnTo>
                  <a:lnTo>
                    <a:pt x="557507" y="297472"/>
                  </a:lnTo>
                  <a:lnTo>
                    <a:pt x="610892" y="291496"/>
                  </a:lnTo>
                  <a:lnTo>
                    <a:pt x="651746" y="284409"/>
                  </a:lnTo>
                  <a:lnTo>
                    <a:pt x="687069" y="267970"/>
                  </a:lnTo>
                  <a:lnTo>
                    <a:pt x="687069" y="38100"/>
                  </a:lnTo>
                  <a:lnTo>
                    <a:pt x="651746" y="21660"/>
                  </a:lnTo>
                  <a:lnTo>
                    <a:pt x="610892" y="14573"/>
                  </a:lnTo>
                  <a:lnTo>
                    <a:pt x="557507" y="8597"/>
                  </a:lnTo>
                  <a:lnTo>
                    <a:pt x="493793" y="3998"/>
                  </a:lnTo>
                  <a:lnTo>
                    <a:pt x="421947" y="1044"/>
                  </a:lnTo>
                  <a:lnTo>
                    <a:pt x="344169" y="0"/>
                  </a:lnTo>
                  <a:close/>
                </a:path>
                <a:path w="687069" h="306070">
                  <a:moveTo>
                    <a:pt x="0" y="0"/>
                  </a:moveTo>
                  <a:lnTo>
                    <a:pt x="0" y="0"/>
                  </a:lnTo>
                </a:path>
                <a:path w="687069" h="306070">
                  <a:moveTo>
                    <a:pt x="687069" y="306070"/>
                  </a:moveTo>
                  <a:lnTo>
                    <a:pt x="687069" y="306070"/>
                  </a:lnTo>
                </a:path>
              </a:pathLst>
            </a:custGeom>
            <a:ln w="9344">
              <a:solidFill>
                <a:srgbClr val="00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0DBDD77A-4B2D-4118-B756-0EDEE75A508E}"/>
                </a:ext>
              </a:extLst>
            </p:cNvPr>
            <p:cNvSpPr/>
            <p:nvPr/>
          </p:nvSpPr>
          <p:spPr>
            <a:xfrm>
              <a:off x="913130" y="4342129"/>
              <a:ext cx="687070" cy="77470"/>
            </a:xfrm>
            <a:custGeom>
              <a:avLst/>
              <a:gdLst/>
              <a:ahLst/>
              <a:cxnLst/>
              <a:rect l="l" t="t" r="r" b="b"/>
              <a:pathLst>
                <a:path w="687069" h="77470">
                  <a:moveTo>
                    <a:pt x="344169" y="0"/>
                  </a:moveTo>
                  <a:lnTo>
                    <a:pt x="265922" y="1044"/>
                  </a:lnTo>
                  <a:lnTo>
                    <a:pt x="193739" y="3998"/>
                  </a:lnTo>
                  <a:lnTo>
                    <a:pt x="129799" y="8597"/>
                  </a:lnTo>
                  <a:lnTo>
                    <a:pt x="76277" y="14573"/>
                  </a:lnTo>
                  <a:lnTo>
                    <a:pt x="35352" y="21660"/>
                  </a:lnTo>
                  <a:lnTo>
                    <a:pt x="0" y="38100"/>
                  </a:lnTo>
                  <a:lnTo>
                    <a:pt x="9201" y="47078"/>
                  </a:lnTo>
                  <a:lnTo>
                    <a:pt x="76277" y="62659"/>
                  </a:lnTo>
                  <a:lnTo>
                    <a:pt x="129799" y="68772"/>
                  </a:lnTo>
                  <a:lnTo>
                    <a:pt x="193739" y="73441"/>
                  </a:lnTo>
                  <a:lnTo>
                    <a:pt x="265922" y="76422"/>
                  </a:lnTo>
                  <a:lnTo>
                    <a:pt x="344169" y="77470"/>
                  </a:lnTo>
                  <a:lnTo>
                    <a:pt x="421947" y="76422"/>
                  </a:lnTo>
                  <a:lnTo>
                    <a:pt x="493793" y="73441"/>
                  </a:lnTo>
                  <a:lnTo>
                    <a:pt x="557507" y="68772"/>
                  </a:lnTo>
                  <a:lnTo>
                    <a:pt x="610892" y="62659"/>
                  </a:lnTo>
                  <a:lnTo>
                    <a:pt x="651746" y="55346"/>
                  </a:lnTo>
                  <a:lnTo>
                    <a:pt x="687069" y="38100"/>
                  </a:lnTo>
                  <a:lnTo>
                    <a:pt x="677872" y="29591"/>
                  </a:lnTo>
                  <a:lnTo>
                    <a:pt x="610892" y="14573"/>
                  </a:lnTo>
                  <a:lnTo>
                    <a:pt x="557507" y="8597"/>
                  </a:lnTo>
                  <a:lnTo>
                    <a:pt x="493793" y="3998"/>
                  </a:lnTo>
                  <a:lnTo>
                    <a:pt x="421947" y="1044"/>
                  </a:lnTo>
                  <a:lnTo>
                    <a:pt x="344169" y="0"/>
                  </a:lnTo>
                  <a:close/>
                </a:path>
              </a:pathLst>
            </a:custGeom>
            <a:solidFill>
              <a:srgbClr val="E48969"/>
            </a:solidFill>
          </p:spPr>
          <p:txBody>
            <a:bodyPr wrap="square" lIns="0" tIns="0" rIns="0" bIns="0" rtlCol="0"/>
            <a:lstStyle/>
            <a:p>
              <a:endParaRPr/>
            </a:p>
          </p:txBody>
        </p:sp>
        <p:sp>
          <p:nvSpPr>
            <p:cNvPr id="28" name="object 27">
              <a:extLst>
                <a:ext uri="{FF2B5EF4-FFF2-40B4-BE49-F238E27FC236}">
                  <a16:creationId xmlns:a16="http://schemas.microsoft.com/office/drawing/2014/main" id="{8622D390-AC5D-4A6A-BAC8-EDB05D1853E9}"/>
                </a:ext>
              </a:extLst>
            </p:cNvPr>
            <p:cNvSpPr/>
            <p:nvPr/>
          </p:nvSpPr>
          <p:spPr>
            <a:xfrm>
              <a:off x="913130" y="4342129"/>
              <a:ext cx="687070" cy="306070"/>
            </a:xfrm>
            <a:custGeom>
              <a:avLst/>
              <a:gdLst/>
              <a:ahLst/>
              <a:cxnLst/>
              <a:rect l="l" t="t" r="r" b="b"/>
              <a:pathLst>
                <a:path w="687069" h="306070">
                  <a:moveTo>
                    <a:pt x="344169" y="0"/>
                  </a:moveTo>
                  <a:lnTo>
                    <a:pt x="265922" y="1044"/>
                  </a:lnTo>
                  <a:lnTo>
                    <a:pt x="193739" y="3998"/>
                  </a:lnTo>
                  <a:lnTo>
                    <a:pt x="129799" y="8597"/>
                  </a:lnTo>
                  <a:lnTo>
                    <a:pt x="76277" y="14573"/>
                  </a:lnTo>
                  <a:lnTo>
                    <a:pt x="35352" y="21660"/>
                  </a:lnTo>
                  <a:lnTo>
                    <a:pt x="0" y="38100"/>
                  </a:lnTo>
                  <a:lnTo>
                    <a:pt x="9201" y="47078"/>
                  </a:lnTo>
                  <a:lnTo>
                    <a:pt x="76277" y="62659"/>
                  </a:lnTo>
                  <a:lnTo>
                    <a:pt x="129799" y="68772"/>
                  </a:lnTo>
                  <a:lnTo>
                    <a:pt x="193739" y="73441"/>
                  </a:lnTo>
                  <a:lnTo>
                    <a:pt x="265922" y="76422"/>
                  </a:lnTo>
                  <a:lnTo>
                    <a:pt x="344169" y="77470"/>
                  </a:lnTo>
                  <a:lnTo>
                    <a:pt x="421947" y="76422"/>
                  </a:lnTo>
                  <a:lnTo>
                    <a:pt x="493793" y="73441"/>
                  </a:lnTo>
                  <a:lnTo>
                    <a:pt x="557507" y="68772"/>
                  </a:lnTo>
                  <a:lnTo>
                    <a:pt x="610892" y="62659"/>
                  </a:lnTo>
                  <a:lnTo>
                    <a:pt x="651746" y="55346"/>
                  </a:lnTo>
                  <a:lnTo>
                    <a:pt x="687069" y="38100"/>
                  </a:lnTo>
                  <a:lnTo>
                    <a:pt x="677872" y="29591"/>
                  </a:lnTo>
                  <a:lnTo>
                    <a:pt x="610892" y="14573"/>
                  </a:lnTo>
                  <a:lnTo>
                    <a:pt x="557507" y="8597"/>
                  </a:lnTo>
                  <a:lnTo>
                    <a:pt x="493793" y="3998"/>
                  </a:lnTo>
                  <a:lnTo>
                    <a:pt x="421947" y="1044"/>
                  </a:lnTo>
                  <a:lnTo>
                    <a:pt x="344169" y="0"/>
                  </a:lnTo>
                  <a:close/>
                </a:path>
                <a:path w="687069" h="306070">
                  <a:moveTo>
                    <a:pt x="0" y="0"/>
                  </a:moveTo>
                  <a:lnTo>
                    <a:pt x="0" y="0"/>
                  </a:lnTo>
                </a:path>
                <a:path w="687069" h="306070">
                  <a:moveTo>
                    <a:pt x="687069" y="306070"/>
                  </a:moveTo>
                  <a:lnTo>
                    <a:pt x="687069" y="306070"/>
                  </a:lnTo>
                </a:path>
              </a:pathLst>
            </a:custGeom>
            <a:ln w="9344">
              <a:solidFill>
                <a:srgbClr val="000000"/>
              </a:solidFill>
            </a:ln>
          </p:spPr>
          <p:txBody>
            <a:bodyPr wrap="square" lIns="0" tIns="0" rIns="0" bIns="0" rtlCol="0"/>
            <a:lstStyle/>
            <a:p>
              <a:endParaRPr/>
            </a:p>
          </p:txBody>
        </p:sp>
      </p:grpSp>
      <p:grpSp>
        <p:nvGrpSpPr>
          <p:cNvPr id="29" name="object 28">
            <a:extLst>
              <a:ext uri="{FF2B5EF4-FFF2-40B4-BE49-F238E27FC236}">
                <a16:creationId xmlns:a16="http://schemas.microsoft.com/office/drawing/2014/main" id="{86CFFAD0-0D0B-45E1-B71B-ACE9E9C5ABB2}"/>
              </a:ext>
            </a:extLst>
          </p:cNvPr>
          <p:cNvGrpSpPr/>
          <p:nvPr/>
        </p:nvGrpSpPr>
        <p:grpSpPr>
          <a:xfrm>
            <a:off x="3884929" y="1402351"/>
            <a:ext cx="1240790" cy="314325"/>
            <a:chOff x="1812289" y="1747927"/>
            <a:chExt cx="1240790" cy="314325"/>
          </a:xfrm>
        </p:grpSpPr>
        <p:sp>
          <p:nvSpPr>
            <p:cNvPr id="30" name="object 29">
              <a:extLst>
                <a:ext uri="{FF2B5EF4-FFF2-40B4-BE49-F238E27FC236}">
                  <a16:creationId xmlns:a16="http://schemas.microsoft.com/office/drawing/2014/main" id="{274CDB32-DBE5-42CE-8850-6D96F085981F}"/>
                </a:ext>
              </a:extLst>
            </p:cNvPr>
            <p:cNvSpPr/>
            <p:nvPr/>
          </p:nvSpPr>
          <p:spPr>
            <a:xfrm>
              <a:off x="1828799" y="1904999"/>
              <a:ext cx="496570" cy="0"/>
            </a:xfrm>
            <a:custGeom>
              <a:avLst/>
              <a:gdLst/>
              <a:ahLst/>
              <a:cxnLst/>
              <a:rect l="l" t="t" r="r" b="b"/>
              <a:pathLst>
                <a:path w="496569">
                  <a:moveTo>
                    <a:pt x="0" y="0"/>
                  </a:moveTo>
                  <a:lnTo>
                    <a:pt x="496569" y="0"/>
                  </a:lnTo>
                  <a:lnTo>
                    <a:pt x="0" y="0"/>
                  </a:lnTo>
                  <a:close/>
                </a:path>
              </a:pathLst>
            </a:custGeom>
            <a:solidFill>
              <a:srgbClr val="000000"/>
            </a:solidFill>
          </p:spPr>
          <p:txBody>
            <a:bodyPr wrap="square" lIns="0" tIns="0" rIns="0" bIns="0" rtlCol="0"/>
            <a:lstStyle/>
            <a:p>
              <a:endParaRPr/>
            </a:p>
          </p:txBody>
        </p:sp>
        <p:sp>
          <p:nvSpPr>
            <p:cNvPr id="31" name="object 30">
              <a:extLst>
                <a:ext uri="{FF2B5EF4-FFF2-40B4-BE49-F238E27FC236}">
                  <a16:creationId xmlns:a16="http://schemas.microsoft.com/office/drawing/2014/main" id="{FF6A0F29-7A0F-4B6A-AAF5-13CE6416574D}"/>
                </a:ext>
              </a:extLst>
            </p:cNvPr>
            <p:cNvSpPr/>
            <p:nvPr/>
          </p:nvSpPr>
          <p:spPr>
            <a:xfrm>
              <a:off x="1858009" y="1904999"/>
              <a:ext cx="422909" cy="0"/>
            </a:xfrm>
            <a:custGeom>
              <a:avLst/>
              <a:gdLst/>
              <a:ahLst/>
              <a:cxnLst/>
              <a:rect l="l" t="t" r="r" b="b"/>
              <a:pathLst>
                <a:path w="422910">
                  <a:moveTo>
                    <a:pt x="422909" y="0"/>
                  </a:moveTo>
                  <a:lnTo>
                    <a:pt x="0" y="0"/>
                  </a:lnTo>
                </a:path>
              </a:pathLst>
            </a:custGeom>
            <a:ln w="3810">
              <a:solidFill>
                <a:srgbClr val="000000"/>
              </a:solidFill>
            </a:ln>
          </p:spPr>
          <p:txBody>
            <a:bodyPr wrap="square" lIns="0" tIns="0" rIns="0" bIns="0" rtlCol="0"/>
            <a:lstStyle/>
            <a:p>
              <a:endParaRPr/>
            </a:p>
          </p:txBody>
        </p:sp>
        <p:sp>
          <p:nvSpPr>
            <p:cNvPr id="32" name="object 31">
              <a:extLst>
                <a:ext uri="{FF2B5EF4-FFF2-40B4-BE49-F238E27FC236}">
                  <a16:creationId xmlns:a16="http://schemas.microsoft.com/office/drawing/2014/main" id="{7A2E76DF-0CC1-4288-BD01-70A821348E4F}"/>
                </a:ext>
              </a:extLst>
            </p:cNvPr>
            <p:cNvSpPr/>
            <p:nvPr/>
          </p:nvSpPr>
          <p:spPr>
            <a:xfrm>
              <a:off x="1812290" y="1866899"/>
              <a:ext cx="513080" cy="74930"/>
            </a:xfrm>
            <a:custGeom>
              <a:avLst/>
              <a:gdLst/>
              <a:ahLst/>
              <a:cxnLst/>
              <a:rect l="l" t="t" r="r" b="b"/>
              <a:pathLst>
                <a:path w="513080" h="74930">
                  <a:moveTo>
                    <a:pt x="50800" y="0"/>
                  </a:moveTo>
                  <a:lnTo>
                    <a:pt x="0" y="38100"/>
                  </a:lnTo>
                  <a:lnTo>
                    <a:pt x="50800" y="74930"/>
                  </a:lnTo>
                  <a:lnTo>
                    <a:pt x="50800" y="0"/>
                  </a:lnTo>
                  <a:close/>
                </a:path>
                <a:path w="513080" h="74930">
                  <a:moveTo>
                    <a:pt x="513080" y="38100"/>
                  </a:moveTo>
                  <a:lnTo>
                    <a:pt x="463550" y="0"/>
                  </a:lnTo>
                  <a:lnTo>
                    <a:pt x="463550" y="74930"/>
                  </a:lnTo>
                  <a:lnTo>
                    <a:pt x="513080" y="38100"/>
                  </a:lnTo>
                  <a:close/>
                </a:path>
              </a:pathLst>
            </a:custGeom>
            <a:solidFill>
              <a:srgbClr val="000000"/>
            </a:solidFill>
          </p:spPr>
          <p:txBody>
            <a:bodyPr wrap="square" lIns="0" tIns="0" rIns="0" bIns="0" rtlCol="0"/>
            <a:lstStyle/>
            <a:p>
              <a:endParaRPr/>
            </a:p>
          </p:txBody>
        </p:sp>
        <p:sp>
          <p:nvSpPr>
            <p:cNvPr id="33" name="object 32">
              <a:extLst>
                <a:ext uri="{FF2B5EF4-FFF2-40B4-BE49-F238E27FC236}">
                  <a16:creationId xmlns:a16="http://schemas.microsoft.com/office/drawing/2014/main" id="{2A5D74B2-C683-4761-83B5-979641D0D37B}"/>
                </a:ext>
              </a:extLst>
            </p:cNvPr>
            <p:cNvSpPr/>
            <p:nvPr/>
          </p:nvSpPr>
          <p:spPr>
            <a:xfrm>
              <a:off x="2362199" y="1752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660"/>
                  </a:lnTo>
                  <a:lnTo>
                    <a:pt x="609622" y="14573"/>
                  </a:lnTo>
                  <a:lnTo>
                    <a:pt x="556237" y="8597"/>
                  </a:lnTo>
                  <a:lnTo>
                    <a:pt x="492523" y="3998"/>
                  </a:lnTo>
                  <a:lnTo>
                    <a:pt x="420677" y="1044"/>
                  </a:lnTo>
                  <a:lnTo>
                    <a:pt x="342900" y="0"/>
                  </a:lnTo>
                  <a:close/>
                </a:path>
              </a:pathLst>
            </a:custGeom>
            <a:solidFill>
              <a:srgbClr val="D24716"/>
            </a:solidFill>
          </p:spPr>
          <p:txBody>
            <a:bodyPr wrap="square" lIns="0" tIns="0" rIns="0" bIns="0" rtlCol="0"/>
            <a:lstStyle/>
            <a:p>
              <a:endParaRPr/>
            </a:p>
          </p:txBody>
        </p:sp>
        <p:sp>
          <p:nvSpPr>
            <p:cNvPr id="34" name="object 33">
              <a:extLst>
                <a:ext uri="{FF2B5EF4-FFF2-40B4-BE49-F238E27FC236}">
                  <a16:creationId xmlns:a16="http://schemas.microsoft.com/office/drawing/2014/main" id="{E47F1DEE-DC48-4A44-BC08-41E25DF57058}"/>
                </a:ext>
              </a:extLst>
            </p:cNvPr>
            <p:cNvSpPr/>
            <p:nvPr/>
          </p:nvSpPr>
          <p:spPr>
            <a:xfrm>
              <a:off x="2362199" y="1752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660"/>
                  </a:lnTo>
                  <a:lnTo>
                    <a:pt x="609622" y="14573"/>
                  </a:lnTo>
                  <a:lnTo>
                    <a:pt x="556237" y="8597"/>
                  </a:lnTo>
                  <a:lnTo>
                    <a:pt x="492523" y="3998"/>
                  </a:lnTo>
                  <a:lnTo>
                    <a:pt x="420677" y="1044"/>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sp>
          <p:nvSpPr>
            <p:cNvPr id="35" name="object 34">
              <a:extLst>
                <a:ext uri="{FF2B5EF4-FFF2-40B4-BE49-F238E27FC236}">
                  <a16:creationId xmlns:a16="http://schemas.microsoft.com/office/drawing/2014/main" id="{FC5526B0-392C-4E13-BADD-6A3D84D93FB9}"/>
                </a:ext>
              </a:extLst>
            </p:cNvPr>
            <p:cNvSpPr/>
            <p:nvPr/>
          </p:nvSpPr>
          <p:spPr>
            <a:xfrm>
              <a:off x="2362199" y="1752599"/>
              <a:ext cx="685800" cy="76200"/>
            </a:xfrm>
            <a:custGeom>
              <a:avLst/>
              <a:gdLst/>
              <a:ahLst/>
              <a:cxnLst/>
              <a:rect l="l" t="t" r="r" b="b"/>
              <a:pathLst>
                <a:path w="685800" h="76200">
                  <a:moveTo>
                    <a:pt x="342900" y="0"/>
                  </a:moveTo>
                  <a:lnTo>
                    <a:pt x="264722" y="1044"/>
                  </a:lnTo>
                  <a:lnTo>
                    <a:pt x="192721" y="3998"/>
                  </a:lnTo>
                  <a:lnTo>
                    <a:pt x="129029" y="8597"/>
                  </a:lnTo>
                  <a:lnTo>
                    <a:pt x="75777" y="14573"/>
                  </a:lnTo>
                  <a:lnTo>
                    <a:pt x="35100" y="21660"/>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591"/>
                  </a:lnTo>
                  <a:lnTo>
                    <a:pt x="609622" y="14573"/>
                  </a:lnTo>
                  <a:lnTo>
                    <a:pt x="556237" y="8597"/>
                  </a:lnTo>
                  <a:lnTo>
                    <a:pt x="492523" y="3998"/>
                  </a:lnTo>
                  <a:lnTo>
                    <a:pt x="420677" y="1044"/>
                  </a:lnTo>
                  <a:lnTo>
                    <a:pt x="342900" y="0"/>
                  </a:lnTo>
                  <a:close/>
                </a:path>
              </a:pathLst>
            </a:custGeom>
            <a:solidFill>
              <a:srgbClr val="E48969"/>
            </a:solidFill>
          </p:spPr>
          <p:txBody>
            <a:bodyPr wrap="square" lIns="0" tIns="0" rIns="0" bIns="0" rtlCol="0"/>
            <a:lstStyle/>
            <a:p>
              <a:endParaRPr/>
            </a:p>
          </p:txBody>
        </p:sp>
        <p:sp>
          <p:nvSpPr>
            <p:cNvPr id="36" name="object 35">
              <a:extLst>
                <a:ext uri="{FF2B5EF4-FFF2-40B4-BE49-F238E27FC236}">
                  <a16:creationId xmlns:a16="http://schemas.microsoft.com/office/drawing/2014/main" id="{5737A17F-F60B-4C56-BE94-471054C775C7}"/>
                </a:ext>
              </a:extLst>
            </p:cNvPr>
            <p:cNvSpPr/>
            <p:nvPr/>
          </p:nvSpPr>
          <p:spPr>
            <a:xfrm>
              <a:off x="2362199" y="1752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591"/>
                  </a:lnTo>
                  <a:lnTo>
                    <a:pt x="609622" y="14573"/>
                  </a:lnTo>
                  <a:lnTo>
                    <a:pt x="556237" y="8597"/>
                  </a:lnTo>
                  <a:lnTo>
                    <a:pt x="492523" y="3998"/>
                  </a:lnTo>
                  <a:lnTo>
                    <a:pt x="420677" y="1044"/>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grpSp>
      <p:sp>
        <p:nvSpPr>
          <p:cNvPr id="37" name="object 36">
            <a:extLst>
              <a:ext uri="{FF2B5EF4-FFF2-40B4-BE49-F238E27FC236}">
                <a16:creationId xmlns:a16="http://schemas.microsoft.com/office/drawing/2014/main" id="{8E5FD17F-EC44-4717-A285-B1C8FA0E4EDA}"/>
              </a:ext>
            </a:extLst>
          </p:cNvPr>
          <p:cNvSpPr txBox="1"/>
          <p:nvPr/>
        </p:nvSpPr>
        <p:spPr>
          <a:xfrm>
            <a:off x="3155950" y="4065133"/>
            <a:ext cx="347980" cy="19749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D</a:t>
            </a:r>
            <a:r>
              <a:rPr sz="1200" b="1" spc="-5" dirty="0">
                <a:latin typeface="Arial"/>
                <a:cs typeface="Arial"/>
              </a:rPr>
              <a:t>i</a:t>
            </a:r>
            <a:r>
              <a:rPr sz="1200" b="1" spc="10" dirty="0">
                <a:latin typeface="Arial"/>
                <a:cs typeface="Arial"/>
              </a:rPr>
              <a:t>s</a:t>
            </a:r>
            <a:r>
              <a:rPr sz="1200" b="1" dirty="0">
                <a:latin typeface="Arial"/>
                <a:cs typeface="Arial"/>
              </a:rPr>
              <a:t>k</a:t>
            </a:r>
            <a:endParaRPr sz="1200">
              <a:latin typeface="Arial"/>
              <a:cs typeface="Arial"/>
            </a:endParaRPr>
          </a:p>
        </p:txBody>
      </p:sp>
      <p:sp>
        <p:nvSpPr>
          <p:cNvPr id="38" name="object 37">
            <a:extLst>
              <a:ext uri="{FF2B5EF4-FFF2-40B4-BE49-F238E27FC236}">
                <a16:creationId xmlns:a16="http://schemas.microsoft.com/office/drawing/2014/main" id="{49126C1E-D4DE-4A3C-8933-CD4B1254561F}"/>
              </a:ext>
            </a:extLst>
          </p:cNvPr>
          <p:cNvSpPr txBox="1"/>
          <p:nvPr/>
        </p:nvSpPr>
        <p:spPr>
          <a:xfrm>
            <a:off x="4603750" y="1474333"/>
            <a:ext cx="347345" cy="19749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D</a:t>
            </a:r>
            <a:r>
              <a:rPr sz="1200" b="1" spc="5" dirty="0">
                <a:latin typeface="Arial"/>
                <a:cs typeface="Arial"/>
              </a:rPr>
              <a:t>i</a:t>
            </a:r>
            <a:r>
              <a:rPr sz="1200" b="1" dirty="0">
                <a:latin typeface="Arial"/>
                <a:cs typeface="Arial"/>
              </a:rPr>
              <a:t>sk</a:t>
            </a:r>
            <a:endParaRPr sz="1200">
              <a:latin typeface="Arial"/>
              <a:cs typeface="Arial"/>
            </a:endParaRPr>
          </a:p>
        </p:txBody>
      </p:sp>
      <p:sp>
        <p:nvSpPr>
          <p:cNvPr id="39" name="object 38">
            <a:extLst>
              <a:ext uri="{FF2B5EF4-FFF2-40B4-BE49-F238E27FC236}">
                <a16:creationId xmlns:a16="http://schemas.microsoft.com/office/drawing/2014/main" id="{84BBEA5C-D23E-4A2F-B935-05BD9B55F61C}"/>
              </a:ext>
            </a:extLst>
          </p:cNvPr>
          <p:cNvSpPr txBox="1"/>
          <p:nvPr/>
        </p:nvSpPr>
        <p:spPr>
          <a:xfrm>
            <a:off x="2606040" y="3388224"/>
            <a:ext cx="1295400" cy="232115"/>
          </a:xfrm>
          <a:prstGeom prst="rect">
            <a:avLst/>
          </a:prstGeom>
          <a:solidFill>
            <a:srgbClr val="00CCFF"/>
          </a:solidFill>
          <a:ln w="9344">
            <a:solidFill>
              <a:srgbClr val="000000"/>
            </a:solidFill>
          </a:ln>
        </p:spPr>
        <p:txBody>
          <a:bodyPr vert="horz" wrap="square" lIns="0" tIns="46990" rIns="0" bIns="0" rtlCol="0">
            <a:spAutoFit/>
          </a:bodyPr>
          <a:lstStyle/>
          <a:p>
            <a:pPr marL="392430">
              <a:lnSpc>
                <a:spcPct val="100000"/>
              </a:lnSpc>
              <a:spcBef>
                <a:spcPts val="370"/>
              </a:spcBef>
            </a:pPr>
            <a:r>
              <a:rPr sz="1200" b="1" spc="-5" dirty="0">
                <a:latin typeface="Arial"/>
                <a:cs typeface="Arial"/>
              </a:rPr>
              <a:t>Loader</a:t>
            </a:r>
            <a:endParaRPr sz="1200">
              <a:latin typeface="Arial"/>
              <a:cs typeface="Arial"/>
            </a:endParaRPr>
          </a:p>
        </p:txBody>
      </p:sp>
      <p:sp>
        <p:nvSpPr>
          <p:cNvPr id="40" name="object 39">
            <a:extLst>
              <a:ext uri="{FF2B5EF4-FFF2-40B4-BE49-F238E27FC236}">
                <a16:creationId xmlns:a16="http://schemas.microsoft.com/office/drawing/2014/main" id="{0F5501F1-A089-4E82-A114-EE8B7AE5F0E8}"/>
              </a:ext>
            </a:extLst>
          </p:cNvPr>
          <p:cNvSpPr txBox="1"/>
          <p:nvPr/>
        </p:nvSpPr>
        <p:spPr>
          <a:xfrm>
            <a:off x="2606040" y="2550024"/>
            <a:ext cx="1295400" cy="232115"/>
          </a:xfrm>
          <a:prstGeom prst="rect">
            <a:avLst/>
          </a:prstGeom>
          <a:solidFill>
            <a:srgbClr val="00CCFF"/>
          </a:solidFill>
          <a:ln w="9344">
            <a:solidFill>
              <a:srgbClr val="000000"/>
            </a:solidFill>
          </a:ln>
        </p:spPr>
        <p:txBody>
          <a:bodyPr vert="horz" wrap="square" lIns="0" tIns="46990" rIns="0" bIns="0" rtlCol="0">
            <a:spAutoFit/>
          </a:bodyPr>
          <a:lstStyle/>
          <a:p>
            <a:pPr marL="417830">
              <a:lnSpc>
                <a:spcPct val="100000"/>
              </a:lnSpc>
              <a:spcBef>
                <a:spcPts val="370"/>
              </a:spcBef>
            </a:pPr>
            <a:r>
              <a:rPr sz="1200" b="1" dirty="0">
                <a:latin typeface="Arial"/>
                <a:cs typeface="Arial"/>
              </a:rPr>
              <a:t>Linker</a:t>
            </a:r>
            <a:endParaRPr sz="1200">
              <a:latin typeface="Arial"/>
              <a:cs typeface="Arial"/>
            </a:endParaRPr>
          </a:p>
        </p:txBody>
      </p:sp>
      <p:sp>
        <p:nvSpPr>
          <p:cNvPr id="41" name="object 40">
            <a:extLst>
              <a:ext uri="{FF2B5EF4-FFF2-40B4-BE49-F238E27FC236}">
                <a16:creationId xmlns:a16="http://schemas.microsoft.com/office/drawing/2014/main" id="{4F81CE71-BC0C-4612-AF7A-72B5E3227195}"/>
              </a:ext>
            </a:extLst>
          </p:cNvPr>
          <p:cNvSpPr txBox="1"/>
          <p:nvPr/>
        </p:nvSpPr>
        <p:spPr>
          <a:xfrm>
            <a:off x="2606040" y="2169024"/>
            <a:ext cx="1295400" cy="230832"/>
          </a:xfrm>
          <a:prstGeom prst="rect">
            <a:avLst/>
          </a:prstGeom>
          <a:solidFill>
            <a:srgbClr val="00CCFF"/>
          </a:solidFill>
          <a:ln w="9344">
            <a:solidFill>
              <a:srgbClr val="000000"/>
            </a:solidFill>
          </a:ln>
        </p:spPr>
        <p:txBody>
          <a:bodyPr vert="horz" wrap="square" lIns="0" tIns="45720" rIns="0" bIns="0" rtlCol="0">
            <a:spAutoFit/>
          </a:bodyPr>
          <a:lstStyle/>
          <a:p>
            <a:pPr marL="317500">
              <a:lnSpc>
                <a:spcPct val="100000"/>
              </a:lnSpc>
              <a:spcBef>
                <a:spcPts val="360"/>
              </a:spcBef>
            </a:pPr>
            <a:r>
              <a:rPr sz="1200" b="1" spc="-5" dirty="0">
                <a:latin typeface="Arial"/>
                <a:cs typeface="Arial"/>
              </a:rPr>
              <a:t>Compiler</a:t>
            </a:r>
            <a:endParaRPr sz="1200">
              <a:latin typeface="Arial"/>
              <a:cs typeface="Arial"/>
            </a:endParaRPr>
          </a:p>
        </p:txBody>
      </p:sp>
      <p:sp>
        <p:nvSpPr>
          <p:cNvPr id="42" name="object 41">
            <a:extLst>
              <a:ext uri="{FF2B5EF4-FFF2-40B4-BE49-F238E27FC236}">
                <a16:creationId xmlns:a16="http://schemas.microsoft.com/office/drawing/2014/main" id="{5585DA1D-758F-44AB-89F9-B8CE722F418C}"/>
              </a:ext>
            </a:extLst>
          </p:cNvPr>
          <p:cNvSpPr txBox="1"/>
          <p:nvPr/>
        </p:nvSpPr>
        <p:spPr>
          <a:xfrm>
            <a:off x="2606040" y="1788024"/>
            <a:ext cx="1295400" cy="232115"/>
          </a:xfrm>
          <a:prstGeom prst="rect">
            <a:avLst/>
          </a:prstGeom>
          <a:solidFill>
            <a:srgbClr val="00CCFF"/>
          </a:solidFill>
          <a:ln w="9344">
            <a:solidFill>
              <a:srgbClr val="000000"/>
            </a:solidFill>
          </a:ln>
        </p:spPr>
        <p:txBody>
          <a:bodyPr vert="horz" wrap="square" lIns="0" tIns="46990" rIns="0" bIns="0" rtlCol="0">
            <a:spAutoFit/>
          </a:bodyPr>
          <a:lstStyle/>
          <a:p>
            <a:pPr marL="154940">
              <a:lnSpc>
                <a:spcPct val="100000"/>
              </a:lnSpc>
              <a:spcBef>
                <a:spcPts val="370"/>
              </a:spcBef>
            </a:pPr>
            <a:r>
              <a:rPr sz="1200" b="1" spc="-5" dirty="0">
                <a:latin typeface="Arial"/>
                <a:cs typeface="Arial"/>
              </a:rPr>
              <a:t>Preprocessor</a:t>
            </a:r>
            <a:endParaRPr sz="1200">
              <a:latin typeface="Arial"/>
              <a:cs typeface="Arial"/>
            </a:endParaRPr>
          </a:p>
        </p:txBody>
      </p:sp>
      <p:sp>
        <p:nvSpPr>
          <p:cNvPr id="43" name="object 42">
            <a:extLst>
              <a:ext uri="{FF2B5EF4-FFF2-40B4-BE49-F238E27FC236}">
                <a16:creationId xmlns:a16="http://schemas.microsoft.com/office/drawing/2014/main" id="{DD82F3CD-C4D8-4249-9B3B-03C8745A4254}"/>
              </a:ext>
            </a:extLst>
          </p:cNvPr>
          <p:cNvSpPr txBox="1"/>
          <p:nvPr/>
        </p:nvSpPr>
        <p:spPr>
          <a:xfrm>
            <a:off x="2606040" y="1407024"/>
            <a:ext cx="1295400" cy="232115"/>
          </a:xfrm>
          <a:prstGeom prst="rect">
            <a:avLst/>
          </a:prstGeom>
          <a:solidFill>
            <a:srgbClr val="00CCFF"/>
          </a:solidFill>
          <a:ln w="9344">
            <a:solidFill>
              <a:srgbClr val="000000"/>
            </a:solidFill>
          </a:ln>
        </p:spPr>
        <p:txBody>
          <a:bodyPr vert="horz" wrap="square" lIns="0" tIns="46990" rIns="0" bIns="0" rtlCol="0">
            <a:spAutoFit/>
          </a:bodyPr>
          <a:lstStyle/>
          <a:p>
            <a:pPr marL="427990">
              <a:lnSpc>
                <a:spcPct val="100000"/>
              </a:lnSpc>
              <a:spcBef>
                <a:spcPts val="370"/>
              </a:spcBef>
            </a:pPr>
            <a:r>
              <a:rPr sz="1200" b="1" spc="-5" dirty="0">
                <a:latin typeface="Arial"/>
                <a:cs typeface="Arial"/>
              </a:rPr>
              <a:t>Editor</a:t>
            </a:r>
            <a:endParaRPr sz="1200">
              <a:latin typeface="Arial"/>
              <a:cs typeface="Arial"/>
            </a:endParaRPr>
          </a:p>
        </p:txBody>
      </p:sp>
      <p:grpSp>
        <p:nvGrpSpPr>
          <p:cNvPr id="44" name="object 43">
            <a:extLst>
              <a:ext uri="{FF2B5EF4-FFF2-40B4-BE49-F238E27FC236}">
                <a16:creationId xmlns:a16="http://schemas.microsoft.com/office/drawing/2014/main" id="{EA284EE1-DC5D-41D4-A1B7-76004C04D83C}"/>
              </a:ext>
            </a:extLst>
          </p:cNvPr>
          <p:cNvGrpSpPr/>
          <p:nvPr/>
        </p:nvGrpSpPr>
        <p:grpSpPr>
          <a:xfrm>
            <a:off x="4430167" y="1783351"/>
            <a:ext cx="695325" cy="314325"/>
            <a:chOff x="2357527" y="2128927"/>
            <a:chExt cx="695325" cy="314325"/>
          </a:xfrm>
        </p:grpSpPr>
        <p:sp>
          <p:nvSpPr>
            <p:cNvPr id="45" name="object 44">
              <a:extLst>
                <a:ext uri="{FF2B5EF4-FFF2-40B4-BE49-F238E27FC236}">
                  <a16:creationId xmlns:a16="http://schemas.microsoft.com/office/drawing/2014/main" id="{F4A97790-4875-46C6-A312-70DB1E1550F4}"/>
                </a:ext>
              </a:extLst>
            </p:cNvPr>
            <p:cNvSpPr/>
            <p:nvPr/>
          </p:nvSpPr>
          <p:spPr>
            <a:xfrm>
              <a:off x="2362199" y="2133599"/>
              <a:ext cx="685800" cy="304800"/>
            </a:xfrm>
            <a:custGeom>
              <a:avLst/>
              <a:gdLst/>
              <a:ahLst/>
              <a:cxnLst/>
              <a:rect l="l" t="t" r="r" b="b"/>
              <a:pathLst>
                <a:path w="685800" h="304800">
                  <a:moveTo>
                    <a:pt x="342900" y="0"/>
                  </a:moveTo>
                  <a:lnTo>
                    <a:pt x="264722" y="977"/>
                  </a:lnTo>
                  <a:lnTo>
                    <a:pt x="192721" y="3776"/>
                  </a:lnTo>
                  <a:lnTo>
                    <a:pt x="129029" y="8197"/>
                  </a:lnTo>
                  <a:lnTo>
                    <a:pt x="75777" y="14040"/>
                  </a:lnTo>
                  <a:lnTo>
                    <a:pt x="35100" y="21104"/>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104"/>
                  </a:lnTo>
                  <a:lnTo>
                    <a:pt x="609622" y="14040"/>
                  </a:lnTo>
                  <a:lnTo>
                    <a:pt x="556237" y="8197"/>
                  </a:lnTo>
                  <a:lnTo>
                    <a:pt x="492523" y="3776"/>
                  </a:lnTo>
                  <a:lnTo>
                    <a:pt x="420677" y="977"/>
                  </a:lnTo>
                  <a:lnTo>
                    <a:pt x="342900" y="0"/>
                  </a:lnTo>
                  <a:close/>
                </a:path>
              </a:pathLst>
            </a:custGeom>
            <a:solidFill>
              <a:srgbClr val="D24716"/>
            </a:solidFill>
          </p:spPr>
          <p:txBody>
            <a:bodyPr wrap="square" lIns="0" tIns="0" rIns="0" bIns="0" rtlCol="0"/>
            <a:lstStyle/>
            <a:p>
              <a:endParaRPr/>
            </a:p>
          </p:txBody>
        </p:sp>
        <p:sp>
          <p:nvSpPr>
            <p:cNvPr id="46" name="object 45">
              <a:extLst>
                <a:ext uri="{FF2B5EF4-FFF2-40B4-BE49-F238E27FC236}">
                  <a16:creationId xmlns:a16="http://schemas.microsoft.com/office/drawing/2014/main" id="{59A9F6FE-A0AD-4A9F-B2E3-84EB1BA56CEB}"/>
                </a:ext>
              </a:extLst>
            </p:cNvPr>
            <p:cNvSpPr/>
            <p:nvPr/>
          </p:nvSpPr>
          <p:spPr>
            <a:xfrm>
              <a:off x="2362199" y="2133599"/>
              <a:ext cx="685800" cy="304800"/>
            </a:xfrm>
            <a:custGeom>
              <a:avLst/>
              <a:gdLst/>
              <a:ahLst/>
              <a:cxnLst/>
              <a:rect l="l" t="t" r="r" b="b"/>
              <a:pathLst>
                <a:path w="685800" h="304800">
                  <a:moveTo>
                    <a:pt x="342900" y="0"/>
                  </a:moveTo>
                  <a:lnTo>
                    <a:pt x="264722" y="977"/>
                  </a:lnTo>
                  <a:lnTo>
                    <a:pt x="192721" y="3776"/>
                  </a:lnTo>
                  <a:lnTo>
                    <a:pt x="129029" y="8197"/>
                  </a:lnTo>
                  <a:lnTo>
                    <a:pt x="75777" y="14040"/>
                  </a:lnTo>
                  <a:lnTo>
                    <a:pt x="35100" y="21104"/>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104"/>
                  </a:lnTo>
                  <a:lnTo>
                    <a:pt x="609622" y="14040"/>
                  </a:lnTo>
                  <a:lnTo>
                    <a:pt x="556237" y="8197"/>
                  </a:lnTo>
                  <a:lnTo>
                    <a:pt x="492523" y="3776"/>
                  </a:lnTo>
                  <a:lnTo>
                    <a:pt x="420677" y="977"/>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sp>
          <p:nvSpPr>
            <p:cNvPr id="47" name="object 46">
              <a:extLst>
                <a:ext uri="{FF2B5EF4-FFF2-40B4-BE49-F238E27FC236}">
                  <a16:creationId xmlns:a16="http://schemas.microsoft.com/office/drawing/2014/main" id="{B2FE88A1-5DF3-44DA-BAE1-8690F3CFD9FE}"/>
                </a:ext>
              </a:extLst>
            </p:cNvPr>
            <p:cNvSpPr/>
            <p:nvPr/>
          </p:nvSpPr>
          <p:spPr>
            <a:xfrm>
              <a:off x="2362199" y="2133599"/>
              <a:ext cx="685800" cy="76200"/>
            </a:xfrm>
            <a:custGeom>
              <a:avLst/>
              <a:gdLst/>
              <a:ahLst/>
              <a:cxnLst/>
              <a:rect l="l" t="t" r="r" b="b"/>
              <a:pathLst>
                <a:path w="685800" h="76200">
                  <a:moveTo>
                    <a:pt x="342900" y="0"/>
                  </a:moveTo>
                  <a:lnTo>
                    <a:pt x="264722" y="977"/>
                  </a:lnTo>
                  <a:lnTo>
                    <a:pt x="192721" y="3776"/>
                  </a:lnTo>
                  <a:lnTo>
                    <a:pt x="129029" y="8197"/>
                  </a:lnTo>
                  <a:lnTo>
                    <a:pt x="75777" y="14040"/>
                  </a:lnTo>
                  <a:lnTo>
                    <a:pt x="35100" y="21104"/>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191"/>
                  </a:lnTo>
                  <a:lnTo>
                    <a:pt x="609622" y="14040"/>
                  </a:lnTo>
                  <a:lnTo>
                    <a:pt x="556237" y="8197"/>
                  </a:lnTo>
                  <a:lnTo>
                    <a:pt x="492523" y="3776"/>
                  </a:lnTo>
                  <a:lnTo>
                    <a:pt x="420677" y="977"/>
                  </a:lnTo>
                  <a:lnTo>
                    <a:pt x="342900" y="0"/>
                  </a:lnTo>
                  <a:close/>
                </a:path>
              </a:pathLst>
            </a:custGeom>
            <a:solidFill>
              <a:srgbClr val="E48969"/>
            </a:solidFill>
          </p:spPr>
          <p:txBody>
            <a:bodyPr wrap="square" lIns="0" tIns="0" rIns="0" bIns="0" rtlCol="0"/>
            <a:lstStyle/>
            <a:p>
              <a:endParaRPr/>
            </a:p>
          </p:txBody>
        </p:sp>
        <p:sp>
          <p:nvSpPr>
            <p:cNvPr id="48" name="object 47">
              <a:extLst>
                <a:ext uri="{FF2B5EF4-FFF2-40B4-BE49-F238E27FC236}">
                  <a16:creationId xmlns:a16="http://schemas.microsoft.com/office/drawing/2014/main" id="{4E1FF52A-25D7-493C-9276-CC38DC500327}"/>
                </a:ext>
              </a:extLst>
            </p:cNvPr>
            <p:cNvSpPr/>
            <p:nvPr/>
          </p:nvSpPr>
          <p:spPr>
            <a:xfrm>
              <a:off x="2362199" y="2133599"/>
              <a:ext cx="685800" cy="304800"/>
            </a:xfrm>
            <a:custGeom>
              <a:avLst/>
              <a:gdLst/>
              <a:ahLst/>
              <a:cxnLst/>
              <a:rect l="l" t="t" r="r" b="b"/>
              <a:pathLst>
                <a:path w="685800" h="304800">
                  <a:moveTo>
                    <a:pt x="342900" y="0"/>
                  </a:moveTo>
                  <a:lnTo>
                    <a:pt x="264722" y="977"/>
                  </a:lnTo>
                  <a:lnTo>
                    <a:pt x="192721" y="3776"/>
                  </a:lnTo>
                  <a:lnTo>
                    <a:pt x="129029" y="8197"/>
                  </a:lnTo>
                  <a:lnTo>
                    <a:pt x="75777" y="14040"/>
                  </a:lnTo>
                  <a:lnTo>
                    <a:pt x="35100" y="21104"/>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191"/>
                  </a:lnTo>
                  <a:lnTo>
                    <a:pt x="609622" y="14040"/>
                  </a:lnTo>
                  <a:lnTo>
                    <a:pt x="556237" y="8197"/>
                  </a:lnTo>
                  <a:lnTo>
                    <a:pt x="492523" y="3776"/>
                  </a:lnTo>
                  <a:lnTo>
                    <a:pt x="420677" y="977"/>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grpSp>
      <p:sp>
        <p:nvSpPr>
          <p:cNvPr id="49" name="object 48">
            <a:extLst>
              <a:ext uri="{FF2B5EF4-FFF2-40B4-BE49-F238E27FC236}">
                <a16:creationId xmlns:a16="http://schemas.microsoft.com/office/drawing/2014/main" id="{13DCF6F8-DFE6-450F-8785-184CE70F475D}"/>
              </a:ext>
            </a:extLst>
          </p:cNvPr>
          <p:cNvSpPr txBox="1"/>
          <p:nvPr/>
        </p:nvSpPr>
        <p:spPr>
          <a:xfrm>
            <a:off x="4603750" y="1855333"/>
            <a:ext cx="347345" cy="19749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D</a:t>
            </a:r>
            <a:r>
              <a:rPr sz="1200" b="1" spc="5" dirty="0">
                <a:latin typeface="Arial"/>
                <a:cs typeface="Arial"/>
              </a:rPr>
              <a:t>i</a:t>
            </a:r>
            <a:r>
              <a:rPr sz="1200" b="1" dirty="0">
                <a:latin typeface="Arial"/>
                <a:cs typeface="Arial"/>
              </a:rPr>
              <a:t>sk</a:t>
            </a:r>
            <a:endParaRPr sz="1200">
              <a:latin typeface="Arial"/>
              <a:cs typeface="Arial"/>
            </a:endParaRPr>
          </a:p>
        </p:txBody>
      </p:sp>
      <p:grpSp>
        <p:nvGrpSpPr>
          <p:cNvPr id="50" name="object 49">
            <a:extLst>
              <a:ext uri="{FF2B5EF4-FFF2-40B4-BE49-F238E27FC236}">
                <a16:creationId xmlns:a16="http://schemas.microsoft.com/office/drawing/2014/main" id="{62355E62-6A17-4AE8-AA0F-124EC98D252E}"/>
              </a:ext>
            </a:extLst>
          </p:cNvPr>
          <p:cNvGrpSpPr/>
          <p:nvPr/>
        </p:nvGrpSpPr>
        <p:grpSpPr>
          <a:xfrm>
            <a:off x="4430167" y="2163081"/>
            <a:ext cx="695325" cy="315595"/>
            <a:chOff x="2357527" y="2508657"/>
            <a:chExt cx="695325" cy="315595"/>
          </a:xfrm>
        </p:grpSpPr>
        <p:sp>
          <p:nvSpPr>
            <p:cNvPr id="51" name="object 50">
              <a:extLst>
                <a:ext uri="{FF2B5EF4-FFF2-40B4-BE49-F238E27FC236}">
                  <a16:creationId xmlns:a16="http://schemas.microsoft.com/office/drawing/2014/main" id="{FBCFBF10-9FF2-4AB8-9AE2-465A10F63BB6}"/>
                </a:ext>
              </a:extLst>
            </p:cNvPr>
            <p:cNvSpPr/>
            <p:nvPr/>
          </p:nvSpPr>
          <p:spPr>
            <a:xfrm>
              <a:off x="2362199" y="2513330"/>
              <a:ext cx="685800" cy="306070"/>
            </a:xfrm>
            <a:custGeom>
              <a:avLst/>
              <a:gdLst/>
              <a:ahLst/>
              <a:cxnLst/>
              <a:rect l="l" t="t" r="r" b="b"/>
              <a:pathLst>
                <a:path w="685800" h="306069">
                  <a:moveTo>
                    <a:pt x="342900" y="0"/>
                  </a:moveTo>
                  <a:lnTo>
                    <a:pt x="264722" y="1044"/>
                  </a:lnTo>
                  <a:lnTo>
                    <a:pt x="192721" y="3998"/>
                  </a:lnTo>
                  <a:lnTo>
                    <a:pt x="129029" y="8597"/>
                  </a:lnTo>
                  <a:lnTo>
                    <a:pt x="75777" y="14573"/>
                  </a:lnTo>
                  <a:lnTo>
                    <a:pt x="35100" y="21660"/>
                  </a:lnTo>
                  <a:lnTo>
                    <a:pt x="0" y="38100"/>
                  </a:lnTo>
                  <a:lnTo>
                    <a:pt x="0" y="267970"/>
                  </a:lnTo>
                  <a:lnTo>
                    <a:pt x="35100" y="284409"/>
                  </a:lnTo>
                  <a:lnTo>
                    <a:pt x="75777" y="291496"/>
                  </a:lnTo>
                  <a:lnTo>
                    <a:pt x="129029" y="297472"/>
                  </a:lnTo>
                  <a:lnTo>
                    <a:pt x="192721" y="302071"/>
                  </a:lnTo>
                  <a:lnTo>
                    <a:pt x="264722" y="305025"/>
                  </a:lnTo>
                  <a:lnTo>
                    <a:pt x="342900" y="306070"/>
                  </a:lnTo>
                  <a:lnTo>
                    <a:pt x="420677" y="305025"/>
                  </a:lnTo>
                  <a:lnTo>
                    <a:pt x="492523" y="302071"/>
                  </a:lnTo>
                  <a:lnTo>
                    <a:pt x="556237" y="297472"/>
                  </a:lnTo>
                  <a:lnTo>
                    <a:pt x="609622" y="291496"/>
                  </a:lnTo>
                  <a:lnTo>
                    <a:pt x="650476" y="284409"/>
                  </a:lnTo>
                  <a:lnTo>
                    <a:pt x="685800" y="267970"/>
                  </a:lnTo>
                  <a:lnTo>
                    <a:pt x="685800" y="38100"/>
                  </a:lnTo>
                  <a:lnTo>
                    <a:pt x="650476" y="21660"/>
                  </a:lnTo>
                  <a:lnTo>
                    <a:pt x="609622" y="14573"/>
                  </a:lnTo>
                  <a:lnTo>
                    <a:pt x="556237" y="8597"/>
                  </a:lnTo>
                  <a:lnTo>
                    <a:pt x="492523" y="3998"/>
                  </a:lnTo>
                  <a:lnTo>
                    <a:pt x="420677" y="1044"/>
                  </a:lnTo>
                  <a:lnTo>
                    <a:pt x="342900" y="0"/>
                  </a:lnTo>
                  <a:close/>
                </a:path>
              </a:pathLst>
            </a:custGeom>
            <a:solidFill>
              <a:srgbClr val="D24716"/>
            </a:solidFill>
          </p:spPr>
          <p:txBody>
            <a:bodyPr wrap="square" lIns="0" tIns="0" rIns="0" bIns="0" rtlCol="0"/>
            <a:lstStyle/>
            <a:p>
              <a:endParaRPr/>
            </a:p>
          </p:txBody>
        </p:sp>
        <p:sp>
          <p:nvSpPr>
            <p:cNvPr id="52" name="object 51">
              <a:extLst>
                <a:ext uri="{FF2B5EF4-FFF2-40B4-BE49-F238E27FC236}">
                  <a16:creationId xmlns:a16="http://schemas.microsoft.com/office/drawing/2014/main" id="{6CA7B6B5-6871-4F27-9CEA-CD7CE4C7920C}"/>
                </a:ext>
              </a:extLst>
            </p:cNvPr>
            <p:cNvSpPr/>
            <p:nvPr/>
          </p:nvSpPr>
          <p:spPr>
            <a:xfrm>
              <a:off x="2362199" y="2513330"/>
              <a:ext cx="685800" cy="306070"/>
            </a:xfrm>
            <a:custGeom>
              <a:avLst/>
              <a:gdLst/>
              <a:ahLst/>
              <a:cxnLst/>
              <a:rect l="l" t="t" r="r" b="b"/>
              <a:pathLst>
                <a:path w="685800" h="306069">
                  <a:moveTo>
                    <a:pt x="342900" y="0"/>
                  </a:moveTo>
                  <a:lnTo>
                    <a:pt x="264722" y="1044"/>
                  </a:lnTo>
                  <a:lnTo>
                    <a:pt x="192721" y="3998"/>
                  </a:lnTo>
                  <a:lnTo>
                    <a:pt x="129029" y="8597"/>
                  </a:lnTo>
                  <a:lnTo>
                    <a:pt x="75777" y="14573"/>
                  </a:lnTo>
                  <a:lnTo>
                    <a:pt x="35100" y="21660"/>
                  </a:lnTo>
                  <a:lnTo>
                    <a:pt x="0" y="38100"/>
                  </a:lnTo>
                  <a:lnTo>
                    <a:pt x="0" y="267970"/>
                  </a:lnTo>
                  <a:lnTo>
                    <a:pt x="35100" y="284409"/>
                  </a:lnTo>
                  <a:lnTo>
                    <a:pt x="75777" y="291496"/>
                  </a:lnTo>
                  <a:lnTo>
                    <a:pt x="129029" y="297472"/>
                  </a:lnTo>
                  <a:lnTo>
                    <a:pt x="192721" y="302071"/>
                  </a:lnTo>
                  <a:lnTo>
                    <a:pt x="264722" y="305025"/>
                  </a:lnTo>
                  <a:lnTo>
                    <a:pt x="342900" y="306070"/>
                  </a:lnTo>
                  <a:lnTo>
                    <a:pt x="420677" y="305025"/>
                  </a:lnTo>
                  <a:lnTo>
                    <a:pt x="492523" y="302071"/>
                  </a:lnTo>
                  <a:lnTo>
                    <a:pt x="556237" y="297472"/>
                  </a:lnTo>
                  <a:lnTo>
                    <a:pt x="609622" y="291496"/>
                  </a:lnTo>
                  <a:lnTo>
                    <a:pt x="650476" y="284409"/>
                  </a:lnTo>
                  <a:lnTo>
                    <a:pt x="685800" y="267970"/>
                  </a:lnTo>
                  <a:lnTo>
                    <a:pt x="685800" y="38100"/>
                  </a:lnTo>
                  <a:lnTo>
                    <a:pt x="650476" y="21660"/>
                  </a:lnTo>
                  <a:lnTo>
                    <a:pt x="609622" y="14573"/>
                  </a:lnTo>
                  <a:lnTo>
                    <a:pt x="556237" y="8597"/>
                  </a:lnTo>
                  <a:lnTo>
                    <a:pt x="492523" y="3998"/>
                  </a:lnTo>
                  <a:lnTo>
                    <a:pt x="420677" y="1044"/>
                  </a:lnTo>
                  <a:lnTo>
                    <a:pt x="342900" y="0"/>
                  </a:lnTo>
                  <a:close/>
                </a:path>
                <a:path w="685800" h="306069">
                  <a:moveTo>
                    <a:pt x="0" y="0"/>
                  </a:moveTo>
                  <a:lnTo>
                    <a:pt x="0" y="0"/>
                  </a:lnTo>
                </a:path>
                <a:path w="685800" h="306069">
                  <a:moveTo>
                    <a:pt x="685800" y="306070"/>
                  </a:moveTo>
                  <a:lnTo>
                    <a:pt x="685800" y="306070"/>
                  </a:lnTo>
                </a:path>
              </a:pathLst>
            </a:custGeom>
            <a:ln w="9344">
              <a:solidFill>
                <a:srgbClr val="000000"/>
              </a:solidFill>
            </a:ln>
          </p:spPr>
          <p:txBody>
            <a:bodyPr wrap="square" lIns="0" tIns="0" rIns="0" bIns="0" rtlCol="0"/>
            <a:lstStyle/>
            <a:p>
              <a:endParaRPr/>
            </a:p>
          </p:txBody>
        </p:sp>
        <p:sp>
          <p:nvSpPr>
            <p:cNvPr id="53" name="object 52">
              <a:extLst>
                <a:ext uri="{FF2B5EF4-FFF2-40B4-BE49-F238E27FC236}">
                  <a16:creationId xmlns:a16="http://schemas.microsoft.com/office/drawing/2014/main" id="{6975969F-9646-4EC6-BFE3-5172A1A3E867}"/>
                </a:ext>
              </a:extLst>
            </p:cNvPr>
            <p:cNvSpPr/>
            <p:nvPr/>
          </p:nvSpPr>
          <p:spPr>
            <a:xfrm>
              <a:off x="2362199" y="2513330"/>
              <a:ext cx="685800" cy="77470"/>
            </a:xfrm>
            <a:custGeom>
              <a:avLst/>
              <a:gdLst/>
              <a:ahLst/>
              <a:cxnLst/>
              <a:rect l="l" t="t" r="r" b="b"/>
              <a:pathLst>
                <a:path w="685800" h="77469">
                  <a:moveTo>
                    <a:pt x="342900" y="0"/>
                  </a:moveTo>
                  <a:lnTo>
                    <a:pt x="264722" y="1044"/>
                  </a:lnTo>
                  <a:lnTo>
                    <a:pt x="192721" y="3998"/>
                  </a:lnTo>
                  <a:lnTo>
                    <a:pt x="129029" y="8597"/>
                  </a:lnTo>
                  <a:lnTo>
                    <a:pt x="75777" y="14573"/>
                  </a:lnTo>
                  <a:lnTo>
                    <a:pt x="35100" y="21660"/>
                  </a:lnTo>
                  <a:lnTo>
                    <a:pt x="0" y="38100"/>
                  </a:lnTo>
                  <a:lnTo>
                    <a:pt x="9130" y="47078"/>
                  </a:lnTo>
                  <a:lnTo>
                    <a:pt x="75777" y="62659"/>
                  </a:lnTo>
                  <a:lnTo>
                    <a:pt x="129029" y="68772"/>
                  </a:lnTo>
                  <a:lnTo>
                    <a:pt x="192721" y="73441"/>
                  </a:lnTo>
                  <a:lnTo>
                    <a:pt x="264722" y="76422"/>
                  </a:lnTo>
                  <a:lnTo>
                    <a:pt x="342900" y="77470"/>
                  </a:lnTo>
                  <a:lnTo>
                    <a:pt x="420677" y="76422"/>
                  </a:lnTo>
                  <a:lnTo>
                    <a:pt x="492523" y="73441"/>
                  </a:lnTo>
                  <a:lnTo>
                    <a:pt x="556237" y="68772"/>
                  </a:lnTo>
                  <a:lnTo>
                    <a:pt x="609622" y="62659"/>
                  </a:lnTo>
                  <a:lnTo>
                    <a:pt x="650476" y="55346"/>
                  </a:lnTo>
                  <a:lnTo>
                    <a:pt x="685800" y="38100"/>
                  </a:lnTo>
                  <a:lnTo>
                    <a:pt x="676602" y="29591"/>
                  </a:lnTo>
                  <a:lnTo>
                    <a:pt x="609622" y="14573"/>
                  </a:lnTo>
                  <a:lnTo>
                    <a:pt x="556237" y="8597"/>
                  </a:lnTo>
                  <a:lnTo>
                    <a:pt x="492523" y="3998"/>
                  </a:lnTo>
                  <a:lnTo>
                    <a:pt x="420677" y="1044"/>
                  </a:lnTo>
                  <a:lnTo>
                    <a:pt x="342900" y="0"/>
                  </a:lnTo>
                  <a:close/>
                </a:path>
              </a:pathLst>
            </a:custGeom>
            <a:solidFill>
              <a:srgbClr val="E48969"/>
            </a:solidFill>
          </p:spPr>
          <p:txBody>
            <a:bodyPr wrap="square" lIns="0" tIns="0" rIns="0" bIns="0" rtlCol="0"/>
            <a:lstStyle/>
            <a:p>
              <a:endParaRPr/>
            </a:p>
          </p:txBody>
        </p:sp>
        <p:sp>
          <p:nvSpPr>
            <p:cNvPr id="54" name="object 53">
              <a:extLst>
                <a:ext uri="{FF2B5EF4-FFF2-40B4-BE49-F238E27FC236}">
                  <a16:creationId xmlns:a16="http://schemas.microsoft.com/office/drawing/2014/main" id="{E20E3E0E-A628-4538-AEEA-CC5BE3F3B01D}"/>
                </a:ext>
              </a:extLst>
            </p:cNvPr>
            <p:cNvSpPr/>
            <p:nvPr/>
          </p:nvSpPr>
          <p:spPr>
            <a:xfrm>
              <a:off x="2362199" y="2513330"/>
              <a:ext cx="685800" cy="306070"/>
            </a:xfrm>
            <a:custGeom>
              <a:avLst/>
              <a:gdLst/>
              <a:ahLst/>
              <a:cxnLst/>
              <a:rect l="l" t="t" r="r" b="b"/>
              <a:pathLst>
                <a:path w="685800" h="306069">
                  <a:moveTo>
                    <a:pt x="342900" y="0"/>
                  </a:moveTo>
                  <a:lnTo>
                    <a:pt x="264722" y="1044"/>
                  </a:lnTo>
                  <a:lnTo>
                    <a:pt x="192721" y="3998"/>
                  </a:lnTo>
                  <a:lnTo>
                    <a:pt x="129029" y="8597"/>
                  </a:lnTo>
                  <a:lnTo>
                    <a:pt x="75777" y="14573"/>
                  </a:lnTo>
                  <a:lnTo>
                    <a:pt x="35100" y="21660"/>
                  </a:lnTo>
                  <a:lnTo>
                    <a:pt x="0" y="38100"/>
                  </a:lnTo>
                  <a:lnTo>
                    <a:pt x="9130" y="47078"/>
                  </a:lnTo>
                  <a:lnTo>
                    <a:pt x="75777" y="62659"/>
                  </a:lnTo>
                  <a:lnTo>
                    <a:pt x="129029" y="68772"/>
                  </a:lnTo>
                  <a:lnTo>
                    <a:pt x="192721" y="73441"/>
                  </a:lnTo>
                  <a:lnTo>
                    <a:pt x="264722" y="76422"/>
                  </a:lnTo>
                  <a:lnTo>
                    <a:pt x="342900" y="77470"/>
                  </a:lnTo>
                  <a:lnTo>
                    <a:pt x="420677" y="76422"/>
                  </a:lnTo>
                  <a:lnTo>
                    <a:pt x="492523" y="73441"/>
                  </a:lnTo>
                  <a:lnTo>
                    <a:pt x="556237" y="68772"/>
                  </a:lnTo>
                  <a:lnTo>
                    <a:pt x="609622" y="62659"/>
                  </a:lnTo>
                  <a:lnTo>
                    <a:pt x="650476" y="55346"/>
                  </a:lnTo>
                  <a:lnTo>
                    <a:pt x="685800" y="38100"/>
                  </a:lnTo>
                  <a:lnTo>
                    <a:pt x="676602" y="29591"/>
                  </a:lnTo>
                  <a:lnTo>
                    <a:pt x="609622" y="14573"/>
                  </a:lnTo>
                  <a:lnTo>
                    <a:pt x="556237" y="8597"/>
                  </a:lnTo>
                  <a:lnTo>
                    <a:pt x="492523" y="3998"/>
                  </a:lnTo>
                  <a:lnTo>
                    <a:pt x="420677" y="1044"/>
                  </a:lnTo>
                  <a:lnTo>
                    <a:pt x="342900" y="0"/>
                  </a:lnTo>
                  <a:close/>
                </a:path>
                <a:path w="685800" h="306069">
                  <a:moveTo>
                    <a:pt x="0" y="0"/>
                  </a:moveTo>
                  <a:lnTo>
                    <a:pt x="0" y="0"/>
                  </a:lnTo>
                </a:path>
                <a:path w="685800" h="306069">
                  <a:moveTo>
                    <a:pt x="685800" y="306070"/>
                  </a:moveTo>
                  <a:lnTo>
                    <a:pt x="685800" y="306070"/>
                  </a:lnTo>
                </a:path>
              </a:pathLst>
            </a:custGeom>
            <a:ln w="9344">
              <a:solidFill>
                <a:srgbClr val="000000"/>
              </a:solidFill>
            </a:ln>
          </p:spPr>
          <p:txBody>
            <a:bodyPr wrap="square" lIns="0" tIns="0" rIns="0" bIns="0" rtlCol="0"/>
            <a:lstStyle/>
            <a:p>
              <a:endParaRPr/>
            </a:p>
          </p:txBody>
        </p:sp>
      </p:grpSp>
      <p:sp>
        <p:nvSpPr>
          <p:cNvPr id="55" name="object 54">
            <a:extLst>
              <a:ext uri="{FF2B5EF4-FFF2-40B4-BE49-F238E27FC236}">
                <a16:creationId xmlns:a16="http://schemas.microsoft.com/office/drawing/2014/main" id="{7C36501A-752A-4A9B-8B89-2D37B12F7BBD}"/>
              </a:ext>
            </a:extLst>
          </p:cNvPr>
          <p:cNvSpPr txBox="1"/>
          <p:nvPr/>
        </p:nvSpPr>
        <p:spPr>
          <a:xfrm>
            <a:off x="4603750" y="2236333"/>
            <a:ext cx="347345" cy="19749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D</a:t>
            </a:r>
            <a:r>
              <a:rPr sz="1200" b="1" spc="5" dirty="0">
                <a:latin typeface="Arial"/>
                <a:cs typeface="Arial"/>
              </a:rPr>
              <a:t>i</a:t>
            </a:r>
            <a:r>
              <a:rPr sz="1200" b="1" dirty="0">
                <a:latin typeface="Arial"/>
                <a:cs typeface="Arial"/>
              </a:rPr>
              <a:t>sk</a:t>
            </a:r>
            <a:endParaRPr sz="1200">
              <a:latin typeface="Arial"/>
              <a:cs typeface="Arial"/>
            </a:endParaRPr>
          </a:p>
        </p:txBody>
      </p:sp>
      <p:grpSp>
        <p:nvGrpSpPr>
          <p:cNvPr id="56" name="object 55">
            <a:extLst>
              <a:ext uri="{FF2B5EF4-FFF2-40B4-BE49-F238E27FC236}">
                <a16:creationId xmlns:a16="http://schemas.microsoft.com/office/drawing/2014/main" id="{9D26BF70-81F5-463D-BD88-C8D68DF2DF32}"/>
              </a:ext>
            </a:extLst>
          </p:cNvPr>
          <p:cNvGrpSpPr/>
          <p:nvPr/>
        </p:nvGrpSpPr>
        <p:grpSpPr>
          <a:xfrm>
            <a:off x="4430167" y="2545351"/>
            <a:ext cx="695325" cy="314325"/>
            <a:chOff x="2357527" y="2890927"/>
            <a:chExt cx="695325" cy="314325"/>
          </a:xfrm>
        </p:grpSpPr>
        <p:sp>
          <p:nvSpPr>
            <p:cNvPr id="57" name="object 56">
              <a:extLst>
                <a:ext uri="{FF2B5EF4-FFF2-40B4-BE49-F238E27FC236}">
                  <a16:creationId xmlns:a16="http://schemas.microsoft.com/office/drawing/2014/main" id="{7F90F4E8-758C-41EA-B563-1918C46FC11A}"/>
                </a:ext>
              </a:extLst>
            </p:cNvPr>
            <p:cNvSpPr/>
            <p:nvPr/>
          </p:nvSpPr>
          <p:spPr>
            <a:xfrm>
              <a:off x="2362199" y="2895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660"/>
                  </a:lnTo>
                  <a:lnTo>
                    <a:pt x="609622" y="14573"/>
                  </a:lnTo>
                  <a:lnTo>
                    <a:pt x="556237" y="8597"/>
                  </a:lnTo>
                  <a:lnTo>
                    <a:pt x="492523" y="3998"/>
                  </a:lnTo>
                  <a:lnTo>
                    <a:pt x="420677" y="1044"/>
                  </a:lnTo>
                  <a:lnTo>
                    <a:pt x="342900" y="0"/>
                  </a:lnTo>
                  <a:close/>
                </a:path>
              </a:pathLst>
            </a:custGeom>
            <a:solidFill>
              <a:srgbClr val="D24716"/>
            </a:solidFill>
          </p:spPr>
          <p:txBody>
            <a:bodyPr wrap="square" lIns="0" tIns="0" rIns="0" bIns="0" rtlCol="0"/>
            <a:lstStyle/>
            <a:p>
              <a:endParaRPr/>
            </a:p>
          </p:txBody>
        </p:sp>
        <p:sp>
          <p:nvSpPr>
            <p:cNvPr id="58" name="object 57">
              <a:extLst>
                <a:ext uri="{FF2B5EF4-FFF2-40B4-BE49-F238E27FC236}">
                  <a16:creationId xmlns:a16="http://schemas.microsoft.com/office/drawing/2014/main" id="{5F573E33-AD1D-4A87-B8AD-D35FF2F7601D}"/>
                </a:ext>
              </a:extLst>
            </p:cNvPr>
            <p:cNvSpPr/>
            <p:nvPr/>
          </p:nvSpPr>
          <p:spPr>
            <a:xfrm>
              <a:off x="2362199" y="2895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0" y="266700"/>
                  </a:lnTo>
                  <a:lnTo>
                    <a:pt x="35100" y="283139"/>
                  </a:lnTo>
                  <a:lnTo>
                    <a:pt x="75777" y="290226"/>
                  </a:lnTo>
                  <a:lnTo>
                    <a:pt x="129029" y="296202"/>
                  </a:lnTo>
                  <a:lnTo>
                    <a:pt x="192721" y="300801"/>
                  </a:lnTo>
                  <a:lnTo>
                    <a:pt x="264722" y="303755"/>
                  </a:lnTo>
                  <a:lnTo>
                    <a:pt x="342900" y="304800"/>
                  </a:lnTo>
                  <a:lnTo>
                    <a:pt x="420677" y="303755"/>
                  </a:lnTo>
                  <a:lnTo>
                    <a:pt x="492523" y="300801"/>
                  </a:lnTo>
                  <a:lnTo>
                    <a:pt x="556237" y="296202"/>
                  </a:lnTo>
                  <a:lnTo>
                    <a:pt x="609622" y="290226"/>
                  </a:lnTo>
                  <a:lnTo>
                    <a:pt x="650476" y="283139"/>
                  </a:lnTo>
                  <a:lnTo>
                    <a:pt x="685800" y="266700"/>
                  </a:lnTo>
                  <a:lnTo>
                    <a:pt x="685800" y="38100"/>
                  </a:lnTo>
                  <a:lnTo>
                    <a:pt x="650476" y="21660"/>
                  </a:lnTo>
                  <a:lnTo>
                    <a:pt x="609622" y="14573"/>
                  </a:lnTo>
                  <a:lnTo>
                    <a:pt x="556237" y="8597"/>
                  </a:lnTo>
                  <a:lnTo>
                    <a:pt x="492523" y="3998"/>
                  </a:lnTo>
                  <a:lnTo>
                    <a:pt x="420677" y="1044"/>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sp>
          <p:nvSpPr>
            <p:cNvPr id="59" name="object 58">
              <a:extLst>
                <a:ext uri="{FF2B5EF4-FFF2-40B4-BE49-F238E27FC236}">
                  <a16:creationId xmlns:a16="http://schemas.microsoft.com/office/drawing/2014/main" id="{10ED7534-72C7-40DB-A97C-464F1452C2A8}"/>
                </a:ext>
              </a:extLst>
            </p:cNvPr>
            <p:cNvSpPr/>
            <p:nvPr/>
          </p:nvSpPr>
          <p:spPr>
            <a:xfrm>
              <a:off x="2362199" y="2895599"/>
              <a:ext cx="685800" cy="76200"/>
            </a:xfrm>
            <a:custGeom>
              <a:avLst/>
              <a:gdLst/>
              <a:ahLst/>
              <a:cxnLst/>
              <a:rect l="l" t="t" r="r" b="b"/>
              <a:pathLst>
                <a:path w="685800" h="76200">
                  <a:moveTo>
                    <a:pt x="342900" y="0"/>
                  </a:moveTo>
                  <a:lnTo>
                    <a:pt x="264722" y="1044"/>
                  </a:lnTo>
                  <a:lnTo>
                    <a:pt x="192721" y="3998"/>
                  </a:lnTo>
                  <a:lnTo>
                    <a:pt x="129029" y="8597"/>
                  </a:lnTo>
                  <a:lnTo>
                    <a:pt x="75777" y="14573"/>
                  </a:lnTo>
                  <a:lnTo>
                    <a:pt x="35100" y="21660"/>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591"/>
                  </a:lnTo>
                  <a:lnTo>
                    <a:pt x="609622" y="14573"/>
                  </a:lnTo>
                  <a:lnTo>
                    <a:pt x="556237" y="8597"/>
                  </a:lnTo>
                  <a:lnTo>
                    <a:pt x="492523" y="3998"/>
                  </a:lnTo>
                  <a:lnTo>
                    <a:pt x="420677" y="1044"/>
                  </a:lnTo>
                  <a:lnTo>
                    <a:pt x="342900" y="0"/>
                  </a:lnTo>
                  <a:close/>
                </a:path>
              </a:pathLst>
            </a:custGeom>
            <a:solidFill>
              <a:srgbClr val="E48969"/>
            </a:solidFill>
          </p:spPr>
          <p:txBody>
            <a:bodyPr wrap="square" lIns="0" tIns="0" rIns="0" bIns="0" rtlCol="0"/>
            <a:lstStyle/>
            <a:p>
              <a:endParaRPr/>
            </a:p>
          </p:txBody>
        </p:sp>
        <p:sp>
          <p:nvSpPr>
            <p:cNvPr id="60" name="object 59">
              <a:extLst>
                <a:ext uri="{FF2B5EF4-FFF2-40B4-BE49-F238E27FC236}">
                  <a16:creationId xmlns:a16="http://schemas.microsoft.com/office/drawing/2014/main" id="{F2EE09F2-224D-4FC7-B1B3-CA8B6C64A940}"/>
                </a:ext>
              </a:extLst>
            </p:cNvPr>
            <p:cNvSpPr/>
            <p:nvPr/>
          </p:nvSpPr>
          <p:spPr>
            <a:xfrm>
              <a:off x="2362199" y="2895599"/>
              <a:ext cx="685800" cy="304800"/>
            </a:xfrm>
            <a:custGeom>
              <a:avLst/>
              <a:gdLst/>
              <a:ahLst/>
              <a:cxnLst/>
              <a:rect l="l" t="t" r="r" b="b"/>
              <a:pathLst>
                <a:path w="685800" h="304800">
                  <a:moveTo>
                    <a:pt x="342900" y="0"/>
                  </a:moveTo>
                  <a:lnTo>
                    <a:pt x="264722" y="1044"/>
                  </a:lnTo>
                  <a:lnTo>
                    <a:pt x="192721" y="3998"/>
                  </a:lnTo>
                  <a:lnTo>
                    <a:pt x="129029" y="8597"/>
                  </a:lnTo>
                  <a:lnTo>
                    <a:pt x="75777" y="14573"/>
                  </a:lnTo>
                  <a:lnTo>
                    <a:pt x="35100" y="21660"/>
                  </a:lnTo>
                  <a:lnTo>
                    <a:pt x="0" y="38100"/>
                  </a:lnTo>
                  <a:lnTo>
                    <a:pt x="9130" y="46608"/>
                  </a:lnTo>
                  <a:lnTo>
                    <a:pt x="75777" y="61626"/>
                  </a:lnTo>
                  <a:lnTo>
                    <a:pt x="129029" y="67602"/>
                  </a:lnTo>
                  <a:lnTo>
                    <a:pt x="192721" y="72201"/>
                  </a:lnTo>
                  <a:lnTo>
                    <a:pt x="264722" y="75155"/>
                  </a:lnTo>
                  <a:lnTo>
                    <a:pt x="342900" y="76200"/>
                  </a:lnTo>
                  <a:lnTo>
                    <a:pt x="420677" y="75155"/>
                  </a:lnTo>
                  <a:lnTo>
                    <a:pt x="492523" y="72201"/>
                  </a:lnTo>
                  <a:lnTo>
                    <a:pt x="556237" y="67602"/>
                  </a:lnTo>
                  <a:lnTo>
                    <a:pt x="609622" y="61626"/>
                  </a:lnTo>
                  <a:lnTo>
                    <a:pt x="650476" y="54539"/>
                  </a:lnTo>
                  <a:lnTo>
                    <a:pt x="685800" y="38100"/>
                  </a:lnTo>
                  <a:lnTo>
                    <a:pt x="676602" y="29591"/>
                  </a:lnTo>
                  <a:lnTo>
                    <a:pt x="609622" y="14573"/>
                  </a:lnTo>
                  <a:lnTo>
                    <a:pt x="556237" y="8597"/>
                  </a:lnTo>
                  <a:lnTo>
                    <a:pt x="492523" y="3998"/>
                  </a:lnTo>
                  <a:lnTo>
                    <a:pt x="420677" y="1044"/>
                  </a:lnTo>
                  <a:lnTo>
                    <a:pt x="342900" y="0"/>
                  </a:lnTo>
                  <a:close/>
                </a:path>
                <a:path w="685800" h="304800">
                  <a:moveTo>
                    <a:pt x="0" y="0"/>
                  </a:moveTo>
                  <a:lnTo>
                    <a:pt x="0" y="0"/>
                  </a:lnTo>
                </a:path>
                <a:path w="685800" h="304800">
                  <a:moveTo>
                    <a:pt x="685800" y="304800"/>
                  </a:moveTo>
                  <a:lnTo>
                    <a:pt x="685800" y="304800"/>
                  </a:lnTo>
                </a:path>
              </a:pathLst>
            </a:custGeom>
            <a:ln w="9344">
              <a:solidFill>
                <a:srgbClr val="000000"/>
              </a:solidFill>
            </a:ln>
          </p:spPr>
          <p:txBody>
            <a:bodyPr wrap="square" lIns="0" tIns="0" rIns="0" bIns="0" rtlCol="0"/>
            <a:lstStyle/>
            <a:p>
              <a:endParaRPr/>
            </a:p>
          </p:txBody>
        </p:sp>
      </p:grpSp>
      <p:sp>
        <p:nvSpPr>
          <p:cNvPr id="61" name="object 60">
            <a:extLst>
              <a:ext uri="{FF2B5EF4-FFF2-40B4-BE49-F238E27FC236}">
                <a16:creationId xmlns:a16="http://schemas.microsoft.com/office/drawing/2014/main" id="{AD728771-264C-43AE-8EC5-4A89B736B5C2}"/>
              </a:ext>
            </a:extLst>
          </p:cNvPr>
          <p:cNvSpPr txBox="1"/>
          <p:nvPr/>
        </p:nvSpPr>
        <p:spPr>
          <a:xfrm>
            <a:off x="4603750" y="2617333"/>
            <a:ext cx="347345" cy="19749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Arial"/>
                <a:cs typeface="Arial"/>
              </a:rPr>
              <a:t>D</a:t>
            </a:r>
            <a:r>
              <a:rPr sz="1200" b="1" spc="5" dirty="0">
                <a:latin typeface="Arial"/>
                <a:cs typeface="Arial"/>
              </a:rPr>
              <a:t>i</a:t>
            </a:r>
            <a:r>
              <a:rPr sz="1200" b="1" dirty="0">
                <a:latin typeface="Arial"/>
                <a:cs typeface="Arial"/>
              </a:rPr>
              <a:t>sk</a:t>
            </a:r>
            <a:endParaRPr sz="1200">
              <a:latin typeface="Arial"/>
              <a:cs typeface="Arial"/>
            </a:endParaRPr>
          </a:p>
        </p:txBody>
      </p:sp>
      <p:sp>
        <p:nvSpPr>
          <p:cNvPr id="62" name="object 61">
            <a:extLst>
              <a:ext uri="{FF2B5EF4-FFF2-40B4-BE49-F238E27FC236}">
                <a16:creationId xmlns:a16="http://schemas.microsoft.com/office/drawing/2014/main" id="{75772D2B-5F54-4326-9580-3BDE999BCFA2}"/>
              </a:ext>
            </a:extLst>
          </p:cNvPr>
          <p:cNvSpPr txBox="1"/>
          <p:nvPr/>
        </p:nvSpPr>
        <p:spPr>
          <a:xfrm>
            <a:off x="4057650" y="3041514"/>
            <a:ext cx="1216660"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Primary</a:t>
            </a:r>
            <a:r>
              <a:rPr sz="1200" b="1" spc="-75" dirty="0">
                <a:latin typeface="Arial"/>
                <a:cs typeface="Arial"/>
              </a:rPr>
              <a:t> </a:t>
            </a:r>
            <a:r>
              <a:rPr sz="1200" b="1" spc="-5" dirty="0">
                <a:latin typeface="Arial"/>
                <a:cs typeface="Arial"/>
              </a:rPr>
              <a:t>Memory</a:t>
            </a:r>
            <a:endParaRPr sz="1200">
              <a:latin typeface="Arial"/>
              <a:cs typeface="Arial"/>
            </a:endParaRPr>
          </a:p>
        </p:txBody>
      </p:sp>
      <p:grpSp>
        <p:nvGrpSpPr>
          <p:cNvPr id="63" name="object 62">
            <a:extLst>
              <a:ext uri="{FF2B5EF4-FFF2-40B4-BE49-F238E27FC236}">
                <a16:creationId xmlns:a16="http://schemas.microsoft.com/office/drawing/2014/main" id="{AA160A7A-AE1A-4401-920D-F99F9AF15AB8}"/>
              </a:ext>
            </a:extLst>
          </p:cNvPr>
          <p:cNvGrpSpPr/>
          <p:nvPr/>
        </p:nvGrpSpPr>
        <p:grpSpPr>
          <a:xfrm>
            <a:off x="3253740" y="3693024"/>
            <a:ext cx="76200" cy="303530"/>
            <a:chOff x="1181100" y="4038600"/>
            <a:chExt cx="76200" cy="303530"/>
          </a:xfrm>
        </p:grpSpPr>
        <p:sp>
          <p:nvSpPr>
            <p:cNvPr id="64" name="object 63">
              <a:extLst>
                <a:ext uri="{FF2B5EF4-FFF2-40B4-BE49-F238E27FC236}">
                  <a16:creationId xmlns:a16="http://schemas.microsoft.com/office/drawing/2014/main" id="{91346D6B-8454-4BD8-9234-99B3D6B42025}"/>
                </a:ext>
              </a:extLst>
            </p:cNvPr>
            <p:cNvSpPr/>
            <p:nvPr/>
          </p:nvSpPr>
          <p:spPr>
            <a:xfrm>
              <a:off x="1219200" y="4084319"/>
              <a:ext cx="0" cy="257810"/>
            </a:xfrm>
            <a:custGeom>
              <a:avLst/>
              <a:gdLst/>
              <a:ahLst/>
              <a:cxnLst/>
              <a:rect l="l" t="t" r="r" b="b"/>
              <a:pathLst>
                <a:path h="257810">
                  <a:moveTo>
                    <a:pt x="0" y="0"/>
                  </a:moveTo>
                  <a:lnTo>
                    <a:pt x="0" y="257809"/>
                  </a:lnTo>
                </a:path>
              </a:pathLst>
            </a:custGeom>
            <a:ln w="3810">
              <a:solidFill>
                <a:srgbClr val="000000"/>
              </a:solidFill>
            </a:ln>
          </p:spPr>
          <p:txBody>
            <a:bodyPr wrap="square" lIns="0" tIns="0" rIns="0" bIns="0" rtlCol="0"/>
            <a:lstStyle/>
            <a:p>
              <a:endParaRPr/>
            </a:p>
          </p:txBody>
        </p:sp>
        <p:sp>
          <p:nvSpPr>
            <p:cNvPr id="65" name="object 64">
              <a:extLst>
                <a:ext uri="{FF2B5EF4-FFF2-40B4-BE49-F238E27FC236}">
                  <a16:creationId xmlns:a16="http://schemas.microsoft.com/office/drawing/2014/main" id="{02C4A45C-1989-4F82-B1B0-6DB36F344A7A}"/>
                </a:ext>
              </a:extLst>
            </p:cNvPr>
            <p:cNvSpPr/>
            <p:nvPr/>
          </p:nvSpPr>
          <p:spPr>
            <a:xfrm>
              <a:off x="1181100" y="4038600"/>
              <a:ext cx="76200" cy="50800"/>
            </a:xfrm>
            <a:custGeom>
              <a:avLst/>
              <a:gdLst/>
              <a:ahLst/>
              <a:cxnLst/>
              <a:rect l="l" t="t" r="r" b="b"/>
              <a:pathLst>
                <a:path w="76200" h="50800">
                  <a:moveTo>
                    <a:pt x="38100" y="0"/>
                  </a:moveTo>
                  <a:lnTo>
                    <a:pt x="0" y="50800"/>
                  </a:lnTo>
                  <a:lnTo>
                    <a:pt x="76200" y="50800"/>
                  </a:lnTo>
                  <a:lnTo>
                    <a:pt x="38100" y="0"/>
                  </a:lnTo>
                  <a:close/>
                </a:path>
              </a:pathLst>
            </a:custGeom>
            <a:solidFill>
              <a:srgbClr val="000000"/>
            </a:solidFill>
          </p:spPr>
          <p:txBody>
            <a:bodyPr wrap="square" lIns="0" tIns="0" rIns="0" bIns="0" rtlCol="0"/>
            <a:lstStyle/>
            <a:p>
              <a:endParaRPr/>
            </a:p>
          </p:txBody>
        </p:sp>
      </p:grpSp>
      <p:sp>
        <p:nvSpPr>
          <p:cNvPr id="66" name="object 65">
            <a:extLst>
              <a:ext uri="{FF2B5EF4-FFF2-40B4-BE49-F238E27FC236}">
                <a16:creationId xmlns:a16="http://schemas.microsoft.com/office/drawing/2014/main" id="{49B874F5-CBB7-42A0-9494-5130BD831B07}"/>
              </a:ext>
            </a:extLst>
          </p:cNvPr>
          <p:cNvSpPr txBox="1"/>
          <p:nvPr/>
        </p:nvSpPr>
        <p:spPr>
          <a:xfrm>
            <a:off x="2987040" y="4759824"/>
            <a:ext cx="533400" cy="425116"/>
          </a:xfrm>
          <a:prstGeom prst="rect">
            <a:avLst/>
          </a:prstGeom>
          <a:solidFill>
            <a:srgbClr val="00CCFF"/>
          </a:solidFill>
          <a:ln w="9344">
            <a:solidFill>
              <a:srgbClr val="000000"/>
            </a:solidFill>
          </a:ln>
        </p:spPr>
        <p:txBody>
          <a:bodyPr vert="horz" wrap="square" lIns="0" tIns="1905" rIns="0" bIns="0" rtlCol="0">
            <a:spAutoFit/>
          </a:bodyPr>
          <a:lstStyle/>
          <a:p>
            <a:pPr>
              <a:lnSpc>
                <a:spcPct val="100000"/>
              </a:lnSpc>
              <a:spcBef>
                <a:spcPts val="15"/>
              </a:spcBef>
            </a:pPr>
            <a:endParaRPr sz="1550">
              <a:latin typeface="Times New Roman"/>
              <a:cs typeface="Times New Roman"/>
            </a:endParaRPr>
          </a:p>
          <a:p>
            <a:pPr marL="104775">
              <a:lnSpc>
                <a:spcPct val="100000"/>
              </a:lnSpc>
            </a:pPr>
            <a:r>
              <a:rPr sz="1200" b="1" spc="-5" dirty="0">
                <a:latin typeface="Arial"/>
                <a:cs typeface="Arial"/>
              </a:rPr>
              <a:t>CPU</a:t>
            </a:r>
            <a:endParaRPr sz="1200">
              <a:latin typeface="Arial"/>
              <a:cs typeface="Arial"/>
            </a:endParaRPr>
          </a:p>
        </p:txBody>
      </p:sp>
      <p:grpSp>
        <p:nvGrpSpPr>
          <p:cNvPr id="67" name="object 66">
            <a:extLst>
              <a:ext uri="{FF2B5EF4-FFF2-40B4-BE49-F238E27FC236}">
                <a16:creationId xmlns:a16="http://schemas.microsoft.com/office/drawing/2014/main" id="{11CD6BD0-7D28-47BA-A41C-F1A83A8E5D67}"/>
              </a:ext>
            </a:extLst>
          </p:cNvPr>
          <p:cNvGrpSpPr/>
          <p:nvPr/>
        </p:nvGrpSpPr>
        <p:grpSpPr>
          <a:xfrm>
            <a:off x="4352697" y="3307351"/>
            <a:ext cx="695325" cy="1228725"/>
            <a:chOff x="2280057" y="3652927"/>
            <a:chExt cx="695325" cy="1228725"/>
          </a:xfrm>
        </p:grpSpPr>
        <p:sp>
          <p:nvSpPr>
            <p:cNvPr id="68" name="object 67">
              <a:extLst>
                <a:ext uri="{FF2B5EF4-FFF2-40B4-BE49-F238E27FC236}">
                  <a16:creationId xmlns:a16="http://schemas.microsoft.com/office/drawing/2014/main" id="{57055EB6-987A-41E5-A799-AFBD25788F4F}"/>
                </a:ext>
              </a:extLst>
            </p:cNvPr>
            <p:cNvSpPr/>
            <p:nvPr/>
          </p:nvSpPr>
          <p:spPr>
            <a:xfrm>
              <a:off x="2284730" y="3657600"/>
              <a:ext cx="685800" cy="152400"/>
            </a:xfrm>
            <a:custGeom>
              <a:avLst/>
              <a:gdLst/>
              <a:ahLst/>
              <a:cxnLst/>
              <a:rect l="l" t="t" r="r" b="b"/>
              <a:pathLst>
                <a:path w="685800" h="152400">
                  <a:moveTo>
                    <a:pt x="685800" y="0"/>
                  </a:moveTo>
                  <a:lnTo>
                    <a:pt x="0" y="0"/>
                  </a:lnTo>
                  <a:lnTo>
                    <a:pt x="0" y="152400"/>
                  </a:lnTo>
                  <a:lnTo>
                    <a:pt x="344169" y="152400"/>
                  </a:lnTo>
                  <a:lnTo>
                    <a:pt x="685800" y="152400"/>
                  </a:lnTo>
                  <a:lnTo>
                    <a:pt x="685800" y="0"/>
                  </a:lnTo>
                  <a:close/>
                </a:path>
              </a:pathLst>
            </a:custGeom>
            <a:solidFill>
              <a:srgbClr val="33CCCC"/>
            </a:solidFill>
          </p:spPr>
          <p:txBody>
            <a:bodyPr wrap="square" lIns="0" tIns="0" rIns="0" bIns="0" rtlCol="0"/>
            <a:lstStyle/>
            <a:p>
              <a:endParaRPr/>
            </a:p>
          </p:txBody>
        </p:sp>
        <p:sp>
          <p:nvSpPr>
            <p:cNvPr id="69" name="object 68">
              <a:extLst>
                <a:ext uri="{FF2B5EF4-FFF2-40B4-BE49-F238E27FC236}">
                  <a16:creationId xmlns:a16="http://schemas.microsoft.com/office/drawing/2014/main" id="{19389F4C-92B7-4E5B-B5EF-AEF716FC7F2C}"/>
                </a:ext>
              </a:extLst>
            </p:cNvPr>
            <p:cNvSpPr/>
            <p:nvPr/>
          </p:nvSpPr>
          <p:spPr>
            <a:xfrm>
              <a:off x="2284730" y="3657600"/>
              <a:ext cx="685800" cy="152400"/>
            </a:xfrm>
            <a:custGeom>
              <a:avLst/>
              <a:gdLst/>
              <a:ahLst/>
              <a:cxnLst/>
              <a:rect l="l" t="t" r="r" b="b"/>
              <a:pathLst>
                <a:path w="685800" h="152400">
                  <a:moveTo>
                    <a:pt x="344169" y="152400"/>
                  </a:moveTo>
                  <a:lnTo>
                    <a:pt x="0" y="152400"/>
                  </a:lnTo>
                  <a:lnTo>
                    <a:pt x="0" y="0"/>
                  </a:lnTo>
                  <a:lnTo>
                    <a:pt x="685800" y="0"/>
                  </a:lnTo>
                  <a:lnTo>
                    <a:pt x="685800" y="152400"/>
                  </a:lnTo>
                  <a:lnTo>
                    <a:pt x="344169" y="152400"/>
                  </a:lnTo>
                  <a:close/>
                </a:path>
              </a:pathLst>
            </a:custGeom>
            <a:ln w="9344">
              <a:solidFill>
                <a:srgbClr val="000000"/>
              </a:solidFill>
            </a:ln>
          </p:spPr>
          <p:txBody>
            <a:bodyPr wrap="square" lIns="0" tIns="0" rIns="0" bIns="0" rtlCol="0"/>
            <a:lstStyle/>
            <a:p>
              <a:endParaRPr/>
            </a:p>
          </p:txBody>
        </p:sp>
        <p:sp>
          <p:nvSpPr>
            <p:cNvPr id="70" name="object 69">
              <a:extLst>
                <a:ext uri="{FF2B5EF4-FFF2-40B4-BE49-F238E27FC236}">
                  <a16:creationId xmlns:a16="http://schemas.microsoft.com/office/drawing/2014/main" id="{7E41EDE5-15C8-46D4-999A-4E1C6DD97C8B}"/>
                </a:ext>
              </a:extLst>
            </p:cNvPr>
            <p:cNvSpPr/>
            <p:nvPr/>
          </p:nvSpPr>
          <p:spPr>
            <a:xfrm>
              <a:off x="2284730" y="3810000"/>
              <a:ext cx="685800" cy="152400"/>
            </a:xfrm>
            <a:custGeom>
              <a:avLst/>
              <a:gdLst/>
              <a:ahLst/>
              <a:cxnLst/>
              <a:rect l="l" t="t" r="r" b="b"/>
              <a:pathLst>
                <a:path w="685800" h="152400">
                  <a:moveTo>
                    <a:pt x="685800" y="0"/>
                  </a:moveTo>
                  <a:lnTo>
                    <a:pt x="0" y="0"/>
                  </a:lnTo>
                  <a:lnTo>
                    <a:pt x="0" y="152400"/>
                  </a:lnTo>
                  <a:lnTo>
                    <a:pt x="344169" y="152400"/>
                  </a:lnTo>
                  <a:lnTo>
                    <a:pt x="685800" y="152400"/>
                  </a:lnTo>
                  <a:lnTo>
                    <a:pt x="685800" y="0"/>
                  </a:lnTo>
                  <a:close/>
                </a:path>
              </a:pathLst>
            </a:custGeom>
            <a:solidFill>
              <a:srgbClr val="33CCCC"/>
            </a:solidFill>
          </p:spPr>
          <p:txBody>
            <a:bodyPr wrap="square" lIns="0" tIns="0" rIns="0" bIns="0" rtlCol="0"/>
            <a:lstStyle/>
            <a:p>
              <a:endParaRPr/>
            </a:p>
          </p:txBody>
        </p:sp>
        <p:sp>
          <p:nvSpPr>
            <p:cNvPr id="71" name="object 70">
              <a:extLst>
                <a:ext uri="{FF2B5EF4-FFF2-40B4-BE49-F238E27FC236}">
                  <a16:creationId xmlns:a16="http://schemas.microsoft.com/office/drawing/2014/main" id="{C2B7AEFE-CD31-465F-8ED9-EB729B265B31}"/>
                </a:ext>
              </a:extLst>
            </p:cNvPr>
            <p:cNvSpPr/>
            <p:nvPr/>
          </p:nvSpPr>
          <p:spPr>
            <a:xfrm>
              <a:off x="2284730" y="3810000"/>
              <a:ext cx="685800" cy="152400"/>
            </a:xfrm>
            <a:custGeom>
              <a:avLst/>
              <a:gdLst/>
              <a:ahLst/>
              <a:cxnLst/>
              <a:rect l="l" t="t" r="r" b="b"/>
              <a:pathLst>
                <a:path w="685800" h="152400">
                  <a:moveTo>
                    <a:pt x="344169" y="152400"/>
                  </a:moveTo>
                  <a:lnTo>
                    <a:pt x="0" y="152400"/>
                  </a:lnTo>
                  <a:lnTo>
                    <a:pt x="0" y="0"/>
                  </a:lnTo>
                  <a:lnTo>
                    <a:pt x="685800" y="0"/>
                  </a:lnTo>
                  <a:lnTo>
                    <a:pt x="685800" y="152400"/>
                  </a:lnTo>
                  <a:lnTo>
                    <a:pt x="344169" y="152400"/>
                  </a:lnTo>
                  <a:close/>
                </a:path>
              </a:pathLst>
            </a:custGeom>
            <a:ln w="9344">
              <a:solidFill>
                <a:srgbClr val="000000"/>
              </a:solidFill>
            </a:ln>
          </p:spPr>
          <p:txBody>
            <a:bodyPr wrap="square" lIns="0" tIns="0" rIns="0" bIns="0" rtlCol="0"/>
            <a:lstStyle/>
            <a:p>
              <a:endParaRPr/>
            </a:p>
          </p:txBody>
        </p:sp>
        <p:sp>
          <p:nvSpPr>
            <p:cNvPr id="72" name="object 71">
              <a:extLst>
                <a:ext uri="{FF2B5EF4-FFF2-40B4-BE49-F238E27FC236}">
                  <a16:creationId xmlns:a16="http://schemas.microsoft.com/office/drawing/2014/main" id="{40B52FD9-D595-479B-BC82-231531F2D3F0}"/>
                </a:ext>
              </a:extLst>
            </p:cNvPr>
            <p:cNvSpPr/>
            <p:nvPr/>
          </p:nvSpPr>
          <p:spPr>
            <a:xfrm>
              <a:off x="2284730" y="3962400"/>
              <a:ext cx="685800" cy="151130"/>
            </a:xfrm>
            <a:custGeom>
              <a:avLst/>
              <a:gdLst/>
              <a:ahLst/>
              <a:cxnLst/>
              <a:rect l="l" t="t" r="r" b="b"/>
              <a:pathLst>
                <a:path w="685800" h="151129">
                  <a:moveTo>
                    <a:pt x="685800" y="0"/>
                  </a:moveTo>
                  <a:lnTo>
                    <a:pt x="0" y="0"/>
                  </a:lnTo>
                  <a:lnTo>
                    <a:pt x="0" y="151130"/>
                  </a:lnTo>
                  <a:lnTo>
                    <a:pt x="344169" y="151130"/>
                  </a:lnTo>
                  <a:lnTo>
                    <a:pt x="685800" y="151130"/>
                  </a:lnTo>
                  <a:lnTo>
                    <a:pt x="685800" y="0"/>
                  </a:lnTo>
                  <a:close/>
                </a:path>
              </a:pathLst>
            </a:custGeom>
            <a:solidFill>
              <a:srgbClr val="33CCCC"/>
            </a:solidFill>
          </p:spPr>
          <p:txBody>
            <a:bodyPr wrap="square" lIns="0" tIns="0" rIns="0" bIns="0" rtlCol="0"/>
            <a:lstStyle/>
            <a:p>
              <a:endParaRPr/>
            </a:p>
          </p:txBody>
        </p:sp>
        <p:sp>
          <p:nvSpPr>
            <p:cNvPr id="73" name="object 72">
              <a:extLst>
                <a:ext uri="{FF2B5EF4-FFF2-40B4-BE49-F238E27FC236}">
                  <a16:creationId xmlns:a16="http://schemas.microsoft.com/office/drawing/2014/main" id="{EA1DEDF1-E85B-4C1E-AC7F-EDBC3DB7DEA3}"/>
                </a:ext>
              </a:extLst>
            </p:cNvPr>
            <p:cNvSpPr/>
            <p:nvPr/>
          </p:nvSpPr>
          <p:spPr>
            <a:xfrm>
              <a:off x="2284730" y="3962400"/>
              <a:ext cx="685800" cy="151130"/>
            </a:xfrm>
            <a:custGeom>
              <a:avLst/>
              <a:gdLst/>
              <a:ahLst/>
              <a:cxnLst/>
              <a:rect l="l" t="t" r="r" b="b"/>
              <a:pathLst>
                <a:path w="685800" h="151129">
                  <a:moveTo>
                    <a:pt x="344169" y="151130"/>
                  </a:moveTo>
                  <a:lnTo>
                    <a:pt x="0" y="151130"/>
                  </a:lnTo>
                  <a:lnTo>
                    <a:pt x="0" y="0"/>
                  </a:lnTo>
                  <a:lnTo>
                    <a:pt x="685800" y="0"/>
                  </a:lnTo>
                  <a:lnTo>
                    <a:pt x="685800" y="151130"/>
                  </a:lnTo>
                  <a:lnTo>
                    <a:pt x="344169" y="151130"/>
                  </a:lnTo>
                  <a:close/>
                </a:path>
              </a:pathLst>
            </a:custGeom>
            <a:ln w="9344">
              <a:solidFill>
                <a:srgbClr val="000000"/>
              </a:solidFill>
            </a:ln>
          </p:spPr>
          <p:txBody>
            <a:bodyPr wrap="square" lIns="0" tIns="0" rIns="0" bIns="0" rtlCol="0"/>
            <a:lstStyle/>
            <a:p>
              <a:endParaRPr/>
            </a:p>
          </p:txBody>
        </p:sp>
        <p:sp>
          <p:nvSpPr>
            <p:cNvPr id="74" name="object 73">
              <a:extLst>
                <a:ext uri="{FF2B5EF4-FFF2-40B4-BE49-F238E27FC236}">
                  <a16:creationId xmlns:a16="http://schemas.microsoft.com/office/drawing/2014/main" id="{627CA619-B322-4F11-839A-67B2FB8D98DA}"/>
                </a:ext>
              </a:extLst>
            </p:cNvPr>
            <p:cNvSpPr/>
            <p:nvPr/>
          </p:nvSpPr>
          <p:spPr>
            <a:xfrm>
              <a:off x="2284730" y="4114800"/>
              <a:ext cx="685800" cy="152400"/>
            </a:xfrm>
            <a:custGeom>
              <a:avLst/>
              <a:gdLst/>
              <a:ahLst/>
              <a:cxnLst/>
              <a:rect l="l" t="t" r="r" b="b"/>
              <a:pathLst>
                <a:path w="685800" h="152400">
                  <a:moveTo>
                    <a:pt x="685800" y="0"/>
                  </a:moveTo>
                  <a:lnTo>
                    <a:pt x="0" y="0"/>
                  </a:lnTo>
                  <a:lnTo>
                    <a:pt x="0" y="152400"/>
                  </a:lnTo>
                  <a:lnTo>
                    <a:pt x="344169" y="152400"/>
                  </a:lnTo>
                  <a:lnTo>
                    <a:pt x="685800" y="152400"/>
                  </a:lnTo>
                  <a:lnTo>
                    <a:pt x="685800" y="0"/>
                  </a:lnTo>
                  <a:close/>
                </a:path>
              </a:pathLst>
            </a:custGeom>
            <a:solidFill>
              <a:srgbClr val="33CCCC"/>
            </a:solidFill>
          </p:spPr>
          <p:txBody>
            <a:bodyPr wrap="square" lIns="0" tIns="0" rIns="0" bIns="0" rtlCol="0"/>
            <a:lstStyle/>
            <a:p>
              <a:endParaRPr/>
            </a:p>
          </p:txBody>
        </p:sp>
        <p:sp>
          <p:nvSpPr>
            <p:cNvPr id="75" name="object 74">
              <a:extLst>
                <a:ext uri="{FF2B5EF4-FFF2-40B4-BE49-F238E27FC236}">
                  <a16:creationId xmlns:a16="http://schemas.microsoft.com/office/drawing/2014/main" id="{E3FA1E9F-059C-43F7-83DF-CCCA4BFB419B}"/>
                </a:ext>
              </a:extLst>
            </p:cNvPr>
            <p:cNvSpPr/>
            <p:nvPr/>
          </p:nvSpPr>
          <p:spPr>
            <a:xfrm>
              <a:off x="2284730" y="4114800"/>
              <a:ext cx="685800" cy="152400"/>
            </a:xfrm>
            <a:custGeom>
              <a:avLst/>
              <a:gdLst/>
              <a:ahLst/>
              <a:cxnLst/>
              <a:rect l="l" t="t" r="r" b="b"/>
              <a:pathLst>
                <a:path w="685800" h="152400">
                  <a:moveTo>
                    <a:pt x="344169" y="152400"/>
                  </a:moveTo>
                  <a:lnTo>
                    <a:pt x="0" y="152400"/>
                  </a:lnTo>
                  <a:lnTo>
                    <a:pt x="0" y="0"/>
                  </a:lnTo>
                  <a:lnTo>
                    <a:pt x="685800" y="0"/>
                  </a:lnTo>
                  <a:lnTo>
                    <a:pt x="685800" y="152400"/>
                  </a:lnTo>
                  <a:lnTo>
                    <a:pt x="344169" y="152400"/>
                  </a:lnTo>
                  <a:close/>
                </a:path>
              </a:pathLst>
            </a:custGeom>
            <a:ln w="9344">
              <a:solidFill>
                <a:srgbClr val="000000"/>
              </a:solidFill>
            </a:ln>
          </p:spPr>
          <p:txBody>
            <a:bodyPr wrap="square" lIns="0" tIns="0" rIns="0" bIns="0" rtlCol="0"/>
            <a:lstStyle/>
            <a:p>
              <a:endParaRPr/>
            </a:p>
          </p:txBody>
        </p:sp>
        <p:sp>
          <p:nvSpPr>
            <p:cNvPr id="76" name="object 75">
              <a:extLst>
                <a:ext uri="{FF2B5EF4-FFF2-40B4-BE49-F238E27FC236}">
                  <a16:creationId xmlns:a16="http://schemas.microsoft.com/office/drawing/2014/main" id="{6CC5E831-26E3-4EDB-8113-4F3ECB448BC3}"/>
                </a:ext>
              </a:extLst>
            </p:cNvPr>
            <p:cNvSpPr/>
            <p:nvPr/>
          </p:nvSpPr>
          <p:spPr>
            <a:xfrm>
              <a:off x="2284730" y="4267200"/>
              <a:ext cx="685800" cy="457200"/>
            </a:xfrm>
            <a:custGeom>
              <a:avLst/>
              <a:gdLst/>
              <a:ahLst/>
              <a:cxnLst/>
              <a:rect l="l" t="t" r="r" b="b"/>
              <a:pathLst>
                <a:path w="685800" h="457200">
                  <a:moveTo>
                    <a:pt x="685800" y="0"/>
                  </a:moveTo>
                  <a:lnTo>
                    <a:pt x="0" y="0"/>
                  </a:lnTo>
                  <a:lnTo>
                    <a:pt x="0" y="457200"/>
                  </a:lnTo>
                  <a:lnTo>
                    <a:pt x="344169" y="457200"/>
                  </a:lnTo>
                  <a:lnTo>
                    <a:pt x="685800" y="457200"/>
                  </a:lnTo>
                  <a:lnTo>
                    <a:pt x="685800" y="0"/>
                  </a:lnTo>
                  <a:close/>
                </a:path>
              </a:pathLst>
            </a:custGeom>
            <a:solidFill>
              <a:srgbClr val="33CCCC"/>
            </a:solidFill>
          </p:spPr>
          <p:txBody>
            <a:bodyPr wrap="square" lIns="0" tIns="0" rIns="0" bIns="0" rtlCol="0"/>
            <a:lstStyle/>
            <a:p>
              <a:endParaRPr/>
            </a:p>
          </p:txBody>
        </p:sp>
        <p:sp>
          <p:nvSpPr>
            <p:cNvPr id="77" name="object 76">
              <a:extLst>
                <a:ext uri="{FF2B5EF4-FFF2-40B4-BE49-F238E27FC236}">
                  <a16:creationId xmlns:a16="http://schemas.microsoft.com/office/drawing/2014/main" id="{E0A1B28A-7E5A-4E46-8770-8DCBAB0EC4F0}"/>
                </a:ext>
              </a:extLst>
            </p:cNvPr>
            <p:cNvSpPr/>
            <p:nvPr/>
          </p:nvSpPr>
          <p:spPr>
            <a:xfrm>
              <a:off x="2284730" y="4267200"/>
              <a:ext cx="685800" cy="457200"/>
            </a:xfrm>
            <a:custGeom>
              <a:avLst/>
              <a:gdLst/>
              <a:ahLst/>
              <a:cxnLst/>
              <a:rect l="l" t="t" r="r" b="b"/>
              <a:pathLst>
                <a:path w="685800" h="457200">
                  <a:moveTo>
                    <a:pt x="344169" y="457200"/>
                  </a:moveTo>
                  <a:lnTo>
                    <a:pt x="0" y="457200"/>
                  </a:lnTo>
                  <a:lnTo>
                    <a:pt x="0" y="0"/>
                  </a:lnTo>
                  <a:lnTo>
                    <a:pt x="685800" y="0"/>
                  </a:lnTo>
                  <a:lnTo>
                    <a:pt x="685800" y="457200"/>
                  </a:lnTo>
                  <a:lnTo>
                    <a:pt x="344169" y="457200"/>
                  </a:lnTo>
                  <a:close/>
                </a:path>
              </a:pathLst>
            </a:custGeom>
            <a:ln w="9344">
              <a:solidFill>
                <a:srgbClr val="000000"/>
              </a:solidFill>
            </a:ln>
          </p:spPr>
          <p:txBody>
            <a:bodyPr wrap="square" lIns="0" tIns="0" rIns="0" bIns="0" rtlCol="0"/>
            <a:lstStyle/>
            <a:p>
              <a:endParaRPr/>
            </a:p>
          </p:txBody>
        </p:sp>
        <p:sp>
          <p:nvSpPr>
            <p:cNvPr id="78" name="object 77">
              <a:extLst>
                <a:ext uri="{FF2B5EF4-FFF2-40B4-BE49-F238E27FC236}">
                  <a16:creationId xmlns:a16="http://schemas.microsoft.com/office/drawing/2014/main" id="{5BCAA5BE-8FA9-4E41-9C30-2FB3D5295757}"/>
                </a:ext>
              </a:extLst>
            </p:cNvPr>
            <p:cNvSpPr/>
            <p:nvPr/>
          </p:nvSpPr>
          <p:spPr>
            <a:xfrm>
              <a:off x="2284730" y="4724400"/>
              <a:ext cx="685800" cy="152400"/>
            </a:xfrm>
            <a:custGeom>
              <a:avLst/>
              <a:gdLst/>
              <a:ahLst/>
              <a:cxnLst/>
              <a:rect l="l" t="t" r="r" b="b"/>
              <a:pathLst>
                <a:path w="685800" h="152400">
                  <a:moveTo>
                    <a:pt x="685800" y="0"/>
                  </a:moveTo>
                  <a:lnTo>
                    <a:pt x="0" y="0"/>
                  </a:lnTo>
                  <a:lnTo>
                    <a:pt x="0" y="152400"/>
                  </a:lnTo>
                  <a:lnTo>
                    <a:pt x="344169" y="152400"/>
                  </a:lnTo>
                  <a:lnTo>
                    <a:pt x="685800" y="152400"/>
                  </a:lnTo>
                  <a:lnTo>
                    <a:pt x="685800" y="0"/>
                  </a:lnTo>
                  <a:close/>
                </a:path>
              </a:pathLst>
            </a:custGeom>
            <a:solidFill>
              <a:srgbClr val="33CCCC"/>
            </a:solidFill>
          </p:spPr>
          <p:txBody>
            <a:bodyPr wrap="square" lIns="0" tIns="0" rIns="0" bIns="0" rtlCol="0"/>
            <a:lstStyle/>
            <a:p>
              <a:endParaRPr/>
            </a:p>
          </p:txBody>
        </p:sp>
        <p:sp>
          <p:nvSpPr>
            <p:cNvPr id="79" name="object 78">
              <a:extLst>
                <a:ext uri="{FF2B5EF4-FFF2-40B4-BE49-F238E27FC236}">
                  <a16:creationId xmlns:a16="http://schemas.microsoft.com/office/drawing/2014/main" id="{9FA3F1B5-88E6-41BE-89D1-FC72C392EE41}"/>
                </a:ext>
              </a:extLst>
            </p:cNvPr>
            <p:cNvSpPr/>
            <p:nvPr/>
          </p:nvSpPr>
          <p:spPr>
            <a:xfrm>
              <a:off x="2284730" y="4724400"/>
              <a:ext cx="685800" cy="152400"/>
            </a:xfrm>
            <a:custGeom>
              <a:avLst/>
              <a:gdLst/>
              <a:ahLst/>
              <a:cxnLst/>
              <a:rect l="l" t="t" r="r" b="b"/>
              <a:pathLst>
                <a:path w="685800" h="152400">
                  <a:moveTo>
                    <a:pt x="344169" y="152400"/>
                  </a:moveTo>
                  <a:lnTo>
                    <a:pt x="0" y="152400"/>
                  </a:lnTo>
                  <a:lnTo>
                    <a:pt x="0" y="0"/>
                  </a:lnTo>
                  <a:lnTo>
                    <a:pt x="685800" y="0"/>
                  </a:lnTo>
                  <a:lnTo>
                    <a:pt x="685800" y="152400"/>
                  </a:lnTo>
                  <a:lnTo>
                    <a:pt x="344169" y="152400"/>
                  </a:lnTo>
                  <a:close/>
                </a:path>
              </a:pathLst>
            </a:custGeom>
            <a:ln w="9344">
              <a:solidFill>
                <a:srgbClr val="000000"/>
              </a:solidFill>
            </a:ln>
          </p:spPr>
          <p:txBody>
            <a:bodyPr wrap="square" lIns="0" tIns="0" rIns="0" bIns="0" rtlCol="0"/>
            <a:lstStyle/>
            <a:p>
              <a:endParaRPr/>
            </a:p>
          </p:txBody>
        </p:sp>
      </p:grpSp>
      <p:sp>
        <p:nvSpPr>
          <p:cNvPr id="80" name="object 79">
            <a:extLst>
              <a:ext uri="{FF2B5EF4-FFF2-40B4-BE49-F238E27FC236}">
                <a16:creationId xmlns:a16="http://schemas.microsoft.com/office/drawing/2014/main" id="{9BFFF4C9-05A0-4509-B186-D52EA01D8CB2}"/>
              </a:ext>
            </a:extLst>
          </p:cNvPr>
          <p:cNvSpPr txBox="1"/>
          <p:nvPr/>
        </p:nvSpPr>
        <p:spPr>
          <a:xfrm>
            <a:off x="3552190" y="4975724"/>
            <a:ext cx="654685" cy="197490"/>
          </a:xfrm>
          <a:prstGeom prst="rect">
            <a:avLst/>
          </a:prstGeom>
        </p:spPr>
        <p:txBody>
          <a:bodyPr vert="horz" wrap="square" lIns="0" tIns="12700" rIns="0" bIns="0" rtlCol="0">
            <a:spAutoFit/>
          </a:bodyPr>
          <a:lstStyle/>
          <a:p>
            <a:pPr marL="12700">
              <a:lnSpc>
                <a:spcPct val="100000"/>
              </a:lnSpc>
              <a:spcBef>
                <a:spcPts val="100"/>
              </a:spcBef>
              <a:tabLst>
                <a:tab pos="641350" algn="l"/>
              </a:tabLst>
            </a:pPr>
            <a:r>
              <a:rPr sz="1200" u="sng" dirty="0">
                <a:uFill>
                  <a:solidFill>
                    <a:srgbClr val="000000"/>
                  </a:solidFill>
                </a:uFill>
                <a:latin typeface="Times New Roman"/>
                <a:cs typeface="Times New Roman"/>
              </a:rPr>
              <a:t> 	</a:t>
            </a:r>
            <a:endParaRPr sz="1200">
              <a:latin typeface="Times New Roman"/>
              <a:cs typeface="Times New Roman"/>
            </a:endParaRPr>
          </a:p>
        </p:txBody>
      </p:sp>
      <p:sp>
        <p:nvSpPr>
          <p:cNvPr id="81" name="object 80">
            <a:extLst>
              <a:ext uri="{FF2B5EF4-FFF2-40B4-BE49-F238E27FC236}">
                <a16:creationId xmlns:a16="http://schemas.microsoft.com/office/drawing/2014/main" id="{C3AE520D-ECAF-456A-845E-FEA14CA727EA}"/>
              </a:ext>
            </a:extLst>
          </p:cNvPr>
          <p:cNvSpPr/>
          <p:nvPr/>
        </p:nvSpPr>
        <p:spPr>
          <a:xfrm>
            <a:off x="4282440" y="4988424"/>
            <a:ext cx="685800" cy="1219200"/>
          </a:xfrm>
          <a:custGeom>
            <a:avLst/>
            <a:gdLst/>
            <a:ahLst/>
            <a:cxnLst/>
            <a:rect l="l" t="t" r="r" b="b"/>
            <a:pathLst>
              <a:path w="685800" h="1219200">
                <a:moveTo>
                  <a:pt x="685800" y="0"/>
                </a:moveTo>
                <a:lnTo>
                  <a:pt x="0" y="0"/>
                </a:lnTo>
                <a:lnTo>
                  <a:pt x="0" y="152400"/>
                </a:lnTo>
                <a:lnTo>
                  <a:pt x="0" y="304800"/>
                </a:lnTo>
                <a:lnTo>
                  <a:pt x="0" y="457200"/>
                </a:lnTo>
                <a:lnTo>
                  <a:pt x="0" y="609600"/>
                </a:lnTo>
                <a:lnTo>
                  <a:pt x="0" y="1066800"/>
                </a:lnTo>
                <a:lnTo>
                  <a:pt x="0" y="1219200"/>
                </a:lnTo>
                <a:lnTo>
                  <a:pt x="342900" y="1219200"/>
                </a:lnTo>
                <a:lnTo>
                  <a:pt x="685800" y="1219200"/>
                </a:lnTo>
                <a:lnTo>
                  <a:pt x="685800" y="1066800"/>
                </a:lnTo>
                <a:lnTo>
                  <a:pt x="685800" y="609600"/>
                </a:lnTo>
                <a:lnTo>
                  <a:pt x="685800" y="457200"/>
                </a:lnTo>
                <a:lnTo>
                  <a:pt x="685800" y="304800"/>
                </a:lnTo>
                <a:lnTo>
                  <a:pt x="685800" y="152400"/>
                </a:lnTo>
                <a:lnTo>
                  <a:pt x="685800" y="0"/>
                </a:lnTo>
                <a:close/>
              </a:path>
            </a:pathLst>
          </a:custGeom>
          <a:solidFill>
            <a:srgbClr val="33CCCC"/>
          </a:solidFill>
        </p:spPr>
        <p:txBody>
          <a:bodyPr wrap="square" lIns="0" tIns="0" rIns="0" bIns="0" rtlCol="0"/>
          <a:lstStyle/>
          <a:p>
            <a:endParaRPr/>
          </a:p>
        </p:txBody>
      </p:sp>
      <p:graphicFrame>
        <p:nvGraphicFramePr>
          <p:cNvPr id="82" name="object 81">
            <a:extLst>
              <a:ext uri="{FF2B5EF4-FFF2-40B4-BE49-F238E27FC236}">
                <a16:creationId xmlns:a16="http://schemas.microsoft.com/office/drawing/2014/main" id="{A8DF2C6B-CA26-4E78-BBBA-07B377B9D5F5}"/>
              </a:ext>
            </a:extLst>
          </p:cNvPr>
          <p:cNvGraphicFramePr>
            <a:graphicFrameLocks noGrp="1"/>
          </p:cNvGraphicFramePr>
          <p:nvPr>
            <p:extLst>
              <p:ext uri="{D42A27DB-BD31-4B8C-83A1-F6EECF244321}">
                <p14:modId xmlns:p14="http://schemas.microsoft.com/office/powerpoint/2010/main" val="978533858"/>
              </p:ext>
            </p:extLst>
          </p:nvPr>
        </p:nvGraphicFramePr>
        <p:xfrm>
          <a:off x="4277767" y="4983751"/>
          <a:ext cx="685800" cy="12192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457200">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bl>
          </a:graphicData>
        </a:graphic>
      </p:graphicFrame>
      <p:sp>
        <p:nvSpPr>
          <p:cNvPr id="83" name="object 82">
            <a:extLst>
              <a:ext uri="{FF2B5EF4-FFF2-40B4-BE49-F238E27FC236}">
                <a16:creationId xmlns:a16="http://schemas.microsoft.com/office/drawing/2014/main" id="{BF4C2385-3F9F-4AD0-8EBB-C975776B9604}"/>
              </a:ext>
            </a:extLst>
          </p:cNvPr>
          <p:cNvSpPr txBox="1"/>
          <p:nvPr/>
        </p:nvSpPr>
        <p:spPr>
          <a:xfrm>
            <a:off x="3981450" y="4641714"/>
            <a:ext cx="1216660"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Primary</a:t>
            </a:r>
            <a:r>
              <a:rPr sz="1200" b="1" spc="-75" dirty="0">
                <a:latin typeface="Arial"/>
                <a:cs typeface="Arial"/>
              </a:rPr>
              <a:t> </a:t>
            </a:r>
            <a:r>
              <a:rPr sz="1200" b="1" spc="-5" dirty="0">
                <a:latin typeface="Arial"/>
                <a:cs typeface="Arial"/>
              </a:rPr>
              <a:t>Memory</a:t>
            </a:r>
            <a:endParaRPr sz="1200">
              <a:latin typeface="Arial"/>
              <a:cs typeface="Arial"/>
            </a:endParaRPr>
          </a:p>
        </p:txBody>
      </p:sp>
      <p:pic>
        <p:nvPicPr>
          <p:cNvPr id="84" name="object 83">
            <a:extLst>
              <a:ext uri="{FF2B5EF4-FFF2-40B4-BE49-F238E27FC236}">
                <a16:creationId xmlns:a16="http://schemas.microsoft.com/office/drawing/2014/main" id="{BE4ECF51-441C-4077-B4ED-050F397700D4}"/>
              </a:ext>
            </a:extLst>
          </p:cNvPr>
          <p:cNvPicPr/>
          <p:nvPr/>
        </p:nvPicPr>
        <p:blipFill>
          <a:blip r:embed="rId3" cstate="print"/>
          <a:stretch>
            <a:fillRect/>
          </a:stretch>
        </p:blipFill>
        <p:spPr>
          <a:xfrm>
            <a:off x="5271422" y="1786406"/>
            <a:ext cx="155634" cy="231834"/>
          </a:xfrm>
          <a:prstGeom prst="rect">
            <a:avLst/>
          </a:prstGeom>
        </p:spPr>
      </p:pic>
      <p:pic>
        <p:nvPicPr>
          <p:cNvPr id="85" name="object 84">
            <a:extLst>
              <a:ext uri="{FF2B5EF4-FFF2-40B4-BE49-F238E27FC236}">
                <a16:creationId xmlns:a16="http://schemas.microsoft.com/office/drawing/2014/main" id="{B09EA294-2AD1-40CE-B05F-BAB250D5DCEA}"/>
              </a:ext>
            </a:extLst>
          </p:cNvPr>
          <p:cNvPicPr/>
          <p:nvPr/>
        </p:nvPicPr>
        <p:blipFill>
          <a:blip r:embed="rId2" cstate="print"/>
          <a:stretch>
            <a:fillRect/>
          </a:stretch>
        </p:blipFill>
        <p:spPr>
          <a:xfrm>
            <a:off x="5271422" y="2166136"/>
            <a:ext cx="155634" cy="231834"/>
          </a:xfrm>
          <a:prstGeom prst="rect">
            <a:avLst/>
          </a:prstGeom>
        </p:spPr>
      </p:pic>
      <p:pic>
        <p:nvPicPr>
          <p:cNvPr id="86" name="object 85">
            <a:extLst>
              <a:ext uri="{FF2B5EF4-FFF2-40B4-BE49-F238E27FC236}">
                <a16:creationId xmlns:a16="http://schemas.microsoft.com/office/drawing/2014/main" id="{07FA9ED8-19BF-4B68-BE77-CC309704475C}"/>
              </a:ext>
            </a:extLst>
          </p:cNvPr>
          <p:cNvPicPr/>
          <p:nvPr/>
        </p:nvPicPr>
        <p:blipFill>
          <a:blip r:embed="rId4" cstate="print"/>
          <a:stretch>
            <a:fillRect/>
          </a:stretch>
        </p:blipFill>
        <p:spPr>
          <a:xfrm>
            <a:off x="5271422" y="2548406"/>
            <a:ext cx="155634" cy="231834"/>
          </a:xfrm>
          <a:prstGeom prst="rect">
            <a:avLst/>
          </a:prstGeom>
        </p:spPr>
      </p:pic>
      <p:sp>
        <p:nvSpPr>
          <p:cNvPr id="87" name="object 86">
            <a:extLst>
              <a:ext uri="{FF2B5EF4-FFF2-40B4-BE49-F238E27FC236}">
                <a16:creationId xmlns:a16="http://schemas.microsoft.com/office/drawing/2014/main" id="{20C2F8A2-9DE8-46E2-95FD-5A263F3399A1}"/>
              </a:ext>
            </a:extLst>
          </p:cNvPr>
          <p:cNvSpPr/>
          <p:nvPr/>
        </p:nvSpPr>
        <p:spPr>
          <a:xfrm>
            <a:off x="5349240" y="4682353"/>
            <a:ext cx="227329" cy="1447800"/>
          </a:xfrm>
          <a:custGeom>
            <a:avLst/>
            <a:gdLst/>
            <a:ahLst/>
            <a:cxnLst/>
            <a:rect l="l" t="t" r="r" b="b"/>
            <a:pathLst>
              <a:path w="227329" h="1447800">
                <a:moveTo>
                  <a:pt x="0" y="0"/>
                </a:moveTo>
                <a:lnTo>
                  <a:pt x="39521" y="22717"/>
                </a:lnTo>
                <a:lnTo>
                  <a:pt x="73273" y="85405"/>
                </a:lnTo>
                <a:lnTo>
                  <a:pt x="87123" y="129177"/>
                </a:lnTo>
                <a:lnTo>
                  <a:pt x="98495" y="179869"/>
                </a:lnTo>
                <a:lnTo>
                  <a:pt x="107045" y="236456"/>
                </a:lnTo>
                <a:lnTo>
                  <a:pt x="112428" y="297915"/>
                </a:lnTo>
                <a:lnTo>
                  <a:pt x="114300" y="363220"/>
                </a:lnTo>
              </a:path>
              <a:path w="227329" h="1447800">
                <a:moveTo>
                  <a:pt x="0" y="0"/>
                </a:moveTo>
                <a:lnTo>
                  <a:pt x="0" y="0"/>
                </a:lnTo>
              </a:path>
              <a:path w="227329" h="1447800">
                <a:moveTo>
                  <a:pt x="114300" y="363220"/>
                </a:moveTo>
                <a:lnTo>
                  <a:pt x="114300" y="363220"/>
                </a:lnTo>
              </a:path>
              <a:path w="227329" h="1447800">
                <a:moveTo>
                  <a:pt x="0" y="1447800"/>
                </a:moveTo>
                <a:lnTo>
                  <a:pt x="39521" y="1425243"/>
                </a:lnTo>
                <a:lnTo>
                  <a:pt x="73273" y="1362924"/>
                </a:lnTo>
                <a:lnTo>
                  <a:pt x="87123" y="1319362"/>
                </a:lnTo>
                <a:lnTo>
                  <a:pt x="98495" y="1268871"/>
                </a:lnTo>
                <a:lnTo>
                  <a:pt x="107045" y="1212452"/>
                </a:lnTo>
                <a:lnTo>
                  <a:pt x="112428" y="1151111"/>
                </a:lnTo>
                <a:lnTo>
                  <a:pt x="114300" y="1085850"/>
                </a:lnTo>
              </a:path>
              <a:path w="227329" h="1447800">
                <a:moveTo>
                  <a:pt x="0" y="1447800"/>
                </a:moveTo>
                <a:lnTo>
                  <a:pt x="0" y="1447800"/>
                </a:lnTo>
              </a:path>
              <a:path w="227329" h="1447800">
                <a:moveTo>
                  <a:pt x="114300" y="1085850"/>
                </a:moveTo>
                <a:lnTo>
                  <a:pt x="114300" y="1085850"/>
                </a:lnTo>
              </a:path>
              <a:path w="227329" h="1447800">
                <a:moveTo>
                  <a:pt x="227329" y="723900"/>
                </a:moveTo>
                <a:lnTo>
                  <a:pt x="187808" y="746617"/>
                </a:lnTo>
                <a:lnTo>
                  <a:pt x="154056" y="809305"/>
                </a:lnTo>
                <a:lnTo>
                  <a:pt x="140206" y="853077"/>
                </a:lnTo>
                <a:lnTo>
                  <a:pt x="128834" y="903769"/>
                </a:lnTo>
                <a:lnTo>
                  <a:pt x="120284" y="960356"/>
                </a:lnTo>
                <a:lnTo>
                  <a:pt x="114901" y="1021815"/>
                </a:lnTo>
                <a:lnTo>
                  <a:pt x="113029" y="1087120"/>
                </a:lnTo>
              </a:path>
              <a:path w="227329" h="1447800">
                <a:moveTo>
                  <a:pt x="227329" y="723900"/>
                </a:moveTo>
                <a:lnTo>
                  <a:pt x="227329" y="723900"/>
                </a:lnTo>
              </a:path>
              <a:path w="227329" h="1447800">
                <a:moveTo>
                  <a:pt x="113029" y="1087120"/>
                </a:moveTo>
                <a:lnTo>
                  <a:pt x="113029" y="1087120"/>
                </a:lnTo>
              </a:path>
              <a:path w="227329" h="1447800">
                <a:moveTo>
                  <a:pt x="227329" y="723900"/>
                </a:moveTo>
                <a:lnTo>
                  <a:pt x="187808" y="701343"/>
                </a:lnTo>
                <a:lnTo>
                  <a:pt x="154056" y="639024"/>
                </a:lnTo>
                <a:lnTo>
                  <a:pt x="140206" y="595462"/>
                </a:lnTo>
                <a:lnTo>
                  <a:pt x="128834" y="544971"/>
                </a:lnTo>
                <a:lnTo>
                  <a:pt x="120284" y="488552"/>
                </a:lnTo>
                <a:lnTo>
                  <a:pt x="114901" y="427211"/>
                </a:lnTo>
                <a:lnTo>
                  <a:pt x="113029" y="361950"/>
                </a:lnTo>
              </a:path>
              <a:path w="227329" h="1447800">
                <a:moveTo>
                  <a:pt x="227329" y="723900"/>
                </a:moveTo>
                <a:lnTo>
                  <a:pt x="227329" y="723900"/>
                </a:lnTo>
              </a:path>
              <a:path w="227329" h="1447800">
                <a:moveTo>
                  <a:pt x="113029" y="361950"/>
                </a:moveTo>
                <a:lnTo>
                  <a:pt x="113029" y="361950"/>
                </a:lnTo>
              </a:path>
            </a:pathLst>
          </a:custGeom>
          <a:ln w="3234">
            <a:solidFill>
              <a:srgbClr val="000000"/>
            </a:solidFill>
          </a:ln>
        </p:spPr>
        <p:txBody>
          <a:bodyPr wrap="square" lIns="0" tIns="0" rIns="0" bIns="0" rtlCol="0"/>
          <a:lstStyle/>
          <a:p>
            <a:endParaRPr/>
          </a:p>
        </p:txBody>
      </p:sp>
      <p:sp>
        <p:nvSpPr>
          <p:cNvPr id="88" name="object 87">
            <a:extLst>
              <a:ext uri="{FF2B5EF4-FFF2-40B4-BE49-F238E27FC236}">
                <a16:creationId xmlns:a16="http://schemas.microsoft.com/office/drawing/2014/main" id="{29688FAA-2B48-42E0-803C-7CDF0DAB60E1}"/>
              </a:ext>
            </a:extLst>
          </p:cNvPr>
          <p:cNvSpPr txBox="1"/>
          <p:nvPr/>
        </p:nvSpPr>
        <p:spPr>
          <a:xfrm>
            <a:off x="5731510" y="3573644"/>
            <a:ext cx="2044700" cy="452120"/>
          </a:xfrm>
          <a:prstGeom prst="rect">
            <a:avLst/>
          </a:prstGeom>
        </p:spPr>
        <p:txBody>
          <a:bodyPr vert="horz" wrap="square" lIns="0" tIns="12700" rIns="0" bIns="0" rtlCol="0">
            <a:spAutoFit/>
          </a:bodyPr>
          <a:lstStyle/>
          <a:p>
            <a:pPr marL="243204" marR="5080" indent="-231140">
              <a:lnSpc>
                <a:spcPct val="100000"/>
              </a:lnSpc>
              <a:spcBef>
                <a:spcPts val="100"/>
              </a:spcBef>
            </a:pPr>
            <a:r>
              <a:rPr sz="1400" b="1" dirty="0">
                <a:latin typeface="Arial"/>
                <a:cs typeface="Arial"/>
              </a:rPr>
              <a:t>5</a:t>
            </a:r>
            <a:r>
              <a:rPr sz="1400" b="1" dirty="0">
                <a:solidFill>
                  <a:srgbClr val="9A2C1E"/>
                </a:solidFill>
                <a:latin typeface="Arial"/>
                <a:cs typeface="Arial"/>
              </a:rPr>
              <a:t>.</a:t>
            </a:r>
            <a:r>
              <a:rPr sz="1400" b="1" spc="220" dirty="0">
                <a:solidFill>
                  <a:srgbClr val="9A2C1E"/>
                </a:solidFill>
                <a:latin typeface="Arial"/>
                <a:cs typeface="Arial"/>
              </a:rPr>
              <a:t> </a:t>
            </a:r>
            <a:r>
              <a:rPr sz="1400" b="1" spc="-5" dirty="0">
                <a:latin typeface="Arial"/>
                <a:cs typeface="Arial"/>
              </a:rPr>
              <a:t>Loader</a:t>
            </a:r>
            <a:r>
              <a:rPr sz="1400" b="1" spc="-20" dirty="0">
                <a:latin typeface="Arial"/>
                <a:cs typeface="Arial"/>
              </a:rPr>
              <a:t> </a:t>
            </a:r>
            <a:r>
              <a:rPr sz="1400" b="1" spc="-5" dirty="0">
                <a:latin typeface="Arial"/>
                <a:cs typeface="Arial"/>
              </a:rPr>
              <a:t>puts</a:t>
            </a:r>
            <a:r>
              <a:rPr sz="1400" b="1" spc="-30" dirty="0">
                <a:latin typeface="Arial"/>
                <a:cs typeface="Arial"/>
              </a:rPr>
              <a:t> </a:t>
            </a:r>
            <a:r>
              <a:rPr sz="1400" b="1" spc="-5" dirty="0">
                <a:latin typeface="Arial"/>
                <a:cs typeface="Arial"/>
              </a:rPr>
              <a:t>program </a:t>
            </a:r>
            <a:r>
              <a:rPr sz="1400" b="1" spc="-370" dirty="0">
                <a:latin typeface="Arial"/>
                <a:cs typeface="Arial"/>
              </a:rPr>
              <a:t> </a:t>
            </a:r>
            <a:r>
              <a:rPr sz="1400" b="1" spc="5" dirty="0">
                <a:latin typeface="Arial"/>
                <a:cs typeface="Arial"/>
              </a:rPr>
              <a:t>in</a:t>
            </a:r>
            <a:r>
              <a:rPr sz="1400" b="1" spc="-15" dirty="0">
                <a:latin typeface="Arial"/>
                <a:cs typeface="Arial"/>
              </a:rPr>
              <a:t> </a:t>
            </a:r>
            <a:r>
              <a:rPr sz="1400" b="1" spc="-10" dirty="0">
                <a:latin typeface="Arial"/>
                <a:cs typeface="Arial"/>
              </a:rPr>
              <a:t>memory.</a:t>
            </a:r>
            <a:endParaRPr sz="1400">
              <a:latin typeface="Arial"/>
              <a:cs typeface="Arial"/>
            </a:endParaRPr>
          </a:p>
        </p:txBody>
      </p:sp>
      <p:sp>
        <p:nvSpPr>
          <p:cNvPr id="89" name="object 88">
            <a:extLst>
              <a:ext uri="{FF2B5EF4-FFF2-40B4-BE49-F238E27FC236}">
                <a16:creationId xmlns:a16="http://schemas.microsoft.com/office/drawing/2014/main" id="{0AB405DE-8B9E-4F47-B634-CCE4F54F3C1E}"/>
              </a:ext>
            </a:extLst>
          </p:cNvPr>
          <p:cNvSpPr txBox="1"/>
          <p:nvPr/>
        </p:nvSpPr>
        <p:spPr>
          <a:xfrm>
            <a:off x="5501640" y="1212714"/>
            <a:ext cx="2504440" cy="2077492"/>
          </a:xfrm>
          <a:prstGeom prst="rect">
            <a:avLst/>
          </a:prstGeom>
        </p:spPr>
        <p:txBody>
          <a:bodyPr vert="horz" wrap="square" lIns="0" tIns="20320" rIns="0" bIns="0" rtlCol="0">
            <a:spAutoFit/>
          </a:bodyPr>
          <a:lstStyle/>
          <a:p>
            <a:pPr marL="245110" marR="111760" indent="-231140">
              <a:lnSpc>
                <a:spcPts val="1670"/>
              </a:lnSpc>
              <a:spcBef>
                <a:spcPts val="160"/>
              </a:spcBef>
              <a:buAutoNum type="arabicPeriod"/>
              <a:tabLst>
                <a:tab pos="245110" algn="l"/>
              </a:tabLst>
            </a:pPr>
            <a:r>
              <a:rPr sz="1400" b="1" spc="-5" dirty="0">
                <a:latin typeface="Arial"/>
                <a:cs typeface="Arial"/>
              </a:rPr>
              <a:t>Program </a:t>
            </a:r>
            <a:r>
              <a:rPr sz="1400" b="1" spc="5" dirty="0">
                <a:latin typeface="Arial"/>
                <a:cs typeface="Arial"/>
              </a:rPr>
              <a:t>is </a:t>
            </a:r>
            <a:r>
              <a:rPr sz="1400" b="1" spc="-5" dirty="0">
                <a:latin typeface="Arial"/>
                <a:cs typeface="Arial"/>
              </a:rPr>
              <a:t>created </a:t>
            </a:r>
            <a:r>
              <a:rPr sz="1400" b="1" dirty="0">
                <a:latin typeface="Arial"/>
                <a:cs typeface="Arial"/>
              </a:rPr>
              <a:t>in </a:t>
            </a:r>
            <a:r>
              <a:rPr sz="1400" b="1" spc="-5" dirty="0">
                <a:latin typeface="Arial"/>
                <a:cs typeface="Arial"/>
              </a:rPr>
              <a:t>the </a:t>
            </a:r>
            <a:r>
              <a:rPr sz="1400" b="1" spc="-375" dirty="0">
                <a:latin typeface="Arial"/>
                <a:cs typeface="Arial"/>
              </a:rPr>
              <a:t> </a:t>
            </a:r>
            <a:r>
              <a:rPr sz="1400" b="1" spc="-5" dirty="0">
                <a:latin typeface="Arial"/>
                <a:cs typeface="Arial"/>
              </a:rPr>
              <a:t>editor and</a:t>
            </a:r>
            <a:r>
              <a:rPr sz="1400" b="1" spc="-10" dirty="0">
                <a:latin typeface="Arial"/>
                <a:cs typeface="Arial"/>
              </a:rPr>
              <a:t> </a:t>
            </a:r>
            <a:r>
              <a:rPr sz="1400" b="1" spc="-5" dirty="0">
                <a:latin typeface="Arial"/>
                <a:cs typeface="Arial"/>
              </a:rPr>
              <a:t>stored</a:t>
            </a:r>
            <a:r>
              <a:rPr sz="1400" b="1" spc="-10" dirty="0">
                <a:latin typeface="Arial"/>
                <a:cs typeface="Arial"/>
              </a:rPr>
              <a:t> </a:t>
            </a:r>
            <a:r>
              <a:rPr sz="1400" b="1" spc="-5" dirty="0">
                <a:latin typeface="Arial"/>
                <a:cs typeface="Arial"/>
              </a:rPr>
              <a:t>on</a:t>
            </a:r>
            <a:r>
              <a:rPr sz="1400" b="1" spc="-10" dirty="0">
                <a:latin typeface="Arial"/>
                <a:cs typeface="Arial"/>
              </a:rPr>
              <a:t> </a:t>
            </a:r>
            <a:r>
              <a:rPr sz="1400" b="1" spc="-5" dirty="0">
                <a:latin typeface="Arial"/>
                <a:cs typeface="Arial"/>
              </a:rPr>
              <a:t>disk</a:t>
            </a:r>
            <a:endParaRPr sz="1400" dirty="0">
              <a:latin typeface="Arial"/>
              <a:cs typeface="Arial"/>
            </a:endParaRPr>
          </a:p>
          <a:p>
            <a:pPr marL="245110" marR="332105" indent="-232410">
              <a:lnSpc>
                <a:spcPts val="1670"/>
              </a:lnSpc>
              <a:spcBef>
                <a:spcPts val="260"/>
              </a:spcBef>
              <a:buAutoNum type="arabicPeriod"/>
              <a:tabLst>
                <a:tab pos="245110" algn="l"/>
              </a:tabLst>
            </a:pPr>
            <a:r>
              <a:rPr sz="1400" b="1" spc="-5" dirty="0">
                <a:solidFill>
                  <a:srgbClr val="006666"/>
                </a:solidFill>
                <a:latin typeface="Arial"/>
                <a:cs typeface="Arial"/>
              </a:rPr>
              <a:t>Preprocessor program </a:t>
            </a:r>
            <a:r>
              <a:rPr sz="1400" b="1" spc="-375" dirty="0">
                <a:solidFill>
                  <a:srgbClr val="006666"/>
                </a:solidFill>
                <a:latin typeface="Arial"/>
                <a:cs typeface="Arial"/>
              </a:rPr>
              <a:t> </a:t>
            </a:r>
            <a:r>
              <a:rPr sz="1400" b="1" spc="-5" dirty="0">
                <a:solidFill>
                  <a:srgbClr val="006666"/>
                </a:solidFill>
                <a:latin typeface="Arial"/>
                <a:cs typeface="Arial"/>
              </a:rPr>
              <a:t>processes</a:t>
            </a:r>
            <a:r>
              <a:rPr sz="1400" b="1" spc="-10" dirty="0">
                <a:solidFill>
                  <a:srgbClr val="006666"/>
                </a:solidFill>
                <a:latin typeface="Arial"/>
                <a:cs typeface="Arial"/>
              </a:rPr>
              <a:t> </a:t>
            </a:r>
            <a:r>
              <a:rPr sz="1400" b="1" spc="-5" dirty="0">
                <a:solidFill>
                  <a:srgbClr val="006666"/>
                </a:solidFill>
                <a:latin typeface="Arial"/>
                <a:cs typeface="Arial"/>
              </a:rPr>
              <a:t>the</a:t>
            </a:r>
            <a:r>
              <a:rPr sz="1400" b="1" spc="-10" dirty="0">
                <a:solidFill>
                  <a:srgbClr val="006666"/>
                </a:solidFill>
                <a:latin typeface="Arial"/>
                <a:cs typeface="Arial"/>
              </a:rPr>
              <a:t> </a:t>
            </a:r>
            <a:r>
              <a:rPr sz="1400" b="1" spc="-5" dirty="0">
                <a:solidFill>
                  <a:srgbClr val="006666"/>
                </a:solidFill>
                <a:latin typeface="Arial"/>
                <a:cs typeface="Arial"/>
              </a:rPr>
              <a:t>code</a:t>
            </a:r>
            <a:endParaRPr sz="1400" dirty="0">
              <a:latin typeface="Arial"/>
              <a:cs typeface="Arial"/>
            </a:endParaRPr>
          </a:p>
          <a:p>
            <a:pPr marL="245110" marR="5080" indent="-231140">
              <a:lnSpc>
                <a:spcPts val="1670"/>
              </a:lnSpc>
              <a:spcBef>
                <a:spcPts val="260"/>
              </a:spcBef>
              <a:buAutoNum type="arabicPeriod"/>
              <a:tabLst>
                <a:tab pos="245110" algn="l"/>
              </a:tabLst>
            </a:pPr>
            <a:r>
              <a:rPr sz="1400" b="1" spc="-5" dirty="0">
                <a:latin typeface="Arial"/>
                <a:cs typeface="Arial"/>
              </a:rPr>
              <a:t>Compiler</a:t>
            </a:r>
            <a:r>
              <a:rPr sz="1400" b="1" dirty="0">
                <a:latin typeface="Arial"/>
                <a:cs typeface="Arial"/>
              </a:rPr>
              <a:t> </a:t>
            </a:r>
            <a:r>
              <a:rPr sz="1400" b="1" spc="-5" dirty="0">
                <a:latin typeface="Arial"/>
                <a:cs typeface="Arial"/>
              </a:rPr>
              <a:t>creates</a:t>
            </a:r>
            <a:r>
              <a:rPr sz="1400" b="1" dirty="0">
                <a:latin typeface="Arial"/>
                <a:cs typeface="Arial"/>
              </a:rPr>
              <a:t> </a:t>
            </a:r>
            <a:r>
              <a:rPr sz="1400" b="1" spc="-5" dirty="0">
                <a:latin typeface="Arial"/>
                <a:cs typeface="Arial"/>
              </a:rPr>
              <a:t>object </a:t>
            </a:r>
            <a:r>
              <a:rPr sz="1400" b="1" dirty="0">
                <a:latin typeface="Arial"/>
                <a:cs typeface="Arial"/>
              </a:rPr>
              <a:t> </a:t>
            </a:r>
            <a:r>
              <a:rPr sz="1400" b="1" spc="-5" dirty="0">
                <a:latin typeface="Arial"/>
                <a:cs typeface="Arial"/>
              </a:rPr>
              <a:t>code</a:t>
            </a:r>
            <a:r>
              <a:rPr sz="1400" b="1" spc="-10" dirty="0">
                <a:latin typeface="Arial"/>
                <a:cs typeface="Arial"/>
              </a:rPr>
              <a:t> </a:t>
            </a:r>
            <a:r>
              <a:rPr sz="1400" b="1" spc="-5" dirty="0">
                <a:latin typeface="Arial"/>
                <a:cs typeface="Arial"/>
              </a:rPr>
              <a:t>and</a:t>
            </a:r>
            <a:r>
              <a:rPr sz="1400" b="1" spc="-15" dirty="0">
                <a:latin typeface="Arial"/>
                <a:cs typeface="Arial"/>
              </a:rPr>
              <a:t> </a:t>
            </a:r>
            <a:r>
              <a:rPr sz="1400" b="1" spc="-5" dirty="0">
                <a:latin typeface="Arial"/>
                <a:cs typeface="Arial"/>
              </a:rPr>
              <a:t>stores</a:t>
            </a:r>
            <a:r>
              <a:rPr sz="1400" b="1" spc="-10" dirty="0">
                <a:latin typeface="Arial"/>
                <a:cs typeface="Arial"/>
              </a:rPr>
              <a:t> </a:t>
            </a:r>
            <a:r>
              <a:rPr sz="1400" b="1" dirty="0">
                <a:latin typeface="Arial"/>
                <a:cs typeface="Arial"/>
              </a:rPr>
              <a:t>it</a:t>
            </a:r>
            <a:r>
              <a:rPr sz="1400" b="1" spc="-10" dirty="0">
                <a:latin typeface="Arial"/>
                <a:cs typeface="Arial"/>
              </a:rPr>
              <a:t> </a:t>
            </a:r>
            <a:r>
              <a:rPr sz="1400" b="1" spc="-5" dirty="0">
                <a:latin typeface="Arial"/>
                <a:cs typeface="Arial"/>
              </a:rPr>
              <a:t>on</a:t>
            </a:r>
            <a:r>
              <a:rPr sz="1400" b="1" spc="-10" dirty="0">
                <a:latin typeface="Arial"/>
                <a:cs typeface="Arial"/>
              </a:rPr>
              <a:t> </a:t>
            </a:r>
            <a:r>
              <a:rPr sz="1400" b="1" spc="-5" dirty="0">
                <a:latin typeface="Arial"/>
                <a:cs typeface="Arial"/>
              </a:rPr>
              <a:t>disk.</a:t>
            </a:r>
            <a:endParaRPr sz="1400" dirty="0">
              <a:latin typeface="Arial"/>
              <a:cs typeface="Arial"/>
            </a:endParaRPr>
          </a:p>
          <a:p>
            <a:pPr marL="213360" marR="402590" indent="-213360">
              <a:lnSpc>
                <a:spcPct val="99700"/>
              </a:lnSpc>
              <a:spcBef>
                <a:spcPts val="204"/>
              </a:spcBef>
              <a:buAutoNum type="arabicPeriod"/>
              <a:tabLst>
                <a:tab pos="213360" algn="l"/>
              </a:tabLst>
            </a:pPr>
            <a:r>
              <a:rPr sz="1400" b="1" spc="-5" dirty="0">
                <a:solidFill>
                  <a:srgbClr val="006666"/>
                </a:solidFill>
                <a:latin typeface="Arial"/>
                <a:cs typeface="Arial"/>
              </a:rPr>
              <a:t>Linker links the object </a:t>
            </a:r>
            <a:r>
              <a:rPr sz="1400" b="1" spc="-375" dirty="0">
                <a:solidFill>
                  <a:srgbClr val="006666"/>
                </a:solidFill>
                <a:latin typeface="Arial"/>
                <a:cs typeface="Arial"/>
              </a:rPr>
              <a:t> </a:t>
            </a:r>
            <a:r>
              <a:rPr sz="1400" b="1" spc="-5" dirty="0">
                <a:solidFill>
                  <a:srgbClr val="006666"/>
                </a:solidFill>
                <a:latin typeface="Arial"/>
                <a:cs typeface="Arial"/>
              </a:rPr>
              <a:t>code</a:t>
            </a:r>
            <a:r>
              <a:rPr sz="1400" b="1" spc="375" dirty="0">
                <a:solidFill>
                  <a:srgbClr val="006666"/>
                </a:solidFill>
                <a:latin typeface="Arial"/>
                <a:cs typeface="Arial"/>
              </a:rPr>
              <a:t> </a:t>
            </a:r>
            <a:r>
              <a:rPr sz="1400" b="1" spc="5" dirty="0">
                <a:solidFill>
                  <a:srgbClr val="006666"/>
                </a:solidFill>
                <a:latin typeface="Arial"/>
                <a:cs typeface="Arial"/>
              </a:rPr>
              <a:t>with </a:t>
            </a:r>
            <a:r>
              <a:rPr sz="1400" b="1" spc="-5" dirty="0">
                <a:solidFill>
                  <a:srgbClr val="006666"/>
                </a:solidFill>
                <a:latin typeface="Arial"/>
                <a:cs typeface="Arial"/>
              </a:rPr>
              <a:t>the </a:t>
            </a:r>
            <a:r>
              <a:rPr sz="1400" b="1" dirty="0">
                <a:solidFill>
                  <a:srgbClr val="006666"/>
                </a:solidFill>
                <a:latin typeface="Arial"/>
                <a:cs typeface="Arial"/>
              </a:rPr>
              <a:t> </a:t>
            </a:r>
            <a:r>
              <a:rPr sz="1400" b="1" spc="-5" dirty="0">
                <a:solidFill>
                  <a:srgbClr val="006666"/>
                </a:solidFill>
                <a:latin typeface="Arial"/>
                <a:cs typeface="Arial"/>
              </a:rPr>
              <a:t>libraries</a:t>
            </a:r>
            <a:endParaRPr sz="1400" dirty="0">
              <a:latin typeface="Arial"/>
              <a:cs typeface="Arial"/>
            </a:endParaRPr>
          </a:p>
        </p:txBody>
      </p:sp>
      <p:sp>
        <p:nvSpPr>
          <p:cNvPr id="90" name="object 89">
            <a:extLst>
              <a:ext uri="{FF2B5EF4-FFF2-40B4-BE49-F238E27FC236}">
                <a16:creationId xmlns:a16="http://schemas.microsoft.com/office/drawing/2014/main" id="{9E886479-C15E-41E1-83AA-801F15C33C8F}"/>
              </a:ext>
            </a:extLst>
          </p:cNvPr>
          <p:cNvSpPr txBox="1"/>
          <p:nvPr/>
        </p:nvSpPr>
        <p:spPr>
          <a:xfrm>
            <a:off x="5579110" y="4870314"/>
            <a:ext cx="2586355" cy="877569"/>
          </a:xfrm>
          <a:prstGeom prst="rect">
            <a:avLst/>
          </a:prstGeom>
        </p:spPr>
        <p:txBody>
          <a:bodyPr vert="horz" wrap="square" lIns="0" tIns="12700" rIns="0" bIns="0" rtlCol="0">
            <a:spAutoFit/>
          </a:bodyPr>
          <a:lstStyle/>
          <a:p>
            <a:pPr marL="243204" marR="5080" indent="-231140">
              <a:lnSpc>
                <a:spcPct val="100000"/>
              </a:lnSpc>
              <a:spcBef>
                <a:spcPts val="100"/>
              </a:spcBef>
            </a:pPr>
            <a:r>
              <a:rPr sz="1400" b="1" spc="-5" dirty="0">
                <a:solidFill>
                  <a:srgbClr val="006666"/>
                </a:solidFill>
                <a:latin typeface="Arial"/>
                <a:cs typeface="Arial"/>
              </a:rPr>
              <a:t>6.</a:t>
            </a:r>
            <a:r>
              <a:rPr sz="1400" b="1" spc="240" dirty="0">
                <a:solidFill>
                  <a:srgbClr val="006666"/>
                </a:solidFill>
                <a:latin typeface="Arial"/>
                <a:cs typeface="Arial"/>
              </a:rPr>
              <a:t> </a:t>
            </a:r>
            <a:r>
              <a:rPr sz="1400" b="1" dirty="0">
                <a:solidFill>
                  <a:srgbClr val="006666"/>
                </a:solidFill>
                <a:latin typeface="Arial"/>
                <a:cs typeface="Arial"/>
              </a:rPr>
              <a:t>CPU</a:t>
            </a:r>
            <a:r>
              <a:rPr sz="1400" b="1" spc="65" dirty="0">
                <a:solidFill>
                  <a:srgbClr val="006666"/>
                </a:solidFill>
                <a:latin typeface="Arial"/>
                <a:cs typeface="Arial"/>
              </a:rPr>
              <a:t> </a:t>
            </a:r>
            <a:r>
              <a:rPr sz="1400" b="1" spc="-5" dirty="0">
                <a:solidFill>
                  <a:srgbClr val="006666"/>
                </a:solidFill>
                <a:latin typeface="Arial"/>
                <a:cs typeface="Arial"/>
              </a:rPr>
              <a:t>takes</a:t>
            </a:r>
            <a:r>
              <a:rPr sz="1400" b="1" spc="55" dirty="0">
                <a:solidFill>
                  <a:srgbClr val="006666"/>
                </a:solidFill>
                <a:latin typeface="Arial"/>
                <a:cs typeface="Arial"/>
              </a:rPr>
              <a:t> </a:t>
            </a:r>
            <a:r>
              <a:rPr sz="1400" b="1" spc="-5" dirty="0">
                <a:solidFill>
                  <a:srgbClr val="006666"/>
                </a:solidFill>
                <a:latin typeface="Arial"/>
                <a:cs typeface="Arial"/>
              </a:rPr>
              <a:t>each</a:t>
            </a:r>
            <a:r>
              <a:rPr sz="1400" b="1" spc="40" dirty="0">
                <a:solidFill>
                  <a:srgbClr val="006666"/>
                </a:solidFill>
                <a:latin typeface="Arial"/>
                <a:cs typeface="Arial"/>
              </a:rPr>
              <a:t> </a:t>
            </a:r>
            <a:r>
              <a:rPr sz="1400" b="1" spc="-5" dirty="0">
                <a:solidFill>
                  <a:srgbClr val="006666"/>
                </a:solidFill>
                <a:latin typeface="Arial"/>
                <a:cs typeface="Arial"/>
              </a:rPr>
              <a:t>instruction </a:t>
            </a:r>
            <a:r>
              <a:rPr sz="1400" b="1" spc="-375" dirty="0">
                <a:solidFill>
                  <a:srgbClr val="006666"/>
                </a:solidFill>
                <a:latin typeface="Arial"/>
                <a:cs typeface="Arial"/>
              </a:rPr>
              <a:t> </a:t>
            </a:r>
            <a:r>
              <a:rPr sz="1400" b="1" spc="-5" dirty="0">
                <a:solidFill>
                  <a:srgbClr val="006666"/>
                </a:solidFill>
                <a:latin typeface="Arial"/>
                <a:cs typeface="Arial"/>
              </a:rPr>
              <a:t>and</a:t>
            </a:r>
            <a:r>
              <a:rPr sz="1400" b="1" dirty="0">
                <a:solidFill>
                  <a:srgbClr val="006666"/>
                </a:solidFill>
                <a:latin typeface="Arial"/>
                <a:cs typeface="Arial"/>
              </a:rPr>
              <a:t> </a:t>
            </a:r>
            <a:r>
              <a:rPr sz="1400" b="1" spc="-5" dirty="0">
                <a:solidFill>
                  <a:srgbClr val="006666"/>
                </a:solidFill>
                <a:latin typeface="Arial"/>
                <a:cs typeface="Arial"/>
              </a:rPr>
              <a:t>executes</a:t>
            </a:r>
            <a:r>
              <a:rPr sz="1400" b="1" dirty="0">
                <a:solidFill>
                  <a:srgbClr val="006666"/>
                </a:solidFill>
                <a:latin typeface="Arial"/>
                <a:cs typeface="Arial"/>
              </a:rPr>
              <a:t> it,</a:t>
            </a:r>
            <a:r>
              <a:rPr sz="1400" b="1" spc="5" dirty="0">
                <a:solidFill>
                  <a:srgbClr val="006666"/>
                </a:solidFill>
                <a:latin typeface="Arial"/>
                <a:cs typeface="Arial"/>
              </a:rPr>
              <a:t> </a:t>
            </a:r>
            <a:r>
              <a:rPr sz="1400" b="1" spc="-5" dirty="0">
                <a:solidFill>
                  <a:srgbClr val="006666"/>
                </a:solidFill>
                <a:latin typeface="Arial"/>
                <a:cs typeface="Arial"/>
              </a:rPr>
              <a:t>possibly </a:t>
            </a:r>
            <a:r>
              <a:rPr sz="1400" b="1" dirty="0">
                <a:solidFill>
                  <a:srgbClr val="006666"/>
                </a:solidFill>
                <a:latin typeface="Arial"/>
                <a:cs typeface="Arial"/>
              </a:rPr>
              <a:t> </a:t>
            </a:r>
            <a:r>
              <a:rPr sz="1400" b="1" spc="-5" dirty="0">
                <a:solidFill>
                  <a:srgbClr val="006666"/>
                </a:solidFill>
                <a:latin typeface="Arial"/>
                <a:cs typeface="Arial"/>
              </a:rPr>
              <a:t>storing</a:t>
            </a:r>
            <a:r>
              <a:rPr sz="1400" b="1" spc="100" dirty="0">
                <a:solidFill>
                  <a:srgbClr val="006666"/>
                </a:solidFill>
                <a:latin typeface="Arial"/>
                <a:cs typeface="Arial"/>
              </a:rPr>
              <a:t> </a:t>
            </a:r>
            <a:r>
              <a:rPr sz="1400" b="1" spc="-5" dirty="0">
                <a:solidFill>
                  <a:srgbClr val="006666"/>
                </a:solidFill>
                <a:latin typeface="Arial"/>
                <a:cs typeface="Arial"/>
              </a:rPr>
              <a:t>new</a:t>
            </a:r>
            <a:r>
              <a:rPr sz="1400" b="1" spc="140" dirty="0">
                <a:solidFill>
                  <a:srgbClr val="006666"/>
                </a:solidFill>
                <a:latin typeface="Arial"/>
                <a:cs typeface="Arial"/>
              </a:rPr>
              <a:t> </a:t>
            </a:r>
            <a:r>
              <a:rPr sz="1400" b="1" spc="-5" dirty="0">
                <a:solidFill>
                  <a:srgbClr val="006666"/>
                </a:solidFill>
                <a:latin typeface="Arial"/>
                <a:cs typeface="Arial"/>
              </a:rPr>
              <a:t>data</a:t>
            </a:r>
            <a:r>
              <a:rPr sz="1400" b="1" spc="100" dirty="0">
                <a:solidFill>
                  <a:srgbClr val="006666"/>
                </a:solidFill>
                <a:latin typeface="Arial"/>
                <a:cs typeface="Arial"/>
              </a:rPr>
              <a:t> </a:t>
            </a:r>
            <a:r>
              <a:rPr sz="1400" b="1" spc="-5" dirty="0">
                <a:solidFill>
                  <a:srgbClr val="006666"/>
                </a:solidFill>
                <a:latin typeface="Arial"/>
                <a:cs typeface="Arial"/>
              </a:rPr>
              <a:t>values</a:t>
            </a:r>
            <a:r>
              <a:rPr sz="1400" b="1" spc="100" dirty="0">
                <a:solidFill>
                  <a:srgbClr val="006666"/>
                </a:solidFill>
                <a:latin typeface="Arial"/>
                <a:cs typeface="Arial"/>
              </a:rPr>
              <a:t> </a:t>
            </a:r>
            <a:r>
              <a:rPr sz="1400" b="1" spc="-5" dirty="0">
                <a:solidFill>
                  <a:srgbClr val="006666"/>
                </a:solidFill>
                <a:latin typeface="Arial"/>
                <a:cs typeface="Arial"/>
              </a:rPr>
              <a:t>as </a:t>
            </a:r>
            <a:r>
              <a:rPr sz="1400" b="1" spc="-375" dirty="0">
                <a:solidFill>
                  <a:srgbClr val="006666"/>
                </a:solidFill>
                <a:latin typeface="Arial"/>
                <a:cs typeface="Arial"/>
              </a:rPr>
              <a:t> </a:t>
            </a:r>
            <a:r>
              <a:rPr sz="1400" b="1" spc="-5" dirty="0">
                <a:solidFill>
                  <a:srgbClr val="006666"/>
                </a:solidFill>
                <a:latin typeface="Arial"/>
                <a:cs typeface="Arial"/>
              </a:rPr>
              <a:t>the program</a:t>
            </a:r>
            <a:r>
              <a:rPr sz="1400" b="1" spc="5" dirty="0">
                <a:solidFill>
                  <a:srgbClr val="006666"/>
                </a:solidFill>
                <a:latin typeface="Arial"/>
                <a:cs typeface="Arial"/>
              </a:rPr>
              <a:t> </a:t>
            </a:r>
            <a:r>
              <a:rPr sz="1400" b="1" spc="-5" dirty="0">
                <a:solidFill>
                  <a:srgbClr val="006666"/>
                </a:solidFill>
                <a:latin typeface="Arial"/>
                <a:cs typeface="Arial"/>
              </a:rPr>
              <a:t>executes</a:t>
            </a:r>
            <a:endParaRPr sz="1400">
              <a:latin typeface="Arial"/>
              <a:cs typeface="Arial"/>
            </a:endParaRPr>
          </a:p>
        </p:txBody>
      </p:sp>
      <p:sp>
        <p:nvSpPr>
          <p:cNvPr id="91" name="object 91">
            <a:extLst>
              <a:ext uri="{FF2B5EF4-FFF2-40B4-BE49-F238E27FC236}">
                <a16:creationId xmlns:a16="http://schemas.microsoft.com/office/drawing/2014/main" id="{D01D888F-3E44-4AE4-8344-13DD56687547}"/>
              </a:ext>
            </a:extLst>
          </p:cNvPr>
          <p:cNvSpPr txBox="1"/>
          <p:nvPr/>
        </p:nvSpPr>
        <p:spPr>
          <a:xfrm>
            <a:off x="2811780" y="755514"/>
            <a:ext cx="3480435" cy="391160"/>
          </a:xfrm>
          <a:prstGeom prst="rect">
            <a:avLst/>
          </a:prstGeom>
        </p:spPr>
        <p:txBody>
          <a:bodyPr vert="horz" wrap="square" lIns="0" tIns="12700" rIns="0" bIns="0" rtlCol="0">
            <a:spAutoFit/>
          </a:bodyPr>
          <a:lstStyle/>
          <a:p>
            <a:pPr marL="120014" indent="-107950">
              <a:lnSpc>
                <a:spcPct val="100000"/>
              </a:lnSpc>
              <a:spcBef>
                <a:spcPts val="100"/>
              </a:spcBef>
              <a:buSzPct val="95833"/>
              <a:buFont typeface="Arial MT"/>
              <a:buChar char="•"/>
              <a:tabLst>
                <a:tab pos="120650" algn="l"/>
              </a:tabLst>
            </a:pPr>
            <a:r>
              <a:rPr sz="2400" b="1" spc="-10" dirty="0">
                <a:solidFill>
                  <a:srgbClr val="339933"/>
                </a:solidFill>
                <a:latin typeface="Arial"/>
                <a:cs typeface="Arial"/>
              </a:rPr>
              <a:t>Phases</a:t>
            </a:r>
            <a:r>
              <a:rPr sz="2400" b="1" spc="-30" dirty="0">
                <a:solidFill>
                  <a:srgbClr val="339933"/>
                </a:solidFill>
                <a:latin typeface="Arial"/>
                <a:cs typeface="Arial"/>
              </a:rPr>
              <a:t> </a:t>
            </a:r>
            <a:r>
              <a:rPr sz="2400" b="1" dirty="0">
                <a:solidFill>
                  <a:srgbClr val="339933"/>
                </a:solidFill>
                <a:latin typeface="Arial"/>
                <a:cs typeface="Arial"/>
              </a:rPr>
              <a:t>of</a:t>
            </a:r>
            <a:r>
              <a:rPr sz="2400" b="1" spc="-25" dirty="0">
                <a:solidFill>
                  <a:srgbClr val="339933"/>
                </a:solidFill>
                <a:latin typeface="Arial"/>
                <a:cs typeface="Arial"/>
              </a:rPr>
              <a:t> </a:t>
            </a:r>
            <a:r>
              <a:rPr sz="2400" b="1" dirty="0">
                <a:solidFill>
                  <a:srgbClr val="339933"/>
                </a:solidFill>
                <a:latin typeface="Arial"/>
                <a:cs typeface="Arial"/>
              </a:rPr>
              <a:t>C</a:t>
            </a:r>
            <a:r>
              <a:rPr sz="2400" b="1" spc="-25" dirty="0">
                <a:solidFill>
                  <a:srgbClr val="339933"/>
                </a:solidFill>
                <a:latin typeface="Arial"/>
                <a:cs typeface="Arial"/>
              </a:rPr>
              <a:t> </a:t>
            </a:r>
            <a:r>
              <a:rPr sz="2400" b="1" spc="-5" dirty="0">
                <a:solidFill>
                  <a:srgbClr val="339933"/>
                </a:solidFill>
                <a:latin typeface="Arial"/>
                <a:cs typeface="Arial"/>
              </a:rPr>
              <a:t>Programs:</a:t>
            </a:r>
            <a:endParaRPr sz="2400">
              <a:latin typeface="Arial"/>
              <a:cs typeface="Arial"/>
            </a:endParaRPr>
          </a:p>
        </p:txBody>
      </p:sp>
      <p:sp>
        <p:nvSpPr>
          <p:cNvPr id="92" name="Slide Number Placeholder 91"/>
          <p:cNvSpPr>
            <a:spLocks noGrp="1"/>
          </p:cNvSpPr>
          <p:nvPr>
            <p:ph type="sldNum" sz="quarter" idx="12"/>
          </p:nvPr>
        </p:nvSpPr>
        <p:spPr/>
        <p:txBody>
          <a:bodyPr/>
          <a:lstStyle/>
          <a:p>
            <a:fld id="{B8469794-7FE4-4827-BFFB-C703968EB8F2}" type="slidenum">
              <a:rPr lang="en-US" smtClean="0"/>
              <a:t>28</a:t>
            </a:fld>
            <a:endParaRPr lang="en-US"/>
          </a:p>
        </p:txBody>
      </p:sp>
      <p:sp>
        <p:nvSpPr>
          <p:cNvPr id="93" name="Date Placeholder 92"/>
          <p:cNvSpPr>
            <a:spLocks noGrp="1"/>
          </p:cNvSpPr>
          <p:nvPr>
            <p:ph type="dt" sz="half" idx="10"/>
          </p:nvPr>
        </p:nvSpPr>
        <p:spPr/>
        <p:txBody>
          <a:bodyPr/>
          <a:lstStyle/>
          <a:p>
            <a:fld id="{D9559D63-9026-44E2-BFA6-F23B2E9C89E4}" type="datetime1">
              <a:rPr lang="en-US" smtClean="0"/>
              <a:t>12/16/2021</a:t>
            </a:fld>
            <a:endParaRPr lang="en-US"/>
          </a:p>
        </p:txBody>
      </p:sp>
      <p:sp>
        <p:nvSpPr>
          <p:cNvPr id="94" name="Footer Placeholder 93"/>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861552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D351-4F4F-4CB8-9C47-55A5D0228751}"/>
              </a:ext>
            </a:extLst>
          </p:cNvPr>
          <p:cNvSpPr>
            <a:spLocks noGrp="1"/>
          </p:cNvSpPr>
          <p:nvPr>
            <p:ph type="title"/>
          </p:nvPr>
        </p:nvSpPr>
        <p:spPr/>
        <p:txBody>
          <a:bodyPr/>
          <a:lstStyle/>
          <a:p>
            <a:r>
              <a:rPr lang="en-US" b="1" dirty="0">
                <a:solidFill>
                  <a:srgbClr val="0070C0"/>
                </a:solidFill>
              </a:rPr>
              <a:t>Problem Solving through Programming </a:t>
            </a:r>
          </a:p>
        </p:txBody>
      </p:sp>
      <p:sp>
        <p:nvSpPr>
          <p:cNvPr id="6" name="Content Placeholder 5">
            <a:extLst>
              <a:ext uri="{FF2B5EF4-FFF2-40B4-BE49-F238E27FC236}">
                <a16:creationId xmlns:a16="http://schemas.microsoft.com/office/drawing/2014/main" id="{F47E773B-89E3-4C29-AF2C-09B01EE8CF50}"/>
              </a:ext>
            </a:extLst>
          </p:cNvPr>
          <p:cNvSpPr>
            <a:spLocks noGrp="1"/>
          </p:cNvSpPr>
          <p:nvPr>
            <p:ph idx="1"/>
          </p:nvPr>
        </p:nvSpPr>
        <p:spPr/>
        <p:txBody>
          <a:bodyPr>
            <a:normAutofit/>
          </a:bodyPr>
          <a:lstStyle/>
          <a:p>
            <a:r>
              <a:rPr lang="en-GB" b="1" dirty="0">
                <a:solidFill>
                  <a:srgbClr val="FF0000"/>
                </a:solidFill>
              </a:rPr>
              <a:t>Problem</a:t>
            </a:r>
            <a:r>
              <a:rPr lang="en-GB" dirty="0"/>
              <a:t> - Defined as any question, something involving doubt, uncertainty, difficulty, situation whose solution is not immediately obvious </a:t>
            </a:r>
          </a:p>
          <a:p>
            <a:endParaRPr lang="en-GB" dirty="0"/>
          </a:p>
          <a:p>
            <a:r>
              <a:rPr lang="en-GB" dirty="0"/>
              <a:t>Computer Problem Solving </a:t>
            </a:r>
          </a:p>
          <a:p>
            <a:pPr lvl="1"/>
            <a:r>
              <a:rPr lang="en-GB" dirty="0"/>
              <a:t>Understand and apply logic </a:t>
            </a:r>
          </a:p>
          <a:p>
            <a:pPr lvl="2"/>
            <a:r>
              <a:rPr lang="en-GB" dirty="0"/>
              <a:t>Success in solving any problem is only possible after we have made the effort to understand the problem at hand </a:t>
            </a:r>
          </a:p>
          <a:p>
            <a:pPr lvl="2"/>
            <a:r>
              <a:rPr lang="en-GB" dirty="0"/>
              <a:t>Extract from the problem statement a set of precisely defined tasks</a:t>
            </a:r>
          </a:p>
          <a:p>
            <a:endParaRPr lang="en-GB" dirty="0"/>
          </a:p>
        </p:txBody>
      </p:sp>
      <p:sp>
        <p:nvSpPr>
          <p:cNvPr id="5" name="Slide Number Placeholder 4"/>
          <p:cNvSpPr>
            <a:spLocks noGrp="1"/>
          </p:cNvSpPr>
          <p:nvPr>
            <p:ph type="sldNum" sz="quarter" idx="12"/>
          </p:nvPr>
        </p:nvSpPr>
        <p:spPr/>
        <p:txBody>
          <a:bodyPr/>
          <a:lstStyle/>
          <a:p>
            <a:fld id="{B8469794-7FE4-4827-BFFB-C703968EB8F2}" type="slidenum">
              <a:rPr lang="en-US" smtClean="0"/>
              <a:t>29</a:t>
            </a:fld>
            <a:endParaRPr lang="en-US"/>
          </a:p>
        </p:txBody>
      </p:sp>
      <p:sp>
        <p:nvSpPr>
          <p:cNvPr id="7" name="Date Placeholder 6"/>
          <p:cNvSpPr>
            <a:spLocks noGrp="1"/>
          </p:cNvSpPr>
          <p:nvPr>
            <p:ph type="dt" sz="half" idx="10"/>
          </p:nvPr>
        </p:nvSpPr>
        <p:spPr/>
        <p:txBody>
          <a:bodyPr/>
          <a:lstStyle/>
          <a:p>
            <a:fld id="{B3634753-FF48-47B5-AC6A-11D73CBCC717}"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01282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8DA7E2A-A81A-4798-B579-2C4DA15AC134}"/>
              </a:ext>
            </a:extLst>
          </p:cNvPr>
          <p:cNvGraphicFramePr>
            <a:graphicFrameLocks noGrp="1"/>
          </p:cNvGraphicFramePr>
          <p:nvPr>
            <p:extLst/>
          </p:nvPr>
        </p:nvGraphicFramePr>
        <p:xfrm>
          <a:off x="125352" y="283027"/>
          <a:ext cx="11883768" cy="426720"/>
        </p:xfrm>
        <a:graphic>
          <a:graphicData uri="http://schemas.openxmlformats.org/drawingml/2006/table">
            <a:tbl>
              <a:tblPr firstRow="1" bandRow="1">
                <a:tableStyleId>{21E4AEA4-8DFA-4A89-87EB-49C32662AFE0}</a:tableStyleId>
              </a:tblPr>
              <a:tblGrid>
                <a:gridCol w="5941884">
                  <a:extLst>
                    <a:ext uri="{9D8B030D-6E8A-4147-A177-3AD203B41FA5}">
                      <a16:colId xmlns:a16="http://schemas.microsoft.com/office/drawing/2014/main" val="20000"/>
                    </a:ext>
                  </a:extLst>
                </a:gridCol>
                <a:gridCol w="5941884">
                  <a:extLst>
                    <a:ext uri="{9D8B030D-6E8A-4147-A177-3AD203B41FA5}">
                      <a16:colId xmlns:a16="http://schemas.microsoft.com/office/drawing/2014/main" val="20001"/>
                    </a:ext>
                  </a:extLst>
                </a:gridCol>
              </a:tblGrid>
              <a:tr h="370840">
                <a:tc>
                  <a:txBody>
                    <a:bodyPr/>
                    <a:lstStyle/>
                    <a:p>
                      <a:pPr algn="ctr"/>
                      <a:r>
                        <a:rPr lang="en-IN" sz="2200" b="1" kern="1200" dirty="0">
                          <a:solidFill>
                            <a:schemeClr val="lt1"/>
                          </a:solidFill>
                          <a:effectLst/>
                          <a:latin typeface="Times New Roman" panose="02020603050405020304" pitchFamily="18" charset="0"/>
                          <a:ea typeface="+mn-ea"/>
                          <a:cs typeface="Times New Roman" panose="02020603050405020304" pitchFamily="18" charset="0"/>
                        </a:rPr>
                        <a:t>Course Learning Outcomes (CLO)</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b="1" kern="1200" dirty="0">
                          <a:solidFill>
                            <a:schemeClr val="lt1"/>
                          </a:solidFill>
                          <a:effectLst/>
                          <a:latin typeface="Times New Roman" panose="02020603050405020304" pitchFamily="18" charset="0"/>
                          <a:ea typeface="+mn-ea"/>
                          <a:cs typeface="Times New Roman" panose="02020603050405020304" pitchFamily="18" charset="0"/>
                        </a:rPr>
                        <a:t>At the end of this course, learners will be able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950E0907-F794-4D52-AB54-676DAFD8488B}"/>
              </a:ext>
            </a:extLst>
          </p:cNvPr>
          <p:cNvGraphicFramePr>
            <a:graphicFrameLocks noGrp="1"/>
          </p:cNvGraphicFramePr>
          <p:nvPr>
            <p:extLst/>
          </p:nvPr>
        </p:nvGraphicFramePr>
        <p:xfrm>
          <a:off x="125352" y="713597"/>
          <a:ext cx="11883768" cy="5861376"/>
        </p:xfrm>
        <a:graphic>
          <a:graphicData uri="http://schemas.openxmlformats.org/drawingml/2006/table">
            <a:tbl>
              <a:tblPr firstRow="1" bandRow="1">
                <a:tableStyleId>{5DA37D80-6434-44D0-A028-1B22A696006F}</a:tableStyleId>
              </a:tblPr>
              <a:tblGrid>
                <a:gridCol w="1580000">
                  <a:extLst>
                    <a:ext uri="{9D8B030D-6E8A-4147-A177-3AD203B41FA5}">
                      <a16:colId xmlns:a16="http://schemas.microsoft.com/office/drawing/2014/main" val="20000"/>
                    </a:ext>
                  </a:extLst>
                </a:gridCol>
                <a:gridCol w="10303768">
                  <a:extLst>
                    <a:ext uri="{9D8B030D-6E8A-4147-A177-3AD203B41FA5}">
                      <a16:colId xmlns:a16="http://schemas.microsoft.com/office/drawing/2014/main" val="20001"/>
                    </a:ext>
                  </a:extLst>
                </a:gridCol>
              </a:tblGrid>
              <a:tr h="786545">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CLO-1:</a:t>
                      </a:r>
                      <a:endParaRPr lang="en-IN" b="0" dirty="0">
                        <a:latin typeface="Times New Roman" panose="02020603050405020304" pitchFamily="18" charset="0"/>
                        <a:cs typeface="Times New Roman" panose="02020603050405020304" pitchFamily="18" charset="0"/>
                      </a:endParaRPr>
                    </a:p>
                  </a:txBody>
                  <a:tcPr anchor="ct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To solve problems through computer programming. Express the basic data types and variables in C</a:t>
                      </a:r>
                      <a:endParaRPr lang="en-IN"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357598">
                <a:tc>
                  <a:txBody>
                    <a:bodyPr/>
                    <a:lstStyle/>
                    <a:p>
                      <a:r>
                        <a:rPr lang="en-GB" dirty="0">
                          <a:latin typeface="Times New Roman" panose="02020603050405020304" pitchFamily="18" charset="0"/>
                          <a:cs typeface="Times New Roman" panose="02020603050405020304" pitchFamily="18" charset="0"/>
                        </a:rPr>
                        <a:t>CLO-2:</a:t>
                      </a: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use appropriate data types in simple data processing applications. To create programs using the concept of arrays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786545">
                <a:tc>
                  <a:txBody>
                    <a:bodyPr/>
                    <a:lstStyle/>
                    <a:p>
                      <a:r>
                        <a:rPr lang="en-GB" dirty="0">
                          <a:latin typeface="Times New Roman" panose="02020603050405020304" pitchFamily="18" charset="0"/>
                          <a:cs typeface="Times New Roman" panose="02020603050405020304" pitchFamily="18" charset="0"/>
                        </a:rPr>
                        <a:t>CLO-3:</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string processing applications with single and multi-dimensional arrays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57598">
                <a:tc>
                  <a:txBody>
                    <a:bodyPr/>
                    <a:lstStyle/>
                    <a:p>
                      <a:r>
                        <a:rPr lang="en-GB" dirty="0">
                          <a:latin typeface="Times New Roman" panose="02020603050405020304" pitchFamily="18" charset="0"/>
                          <a:cs typeface="Times New Roman" panose="02020603050405020304" pitchFamily="18" charset="0"/>
                        </a:rPr>
                        <a:t>CLO-4:</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user defined functions with required operations. To implement pointers in applications with dynamic memory requirements.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786545">
                <a:tc>
                  <a:txBody>
                    <a:bodyPr/>
                    <a:lstStyle/>
                    <a:p>
                      <a:r>
                        <a:rPr lang="en-GB" dirty="0">
                          <a:latin typeface="Times New Roman" panose="02020603050405020304" pitchFamily="18" charset="0"/>
                          <a:cs typeface="Times New Roman" panose="02020603050405020304" pitchFamily="18" charset="0"/>
                        </a:rPr>
                        <a:t>CLO-5:</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create programs using the python data types, loops, control statements for problem solving</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r h="786545">
                <a:tc>
                  <a:txBody>
                    <a:bodyPr/>
                    <a:lstStyle/>
                    <a:p>
                      <a:r>
                        <a:rPr lang="en-GB" dirty="0">
                          <a:latin typeface="Times New Roman" panose="02020603050405020304" pitchFamily="18" charset="0"/>
                          <a:cs typeface="Times New Roman" panose="02020603050405020304" pitchFamily="18" charset="0"/>
                        </a:rPr>
                        <a:t>CLO-6:</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To implement the suitable python library based solutions for solving statistical problems in data science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B8469794-7FE4-4827-BFFB-C703968EB8F2}" type="slidenum">
              <a:rPr lang="en-US" smtClean="0"/>
              <a:t>3</a:t>
            </a:fld>
            <a:endParaRPr lang="en-US"/>
          </a:p>
        </p:txBody>
      </p:sp>
      <p:sp>
        <p:nvSpPr>
          <p:cNvPr id="7" name="Date Placeholder 6"/>
          <p:cNvSpPr>
            <a:spLocks noGrp="1"/>
          </p:cNvSpPr>
          <p:nvPr>
            <p:ph type="dt" sz="half" idx="10"/>
          </p:nvPr>
        </p:nvSpPr>
        <p:spPr/>
        <p:txBody>
          <a:bodyPr/>
          <a:lstStyle/>
          <a:p>
            <a:fld id="{1703273E-BE97-46B2-A8C4-A358D561C74C}"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824662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312C-2D5B-47CD-8922-DD5FCAFC75AE}"/>
              </a:ext>
            </a:extLst>
          </p:cNvPr>
          <p:cNvSpPr>
            <a:spLocks noGrp="1"/>
          </p:cNvSpPr>
          <p:nvPr>
            <p:ph type="title"/>
          </p:nvPr>
        </p:nvSpPr>
        <p:spPr/>
        <p:txBody>
          <a:bodyPr/>
          <a:lstStyle/>
          <a:p>
            <a:r>
              <a:rPr lang="en-GB" b="1" dirty="0">
                <a:solidFill>
                  <a:schemeClr val="accent1"/>
                </a:solidFill>
              </a:rPr>
              <a:t>Problem Solving through Programming Cont’d</a:t>
            </a:r>
            <a:endParaRPr lang="en-US" b="1" dirty="0">
              <a:solidFill>
                <a:schemeClr val="accent1"/>
              </a:solidFill>
            </a:endParaRPr>
          </a:p>
        </p:txBody>
      </p:sp>
      <p:sp>
        <p:nvSpPr>
          <p:cNvPr id="3" name="Content Placeholder 2">
            <a:extLst>
              <a:ext uri="{FF2B5EF4-FFF2-40B4-BE49-F238E27FC236}">
                <a16:creationId xmlns:a16="http://schemas.microsoft.com/office/drawing/2014/main" id="{C58D9012-D39A-44B0-A1A0-F91F44AD49B5}"/>
              </a:ext>
            </a:extLst>
          </p:cNvPr>
          <p:cNvSpPr>
            <a:spLocks noGrp="1"/>
          </p:cNvSpPr>
          <p:nvPr>
            <p:ph idx="1"/>
          </p:nvPr>
        </p:nvSpPr>
        <p:spPr/>
        <p:txBody>
          <a:bodyPr>
            <a:normAutofit fontScale="92500" lnSpcReduction="10000"/>
          </a:bodyPr>
          <a:lstStyle/>
          <a:p>
            <a:r>
              <a:rPr lang="en-GB" b="1" dirty="0">
                <a:solidFill>
                  <a:srgbClr val="FF0000"/>
                </a:solidFill>
              </a:rPr>
              <a:t>Creative Thinking</a:t>
            </a:r>
            <a:r>
              <a:rPr lang="en-GB" dirty="0"/>
              <a:t> </a:t>
            </a:r>
          </a:p>
          <a:p>
            <a:pPr lvl="1"/>
            <a:r>
              <a:rPr lang="en-GB" dirty="0"/>
              <a:t>Proven method for approaching a challenge or opportunity in an imaginative way </a:t>
            </a:r>
          </a:p>
          <a:p>
            <a:pPr lvl="1"/>
            <a:r>
              <a:rPr lang="en-GB" dirty="0"/>
              <a:t>Process for innovation that helps explore and reframe the problems faced, come up with new, innovative responses and solutions and then take action </a:t>
            </a:r>
          </a:p>
          <a:p>
            <a:pPr lvl="1"/>
            <a:r>
              <a:rPr lang="en-GB" dirty="0"/>
              <a:t>It is generative, </a:t>
            </a:r>
            <a:r>
              <a:rPr lang="en-GB" dirty="0" err="1"/>
              <a:t>nonjudgmental</a:t>
            </a:r>
            <a:r>
              <a:rPr lang="en-GB" dirty="0"/>
              <a:t> and expansive </a:t>
            </a:r>
          </a:p>
          <a:p>
            <a:pPr lvl="1"/>
            <a:r>
              <a:rPr lang="en-GB" dirty="0"/>
              <a:t>Thinking creatively, a lists of new ideas are generated</a:t>
            </a:r>
          </a:p>
          <a:p>
            <a:r>
              <a:rPr lang="en-GB" b="1" dirty="0">
                <a:solidFill>
                  <a:srgbClr val="FF0000"/>
                </a:solidFill>
              </a:rPr>
              <a:t>Critical Thinking</a:t>
            </a:r>
          </a:p>
          <a:p>
            <a:pPr marL="800100" lvl="2" indent="-342900"/>
            <a:r>
              <a:rPr lang="en-GB" sz="2400" dirty="0"/>
              <a:t>Engages a diverse range of intellectual skills and activities that are concerned with evaluating information, our assumptions and our thinking processes in a disciplined way so that we can think and assess information more comprehensively </a:t>
            </a:r>
          </a:p>
          <a:p>
            <a:pPr marL="800100" lvl="2" indent="-342900"/>
            <a:r>
              <a:rPr lang="en-GB" sz="2400" dirty="0"/>
              <a:t>It is Analytical, Judgmental and Selective </a:t>
            </a:r>
          </a:p>
          <a:p>
            <a:pPr marL="800100" lvl="2" indent="-342900"/>
            <a:r>
              <a:rPr lang="en-GB" sz="2400" dirty="0"/>
              <a:t>Thinking critically allows a programmer in making choices</a:t>
            </a:r>
          </a:p>
        </p:txBody>
      </p:sp>
      <p:sp>
        <p:nvSpPr>
          <p:cNvPr id="6" name="Slide Number Placeholder 5"/>
          <p:cNvSpPr>
            <a:spLocks noGrp="1"/>
          </p:cNvSpPr>
          <p:nvPr>
            <p:ph type="sldNum" sz="quarter" idx="12"/>
          </p:nvPr>
        </p:nvSpPr>
        <p:spPr/>
        <p:txBody>
          <a:bodyPr/>
          <a:lstStyle/>
          <a:p>
            <a:fld id="{B8469794-7FE4-4827-BFFB-C703968EB8F2}" type="slidenum">
              <a:rPr lang="en-US" smtClean="0"/>
              <a:t>30</a:t>
            </a:fld>
            <a:endParaRPr lang="en-US"/>
          </a:p>
        </p:txBody>
      </p:sp>
      <p:sp>
        <p:nvSpPr>
          <p:cNvPr id="7" name="Date Placeholder 6"/>
          <p:cNvSpPr>
            <a:spLocks noGrp="1"/>
          </p:cNvSpPr>
          <p:nvPr>
            <p:ph type="dt" sz="half" idx="10"/>
          </p:nvPr>
        </p:nvSpPr>
        <p:spPr/>
        <p:txBody>
          <a:bodyPr/>
          <a:lstStyle/>
          <a:p>
            <a:fld id="{6EDCDABF-5019-45F9-A74E-FA886796D746}"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765397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4C24-48AD-4BD8-8400-155344A213F4}"/>
              </a:ext>
            </a:extLst>
          </p:cNvPr>
          <p:cNvSpPr>
            <a:spLocks noGrp="1"/>
          </p:cNvSpPr>
          <p:nvPr>
            <p:ph type="title"/>
          </p:nvPr>
        </p:nvSpPr>
        <p:spPr/>
        <p:txBody>
          <a:bodyPr/>
          <a:lstStyle/>
          <a:p>
            <a:r>
              <a:rPr lang="en-GB" b="1" dirty="0">
                <a:solidFill>
                  <a:schemeClr val="accent1"/>
                </a:solidFill>
              </a:rPr>
              <a:t>Problem Solving through Programming Cont’d</a:t>
            </a:r>
            <a:endParaRPr lang="en-US" dirty="0"/>
          </a:p>
        </p:txBody>
      </p:sp>
      <p:sp>
        <p:nvSpPr>
          <p:cNvPr id="3" name="Content Placeholder 2">
            <a:extLst>
              <a:ext uri="{FF2B5EF4-FFF2-40B4-BE49-F238E27FC236}">
                <a16:creationId xmlns:a16="http://schemas.microsoft.com/office/drawing/2014/main" id="{2236D15B-71CE-498E-AD12-F24C2A0150B5}"/>
              </a:ext>
            </a:extLst>
          </p:cNvPr>
          <p:cNvSpPr>
            <a:spLocks noGrp="1"/>
          </p:cNvSpPr>
          <p:nvPr>
            <p:ph idx="1"/>
          </p:nvPr>
        </p:nvSpPr>
        <p:spPr/>
        <p:txBody>
          <a:bodyPr/>
          <a:lstStyle/>
          <a:p>
            <a:r>
              <a:rPr lang="en-GB" b="1" dirty="0">
                <a:solidFill>
                  <a:srgbClr val="FF0000"/>
                </a:solidFill>
              </a:rPr>
              <a:t>Program</a:t>
            </a:r>
            <a:r>
              <a:rPr lang="en-GB" dirty="0"/>
              <a:t> - Set of instructions that instructs the computer to do a task </a:t>
            </a:r>
          </a:p>
          <a:p>
            <a:r>
              <a:rPr lang="en-GB" b="1" dirty="0">
                <a:solidFill>
                  <a:srgbClr val="FF0000"/>
                </a:solidFill>
              </a:rPr>
              <a:t>Programming Process </a:t>
            </a:r>
          </a:p>
          <a:p>
            <a:pPr lvl="1"/>
            <a:r>
              <a:rPr lang="en-GB" dirty="0"/>
              <a:t>Defining the Problem </a:t>
            </a:r>
          </a:p>
          <a:p>
            <a:pPr lvl="1"/>
            <a:r>
              <a:rPr lang="en-GB" dirty="0"/>
              <a:t>Planning the Solution </a:t>
            </a:r>
          </a:p>
          <a:p>
            <a:pPr lvl="1"/>
            <a:r>
              <a:rPr lang="en-GB" dirty="0"/>
              <a:t>Coding the Program </a:t>
            </a:r>
          </a:p>
          <a:p>
            <a:pPr lvl="1"/>
            <a:r>
              <a:rPr lang="en-GB" dirty="0"/>
              <a:t>Testing the Program </a:t>
            </a:r>
          </a:p>
          <a:p>
            <a:pPr lvl="1"/>
            <a:r>
              <a:rPr lang="en-GB" dirty="0"/>
              <a:t>Documenting the Program</a:t>
            </a:r>
          </a:p>
          <a:p>
            <a:pPr marL="457200" lvl="1" indent="0">
              <a:buNone/>
            </a:pPr>
            <a:endParaRPr lang="en-GB" dirty="0"/>
          </a:p>
        </p:txBody>
      </p:sp>
      <p:sp>
        <p:nvSpPr>
          <p:cNvPr id="6" name="Slide Number Placeholder 5"/>
          <p:cNvSpPr>
            <a:spLocks noGrp="1"/>
          </p:cNvSpPr>
          <p:nvPr>
            <p:ph type="sldNum" sz="quarter" idx="12"/>
          </p:nvPr>
        </p:nvSpPr>
        <p:spPr/>
        <p:txBody>
          <a:bodyPr/>
          <a:lstStyle/>
          <a:p>
            <a:fld id="{B8469794-7FE4-4827-BFFB-C703968EB8F2}" type="slidenum">
              <a:rPr lang="en-US" smtClean="0"/>
              <a:t>31</a:t>
            </a:fld>
            <a:endParaRPr lang="en-US"/>
          </a:p>
        </p:txBody>
      </p:sp>
      <p:sp>
        <p:nvSpPr>
          <p:cNvPr id="7" name="Date Placeholder 6"/>
          <p:cNvSpPr>
            <a:spLocks noGrp="1"/>
          </p:cNvSpPr>
          <p:nvPr>
            <p:ph type="dt" sz="half" idx="10"/>
          </p:nvPr>
        </p:nvSpPr>
        <p:spPr/>
        <p:txBody>
          <a:bodyPr/>
          <a:lstStyle/>
          <a:p>
            <a:fld id="{8389BEFF-60EC-4252-A585-0182D6E642CD}"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339050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06AB-CD26-493A-85EB-3143A9BC7084}"/>
              </a:ext>
            </a:extLst>
          </p:cNvPr>
          <p:cNvSpPr>
            <a:spLocks noGrp="1"/>
          </p:cNvSpPr>
          <p:nvPr>
            <p:ph type="title"/>
          </p:nvPr>
        </p:nvSpPr>
        <p:spPr/>
        <p:txBody>
          <a:bodyPr/>
          <a:lstStyle/>
          <a:p>
            <a:r>
              <a:rPr lang="en-GB" b="1" dirty="0">
                <a:solidFill>
                  <a:schemeClr val="accent1"/>
                </a:solidFill>
              </a:rPr>
              <a:t>Problem Solving through Programming Cont’d</a:t>
            </a:r>
            <a:endParaRPr lang="en-US" dirty="0"/>
          </a:p>
        </p:txBody>
      </p:sp>
      <p:sp>
        <p:nvSpPr>
          <p:cNvPr id="3" name="Content Placeholder 2">
            <a:extLst>
              <a:ext uri="{FF2B5EF4-FFF2-40B4-BE49-F238E27FC236}">
                <a16:creationId xmlns:a16="http://schemas.microsoft.com/office/drawing/2014/main" id="{29C98D9D-7A20-44F9-B611-22DB094FF4DE}"/>
              </a:ext>
            </a:extLst>
          </p:cNvPr>
          <p:cNvSpPr>
            <a:spLocks noGrp="1"/>
          </p:cNvSpPr>
          <p:nvPr>
            <p:ph idx="1"/>
          </p:nvPr>
        </p:nvSpPr>
        <p:spPr/>
        <p:txBody>
          <a:bodyPr>
            <a:normAutofit fontScale="92500" lnSpcReduction="10000"/>
          </a:bodyPr>
          <a:lstStyle/>
          <a:p>
            <a:r>
              <a:rPr lang="en-GB" dirty="0"/>
              <a:t>A typical programming task can be divided into two phases: </a:t>
            </a:r>
          </a:p>
          <a:p>
            <a:pPr lvl="1"/>
            <a:r>
              <a:rPr lang="en-GB" b="1" dirty="0"/>
              <a:t>Problem Solving Phase </a:t>
            </a:r>
          </a:p>
          <a:p>
            <a:pPr lvl="2"/>
            <a:r>
              <a:rPr lang="en-GB" dirty="0"/>
              <a:t>Produce an ordered sequence of steps that describe solution of problem this sequence of steps is called an Algorithm</a:t>
            </a:r>
            <a:endParaRPr lang="en-GB" b="1" dirty="0"/>
          </a:p>
          <a:p>
            <a:pPr lvl="1"/>
            <a:r>
              <a:rPr lang="en-GB" b="1" dirty="0"/>
              <a:t>Implementation phase </a:t>
            </a:r>
          </a:p>
          <a:p>
            <a:pPr lvl="2"/>
            <a:r>
              <a:rPr lang="en-GB" dirty="0"/>
              <a:t>Implement the program in some programming language </a:t>
            </a:r>
          </a:p>
          <a:p>
            <a:r>
              <a:rPr lang="en-GB" dirty="0"/>
              <a:t>Steps in Problem Solving </a:t>
            </a:r>
          </a:p>
          <a:p>
            <a:pPr lvl="1"/>
            <a:r>
              <a:rPr lang="en-GB" dirty="0"/>
              <a:t>Produce a general algorithm (one can use pseudocode)</a:t>
            </a:r>
          </a:p>
          <a:p>
            <a:pPr lvl="1"/>
            <a:r>
              <a:rPr lang="en-GB" dirty="0"/>
              <a:t>Refine the algorithm successively to get step by step detailed algorithm that is very close to a computer language </a:t>
            </a:r>
          </a:p>
          <a:p>
            <a:pPr lvl="1"/>
            <a:r>
              <a:rPr lang="en-GB" dirty="0"/>
              <a:t>Pseudocode is an artificial and informal language that helps programmers develop algorithms </a:t>
            </a:r>
          </a:p>
          <a:p>
            <a:pPr lvl="2"/>
            <a:r>
              <a:rPr lang="en-GB" dirty="0"/>
              <a:t>Pseudocode is very similar to everyday English</a:t>
            </a:r>
          </a:p>
        </p:txBody>
      </p:sp>
      <p:sp>
        <p:nvSpPr>
          <p:cNvPr id="6" name="Slide Number Placeholder 5"/>
          <p:cNvSpPr>
            <a:spLocks noGrp="1"/>
          </p:cNvSpPr>
          <p:nvPr>
            <p:ph type="sldNum" sz="quarter" idx="12"/>
          </p:nvPr>
        </p:nvSpPr>
        <p:spPr/>
        <p:txBody>
          <a:bodyPr/>
          <a:lstStyle/>
          <a:p>
            <a:fld id="{B8469794-7FE4-4827-BFFB-C703968EB8F2}" type="slidenum">
              <a:rPr lang="en-US" smtClean="0"/>
              <a:t>32</a:t>
            </a:fld>
            <a:endParaRPr lang="en-US"/>
          </a:p>
        </p:txBody>
      </p:sp>
      <p:sp>
        <p:nvSpPr>
          <p:cNvPr id="7" name="Date Placeholder 6"/>
          <p:cNvSpPr>
            <a:spLocks noGrp="1"/>
          </p:cNvSpPr>
          <p:nvPr>
            <p:ph type="dt" sz="half" idx="10"/>
          </p:nvPr>
        </p:nvSpPr>
        <p:spPr/>
        <p:txBody>
          <a:bodyPr/>
          <a:lstStyle/>
          <a:p>
            <a:fld id="{A33D39E4-4C8B-428F-9734-2C05D84D10CA}"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348465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4A70-9F54-4A97-878E-057644E9C479}"/>
              </a:ext>
            </a:extLst>
          </p:cNvPr>
          <p:cNvSpPr>
            <a:spLocks noGrp="1"/>
          </p:cNvSpPr>
          <p:nvPr>
            <p:ph type="title"/>
          </p:nvPr>
        </p:nvSpPr>
        <p:spPr/>
        <p:txBody>
          <a:bodyPr/>
          <a:lstStyle/>
          <a:p>
            <a:pPr algn="ctr"/>
            <a:r>
              <a:rPr lang="en-US" b="1" dirty="0">
                <a:solidFill>
                  <a:srgbClr val="0070C0"/>
                </a:solidFill>
              </a:rPr>
              <a:t>Algorithm </a:t>
            </a:r>
          </a:p>
        </p:txBody>
      </p:sp>
      <p:sp>
        <p:nvSpPr>
          <p:cNvPr id="3" name="Content Placeholder 2">
            <a:extLst>
              <a:ext uri="{FF2B5EF4-FFF2-40B4-BE49-F238E27FC236}">
                <a16:creationId xmlns:a16="http://schemas.microsoft.com/office/drawing/2014/main" id="{7C88FDC9-EA28-454F-BFC9-A5703D9BC736}"/>
              </a:ext>
            </a:extLst>
          </p:cNvPr>
          <p:cNvSpPr>
            <a:spLocks noGrp="1"/>
          </p:cNvSpPr>
          <p:nvPr>
            <p:ph idx="1"/>
          </p:nvPr>
        </p:nvSpPr>
        <p:spPr/>
        <p:txBody>
          <a:bodyPr/>
          <a:lstStyle/>
          <a:p>
            <a:r>
              <a:rPr lang="en-GB" dirty="0"/>
              <a:t>An algorithm is a finite set of instructions that if followed, accomplishes a particular task. </a:t>
            </a:r>
          </a:p>
          <a:p>
            <a:r>
              <a:rPr lang="en-GB" dirty="0"/>
              <a:t>An input to an algorithm specifies an instance of the problem.</a:t>
            </a:r>
          </a:p>
          <a:p>
            <a:r>
              <a:rPr lang="en-GB" dirty="0"/>
              <a:t>An algorithm can be specified in a natural language or pseudo code. </a:t>
            </a:r>
          </a:p>
          <a:p>
            <a:r>
              <a:rPr lang="en-GB" dirty="0"/>
              <a:t>Algorithm can be implemented as computer programs.</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33</a:t>
            </a:fld>
            <a:endParaRPr lang="en-US"/>
          </a:p>
        </p:txBody>
      </p:sp>
      <p:sp>
        <p:nvSpPr>
          <p:cNvPr id="7" name="Date Placeholder 6"/>
          <p:cNvSpPr>
            <a:spLocks noGrp="1"/>
          </p:cNvSpPr>
          <p:nvPr>
            <p:ph type="dt" sz="half" idx="10"/>
          </p:nvPr>
        </p:nvSpPr>
        <p:spPr/>
        <p:txBody>
          <a:bodyPr/>
          <a:lstStyle/>
          <a:p>
            <a:fld id="{43BD1E1D-78B7-404E-98D7-C37DEA51B949}"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000073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0DEE-9F64-4C57-A30A-002FBC8E02E6}"/>
              </a:ext>
            </a:extLst>
          </p:cNvPr>
          <p:cNvSpPr>
            <a:spLocks noGrp="1"/>
          </p:cNvSpPr>
          <p:nvPr>
            <p:ph type="title"/>
          </p:nvPr>
        </p:nvSpPr>
        <p:spPr/>
        <p:txBody>
          <a:bodyPr/>
          <a:lstStyle/>
          <a:p>
            <a:pPr algn="ctr"/>
            <a:r>
              <a:rPr lang="en-US" b="1" dirty="0">
                <a:solidFill>
                  <a:srgbClr val="0070C0"/>
                </a:solidFill>
              </a:rPr>
              <a:t>Algorithm Cont’d</a:t>
            </a:r>
            <a:endParaRPr lang="en-US" dirty="0"/>
          </a:p>
        </p:txBody>
      </p:sp>
      <p:pic>
        <p:nvPicPr>
          <p:cNvPr id="5" name="Content Placeholder 4">
            <a:extLst>
              <a:ext uri="{FF2B5EF4-FFF2-40B4-BE49-F238E27FC236}">
                <a16:creationId xmlns:a16="http://schemas.microsoft.com/office/drawing/2014/main" id="{363D451B-9F60-4218-9705-F440A6114AD1}"/>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388316" y="1825625"/>
            <a:ext cx="7415367" cy="4351338"/>
          </a:xfrm>
        </p:spPr>
      </p:pic>
      <p:sp>
        <p:nvSpPr>
          <p:cNvPr id="6" name="Slide Number Placeholder 5"/>
          <p:cNvSpPr>
            <a:spLocks noGrp="1"/>
          </p:cNvSpPr>
          <p:nvPr>
            <p:ph type="sldNum" sz="quarter" idx="12"/>
          </p:nvPr>
        </p:nvSpPr>
        <p:spPr/>
        <p:txBody>
          <a:bodyPr/>
          <a:lstStyle/>
          <a:p>
            <a:fld id="{B8469794-7FE4-4827-BFFB-C703968EB8F2}" type="slidenum">
              <a:rPr lang="en-US" smtClean="0"/>
              <a:t>34</a:t>
            </a:fld>
            <a:endParaRPr lang="en-US"/>
          </a:p>
        </p:txBody>
      </p:sp>
      <p:sp>
        <p:nvSpPr>
          <p:cNvPr id="7" name="Date Placeholder 6"/>
          <p:cNvSpPr>
            <a:spLocks noGrp="1"/>
          </p:cNvSpPr>
          <p:nvPr>
            <p:ph type="dt" sz="half" idx="10"/>
          </p:nvPr>
        </p:nvSpPr>
        <p:spPr/>
        <p:txBody>
          <a:bodyPr/>
          <a:lstStyle/>
          <a:p>
            <a:fld id="{7A83F6F1-C7F3-4A88-B112-63B9722BB0FE}"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669859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CC09-80CF-4BEE-8C4B-851907FE6E76}"/>
              </a:ext>
            </a:extLst>
          </p:cNvPr>
          <p:cNvSpPr>
            <a:spLocks noGrp="1"/>
          </p:cNvSpPr>
          <p:nvPr>
            <p:ph type="title"/>
          </p:nvPr>
        </p:nvSpPr>
        <p:spPr/>
        <p:txBody>
          <a:bodyPr/>
          <a:lstStyle/>
          <a:p>
            <a:pPr algn="ctr"/>
            <a:r>
              <a:rPr lang="en-US" b="1" dirty="0">
                <a:solidFill>
                  <a:srgbClr val="0070C0"/>
                </a:solidFill>
              </a:rPr>
              <a:t>Characteristics of Algorithms</a:t>
            </a:r>
          </a:p>
        </p:txBody>
      </p:sp>
      <p:sp>
        <p:nvSpPr>
          <p:cNvPr id="3" name="Content Placeholder 2">
            <a:extLst>
              <a:ext uri="{FF2B5EF4-FFF2-40B4-BE49-F238E27FC236}">
                <a16:creationId xmlns:a16="http://schemas.microsoft.com/office/drawing/2014/main" id="{F77B8537-0424-4311-BADB-61A5CBA3D8E6}"/>
              </a:ext>
            </a:extLst>
          </p:cNvPr>
          <p:cNvSpPr>
            <a:spLocks noGrp="1"/>
          </p:cNvSpPr>
          <p:nvPr>
            <p:ph idx="1"/>
          </p:nvPr>
        </p:nvSpPr>
        <p:spPr/>
        <p:txBody>
          <a:bodyPr/>
          <a:lstStyle/>
          <a:p>
            <a:r>
              <a:rPr lang="en-GB" dirty="0"/>
              <a:t>INPUT: zero or more quantities externally supplied.</a:t>
            </a:r>
          </a:p>
          <a:p>
            <a:r>
              <a:rPr lang="en-GB" dirty="0"/>
              <a:t>OUTPUT: at least one quantity is produced.</a:t>
            </a:r>
          </a:p>
          <a:p>
            <a:r>
              <a:rPr lang="en-GB" dirty="0"/>
              <a:t>DEFINITENESS: Each instruction is clear and ambiguous.</a:t>
            </a:r>
          </a:p>
          <a:p>
            <a:r>
              <a:rPr lang="en-GB" dirty="0"/>
              <a:t>FINITENESS: the algorithm terminates after a finite number of ps.</a:t>
            </a:r>
          </a:p>
          <a:p>
            <a:r>
              <a:rPr lang="en-GB" dirty="0"/>
              <a:t>EFFICIENCY: every instruction must be very basic.</a:t>
            </a:r>
          </a:p>
          <a:p>
            <a:r>
              <a:rPr lang="en-GB" dirty="0"/>
              <a:t>UNAMBIGUITY: an algorithm must be expressed in a fashion that is completely free for ambiguity.</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35</a:t>
            </a:fld>
            <a:endParaRPr lang="en-US"/>
          </a:p>
        </p:txBody>
      </p:sp>
      <p:sp>
        <p:nvSpPr>
          <p:cNvPr id="7" name="Date Placeholder 6"/>
          <p:cNvSpPr>
            <a:spLocks noGrp="1"/>
          </p:cNvSpPr>
          <p:nvPr>
            <p:ph type="dt" sz="half" idx="10"/>
          </p:nvPr>
        </p:nvSpPr>
        <p:spPr/>
        <p:txBody>
          <a:bodyPr/>
          <a:lstStyle/>
          <a:p>
            <a:fld id="{1392BA3B-57E6-4980-8086-7753035B7804}"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58226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AF97-2EA6-442A-9F1B-7EC352F7CBB5}"/>
              </a:ext>
            </a:extLst>
          </p:cNvPr>
          <p:cNvSpPr>
            <a:spLocks noGrp="1"/>
          </p:cNvSpPr>
          <p:nvPr>
            <p:ph type="title"/>
          </p:nvPr>
        </p:nvSpPr>
        <p:spPr/>
        <p:txBody>
          <a:bodyPr/>
          <a:lstStyle/>
          <a:p>
            <a:pPr algn="ctr"/>
            <a:r>
              <a:rPr lang="en-US" b="1" dirty="0">
                <a:solidFill>
                  <a:srgbClr val="0070C0"/>
                </a:solidFill>
              </a:rPr>
              <a:t>Design Methods</a:t>
            </a:r>
          </a:p>
        </p:txBody>
      </p:sp>
      <p:sp>
        <p:nvSpPr>
          <p:cNvPr id="3" name="Content Placeholder 2">
            <a:extLst>
              <a:ext uri="{FF2B5EF4-FFF2-40B4-BE49-F238E27FC236}">
                <a16:creationId xmlns:a16="http://schemas.microsoft.com/office/drawing/2014/main" id="{80FE103F-F080-4045-82D8-3AE2593A33C6}"/>
              </a:ext>
            </a:extLst>
          </p:cNvPr>
          <p:cNvSpPr>
            <a:spLocks noGrp="1"/>
          </p:cNvSpPr>
          <p:nvPr>
            <p:ph idx="1"/>
          </p:nvPr>
        </p:nvSpPr>
        <p:spPr/>
        <p:txBody>
          <a:bodyPr>
            <a:normAutofit lnSpcReduction="10000"/>
          </a:bodyPr>
          <a:lstStyle/>
          <a:p>
            <a:pPr marL="514350" indent="-514350">
              <a:buFont typeface="+mj-lt"/>
              <a:buAutoNum type="arabicPeriod"/>
            </a:pPr>
            <a:r>
              <a:rPr lang="en-US" dirty="0"/>
              <a:t>Understanding the problem. </a:t>
            </a:r>
          </a:p>
          <a:p>
            <a:pPr marL="514350" indent="-514350">
              <a:buFont typeface="+mj-lt"/>
              <a:buAutoNum type="arabicPeriod"/>
            </a:pPr>
            <a:r>
              <a:rPr lang="en-US" dirty="0"/>
              <a:t>Ascertaining the capabilities of computational device. </a:t>
            </a:r>
          </a:p>
          <a:p>
            <a:pPr marL="514350" indent="-514350">
              <a:buFont typeface="+mj-lt"/>
              <a:buAutoNum type="arabicPeriod"/>
            </a:pPr>
            <a:r>
              <a:rPr lang="en-US" dirty="0"/>
              <a:t>Choosing between exact and approximate problem solving. </a:t>
            </a:r>
          </a:p>
          <a:p>
            <a:pPr marL="514350" indent="-514350">
              <a:buFont typeface="+mj-lt"/>
              <a:buAutoNum type="arabicPeriod"/>
            </a:pPr>
            <a:r>
              <a:rPr lang="en-US" dirty="0"/>
              <a:t>Deciding the appropriate data structure. </a:t>
            </a:r>
          </a:p>
          <a:p>
            <a:pPr marL="514350" indent="-514350">
              <a:buFont typeface="+mj-lt"/>
              <a:buAutoNum type="arabicPeriod"/>
            </a:pPr>
            <a:r>
              <a:rPr lang="en-US" dirty="0"/>
              <a:t>Algorithm design techniques. </a:t>
            </a:r>
          </a:p>
          <a:p>
            <a:pPr marL="514350" indent="-514350">
              <a:buFont typeface="+mj-lt"/>
              <a:buAutoNum type="arabicPeriod"/>
            </a:pPr>
            <a:r>
              <a:rPr lang="en-US" dirty="0"/>
              <a:t>Method of specifying an algorithm. </a:t>
            </a:r>
          </a:p>
          <a:p>
            <a:pPr marL="514350" indent="-514350">
              <a:buFont typeface="+mj-lt"/>
              <a:buAutoNum type="arabicPeriod"/>
            </a:pPr>
            <a:r>
              <a:rPr lang="en-US" dirty="0"/>
              <a:t>Proving an algorithm’s correctness. </a:t>
            </a:r>
          </a:p>
          <a:p>
            <a:pPr marL="514350" indent="-514350">
              <a:buFont typeface="+mj-lt"/>
              <a:buAutoNum type="arabicPeriod"/>
            </a:pPr>
            <a:r>
              <a:rPr lang="en-US" dirty="0"/>
              <a:t>Analyzing an algorithm. </a:t>
            </a:r>
          </a:p>
          <a:p>
            <a:pPr marL="514350" indent="-514350">
              <a:buFont typeface="+mj-lt"/>
              <a:buAutoNum type="arabicPeriod"/>
            </a:pPr>
            <a:r>
              <a:rPr lang="en-US" dirty="0"/>
              <a:t>Coding an algorithm.</a:t>
            </a:r>
          </a:p>
        </p:txBody>
      </p:sp>
      <p:sp>
        <p:nvSpPr>
          <p:cNvPr id="6" name="Slide Number Placeholder 5"/>
          <p:cNvSpPr>
            <a:spLocks noGrp="1"/>
          </p:cNvSpPr>
          <p:nvPr>
            <p:ph type="sldNum" sz="quarter" idx="12"/>
          </p:nvPr>
        </p:nvSpPr>
        <p:spPr/>
        <p:txBody>
          <a:bodyPr/>
          <a:lstStyle/>
          <a:p>
            <a:fld id="{B8469794-7FE4-4827-BFFB-C703968EB8F2}" type="slidenum">
              <a:rPr lang="en-US" smtClean="0"/>
              <a:t>36</a:t>
            </a:fld>
            <a:endParaRPr lang="en-US"/>
          </a:p>
        </p:txBody>
      </p:sp>
      <p:sp>
        <p:nvSpPr>
          <p:cNvPr id="7" name="Date Placeholder 6"/>
          <p:cNvSpPr>
            <a:spLocks noGrp="1"/>
          </p:cNvSpPr>
          <p:nvPr>
            <p:ph type="dt" sz="half" idx="10"/>
          </p:nvPr>
        </p:nvSpPr>
        <p:spPr/>
        <p:txBody>
          <a:bodyPr/>
          <a:lstStyle/>
          <a:p>
            <a:fld id="{227EE713-E6B7-49EA-8B56-837DF2C68D98}"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086224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B61B-2EA0-4551-A8D4-40E11B38CD6E}"/>
              </a:ext>
            </a:extLst>
          </p:cNvPr>
          <p:cNvSpPr>
            <a:spLocks noGrp="1"/>
          </p:cNvSpPr>
          <p:nvPr>
            <p:ph type="title"/>
          </p:nvPr>
        </p:nvSpPr>
        <p:spPr/>
        <p:txBody>
          <a:bodyPr/>
          <a:lstStyle/>
          <a:p>
            <a:pPr algn="ctr"/>
            <a:r>
              <a:rPr lang="en-US" b="1" dirty="0">
                <a:solidFill>
                  <a:srgbClr val="0070C0"/>
                </a:solidFill>
              </a:rPr>
              <a:t>Algorithm Cont’d</a:t>
            </a:r>
            <a:endParaRPr lang="en-US" dirty="0"/>
          </a:p>
        </p:txBody>
      </p:sp>
      <p:pic>
        <p:nvPicPr>
          <p:cNvPr id="5" name="Content Placeholder 4">
            <a:extLst>
              <a:ext uri="{FF2B5EF4-FFF2-40B4-BE49-F238E27FC236}">
                <a16:creationId xmlns:a16="http://schemas.microsoft.com/office/drawing/2014/main" id="{DE3DC978-952D-4F45-BBCD-A5F34B516A60}"/>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3195108" y="1825625"/>
            <a:ext cx="5801783" cy="4351338"/>
          </a:xfrm>
        </p:spPr>
      </p:pic>
      <p:sp>
        <p:nvSpPr>
          <p:cNvPr id="6" name="Slide Number Placeholder 5"/>
          <p:cNvSpPr>
            <a:spLocks noGrp="1"/>
          </p:cNvSpPr>
          <p:nvPr>
            <p:ph type="sldNum" sz="quarter" idx="12"/>
          </p:nvPr>
        </p:nvSpPr>
        <p:spPr/>
        <p:txBody>
          <a:bodyPr/>
          <a:lstStyle/>
          <a:p>
            <a:fld id="{B8469794-7FE4-4827-BFFB-C703968EB8F2}" type="slidenum">
              <a:rPr lang="en-US" smtClean="0"/>
              <a:t>37</a:t>
            </a:fld>
            <a:endParaRPr lang="en-US"/>
          </a:p>
        </p:txBody>
      </p:sp>
      <p:sp>
        <p:nvSpPr>
          <p:cNvPr id="7" name="Date Placeholder 6"/>
          <p:cNvSpPr>
            <a:spLocks noGrp="1"/>
          </p:cNvSpPr>
          <p:nvPr>
            <p:ph type="dt" sz="half" idx="10"/>
          </p:nvPr>
        </p:nvSpPr>
        <p:spPr/>
        <p:txBody>
          <a:bodyPr/>
          <a:lstStyle/>
          <a:p>
            <a:fld id="{638D1523-9823-481C-AC54-B751E3831293}"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409849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4919-4A60-4A52-A3A5-B6AE508B5EC7}"/>
              </a:ext>
            </a:extLst>
          </p:cNvPr>
          <p:cNvSpPr>
            <a:spLocks noGrp="1"/>
          </p:cNvSpPr>
          <p:nvPr>
            <p:ph type="title"/>
          </p:nvPr>
        </p:nvSpPr>
        <p:spPr/>
        <p:txBody>
          <a:bodyPr/>
          <a:lstStyle/>
          <a:p>
            <a:pPr algn="ctr"/>
            <a:r>
              <a:rPr lang="en-US" b="1" dirty="0">
                <a:solidFill>
                  <a:srgbClr val="0070C0"/>
                </a:solidFill>
              </a:rPr>
              <a:t>1. Understanding the Problems</a:t>
            </a:r>
          </a:p>
        </p:txBody>
      </p:sp>
      <p:sp>
        <p:nvSpPr>
          <p:cNvPr id="3" name="Content Placeholder 2">
            <a:extLst>
              <a:ext uri="{FF2B5EF4-FFF2-40B4-BE49-F238E27FC236}">
                <a16:creationId xmlns:a16="http://schemas.microsoft.com/office/drawing/2014/main" id="{E819F61B-0D28-45C4-9951-B1796DF6758E}"/>
              </a:ext>
            </a:extLst>
          </p:cNvPr>
          <p:cNvSpPr>
            <a:spLocks noGrp="1"/>
          </p:cNvSpPr>
          <p:nvPr>
            <p:ph idx="1"/>
          </p:nvPr>
        </p:nvSpPr>
        <p:spPr>
          <a:xfrm>
            <a:off x="838200" y="2506662"/>
            <a:ext cx="10515600" cy="4351338"/>
          </a:xfrm>
        </p:spPr>
        <p:txBody>
          <a:bodyPr/>
          <a:lstStyle/>
          <a:p>
            <a:r>
              <a:rPr lang="en-GB" dirty="0"/>
              <a:t>Reading the problem’s description carefully. </a:t>
            </a:r>
          </a:p>
          <a:p>
            <a:r>
              <a:rPr lang="en-GB" dirty="0"/>
              <a:t>Ask questions and clarify the doubt arise in the problem. </a:t>
            </a:r>
          </a:p>
          <a:p>
            <a:r>
              <a:rPr lang="en-GB" dirty="0"/>
              <a:t>Do some examples and the think about special cases. </a:t>
            </a:r>
          </a:p>
          <a:p>
            <a:r>
              <a:rPr lang="en-GB" dirty="0"/>
              <a:t>Divide the problem into smaller problems until it become manageable size.</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38</a:t>
            </a:fld>
            <a:endParaRPr lang="en-US"/>
          </a:p>
        </p:txBody>
      </p:sp>
      <p:sp>
        <p:nvSpPr>
          <p:cNvPr id="7" name="Date Placeholder 6"/>
          <p:cNvSpPr>
            <a:spLocks noGrp="1"/>
          </p:cNvSpPr>
          <p:nvPr>
            <p:ph type="dt" sz="half" idx="10"/>
          </p:nvPr>
        </p:nvSpPr>
        <p:spPr/>
        <p:txBody>
          <a:bodyPr/>
          <a:lstStyle/>
          <a:p>
            <a:fld id="{96A25E14-1515-428D-BCF3-096F973CAB25}"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217956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32AF-AB26-4B70-A825-4C69AB2546A2}"/>
              </a:ext>
            </a:extLst>
          </p:cNvPr>
          <p:cNvSpPr>
            <a:spLocks noGrp="1"/>
          </p:cNvSpPr>
          <p:nvPr>
            <p:ph type="title"/>
          </p:nvPr>
        </p:nvSpPr>
        <p:spPr/>
        <p:txBody>
          <a:bodyPr>
            <a:normAutofit/>
          </a:bodyPr>
          <a:lstStyle/>
          <a:p>
            <a:pPr algn="ctr"/>
            <a:r>
              <a:rPr lang="en-GB" sz="4200" b="1" dirty="0">
                <a:solidFill>
                  <a:srgbClr val="0070C0"/>
                </a:solidFill>
              </a:rPr>
              <a:t>2. </a:t>
            </a:r>
            <a:r>
              <a:rPr lang="en-GB" sz="4200" b="1" dirty="0" err="1">
                <a:solidFill>
                  <a:srgbClr val="0070C0"/>
                </a:solidFill>
              </a:rPr>
              <a:t>Ascertaing</a:t>
            </a:r>
            <a:r>
              <a:rPr lang="en-GB" sz="4200" b="1" dirty="0">
                <a:solidFill>
                  <a:srgbClr val="0070C0"/>
                </a:solidFill>
              </a:rPr>
              <a:t> Capabilities of Computational Device</a:t>
            </a:r>
            <a:endParaRPr lang="en-US" sz="4200" b="1" dirty="0">
              <a:solidFill>
                <a:srgbClr val="0070C0"/>
              </a:solidFill>
            </a:endParaRPr>
          </a:p>
        </p:txBody>
      </p:sp>
      <p:sp>
        <p:nvSpPr>
          <p:cNvPr id="3" name="Content Placeholder 2">
            <a:extLst>
              <a:ext uri="{FF2B5EF4-FFF2-40B4-BE49-F238E27FC236}">
                <a16:creationId xmlns:a16="http://schemas.microsoft.com/office/drawing/2014/main" id="{8311A88D-7F89-4384-87A0-C35FB3A3C8EF}"/>
              </a:ext>
            </a:extLst>
          </p:cNvPr>
          <p:cNvSpPr>
            <a:spLocks noGrp="1"/>
          </p:cNvSpPr>
          <p:nvPr>
            <p:ph idx="1"/>
          </p:nvPr>
        </p:nvSpPr>
        <p:spPr/>
        <p:txBody>
          <a:bodyPr/>
          <a:lstStyle/>
          <a:p>
            <a:r>
              <a:rPr lang="en-GB" dirty="0"/>
              <a:t>In random access machine, instruction to be executed one after another, one operation at a time. </a:t>
            </a:r>
          </a:p>
          <a:p>
            <a:r>
              <a:rPr lang="en-GB" dirty="0"/>
              <a:t>Algorithm designed to be executed on such machines are called sequential algorithm. </a:t>
            </a:r>
          </a:p>
          <a:p>
            <a:r>
              <a:rPr lang="en-GB" dirty="0"/>
              <a:t>The central assumption of the RAM model does not called for some new computers that can execute operations concurrently. That is operation executed parallel. </a:t>
            </a:r>
          </a:p>
          <a:p>
            <a:r>
              <a:rPr lang="en-GB" dirty="0"/>
              <a:t>Algorithm that take the advantage of operations that executed concurrently is called parallel algorithm</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39</a:t>
            </a:fld>
            <a:endParaRPr lang="en-US"/>
          </a:p>
        </p:txBody>
      </p:sp>
      <p:sp>
        <p:nvSpPr>
          <p:cNvPr id="7" name="Date Placeholder 6"/>
          <p:cNvSpPr>
            <a:spLocks noGrp="1"/>
          </p:cNvSpPr>
          <p:nvPr>
            <p:ph type="dt" sz="half" idx="10"/>
          </p:nvPr>
        </p:nvSpPr>
        <p:spPr/>
        <p:txBody>
          <a:bodyPr/>
          <a:lstStyle/>
          <a:p>
            <a:fld id="{30BE1ECC-C468-49B8-97C8-53CA677BC47F}"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0829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a:t>Unit-1 Evolution of Programming &amp; Languages - Problem solving through programming - Writing algorithms &amp; Pseudo code - Single line and multiline comments - Introduction to C:  Structure of the C program - Input and output statements. Variables and identifiers, Constants, Keywords - Values, Names, Scope, Binding, Storage Classes - Numeric Data types: integer, floating point</a:t>
            </a:r>
          </a:p>
          <a:p>
            <a:r>
              <a:rPr lang="en-IN" dirty="0"/>
              <a:t>Non-Numeric Data types: char and string - L value and R value in expression, Increment and decrement operator - Comma, Arrow and Assignment operator, Bitwise and Size-of operator - Arithmetic, Relational and logical Operators - Condition Operators, Operator Precedence - Expressions with pre / post increment operator</a:t>
            </a:r>
            <a:endParaRPr lang="en-IN" dirty="0"/>
          </a:p>
        </p:txBody>
      </p:sp>
      <p:sp>
        <p:nvSpPr>
          <p:cNvPr id="4" name="Date Placeholder 3"/>
          <p:cNvSpPr>
            <a:spLocks noGrp="1"/>
          </p:cNvSpPr>
          <p:nvPr>
            <p:ph type="dt" sz="half" idx="10"/>
          </p:nvPr>
        </p:nvSpPr>
        <p:spPr/>
        <p:txBody>
          <a:bodyPr/>
          <a:lstStyle/>
          <a:p>
            <a:fld id="{57CBEFDC-1010-43A8-96F4-035BD45146ED}" type="datetime1">
              <a:rPr lang="en-US" smtClean="0"/>
              <a:t>12/16/2021</a:t>
            </a:fld>
            <a:endParaRPr lang="en-US"/>
          </a:p>
        </p:txBody>
      </p:sp>
      <p:sp>
        <p:nvSpPr>
          <p:cNvPr id="5" name="Footer Placeholder 4"/>
          <p:cNvSpPr>
            <a:spLocks noGrp="1"/>
          </p:cNvSpPr>
          <p:nvPr>
            <p:ph type="ftr" sz="quarter" idx="11"/>
          </p:nvPr>
        </p:nvSpPr>
        <p:spPr/>
        <p:txBody>
          <a:bodyPr/>
          <a:lstStyle/>
          <a:p>
            <a:r>
              <a:rPr lang="en-US" smtClean="0"/>
              <a:t>21CSS101J -PROGRAMMING FOR PROBLEM SOLVING -Dr.R.Radhika</a:t>
            </a:r>
            <a:endParaRPr lang="en-US"/>
          </a:p>
        </p:txBody>
      </p:sp>
      <p:sp>
        <p:nvSpPr>
          <p:cNvPr id="6" name="Slide Number Placeholder 5"/>
          <p:cNvSpPr>
            <a:spLocks noGrp="1"/>
          </p:cNvSpPr>
          <p:nvPr>
            <p:ph type="sldNum" sz="quarter" idx="12"/>
          </p:nvPr>
        </p:nvSpPr>
        <p:spPr/>
        <p:txBody>
          <a:bodyPr/>
          <a:lstStyle/>
          <a:p>
            <a:fld id="{B8469794-7FE4-4827-BFFB-C703968EB8F2}" type="slidenum">
              <a:rPr lang="en-US" smtClean="0"/>
              <a:t>4</a:t>
            </a:fld>
            <a:endParaRPr lang="en-US"/>
          </a:p>
        </p:txBody>
      </p:sp>
    </p:spTree>
    <p:extLst>
      <p:ext uri="{BB962C8B-B14F-4D97-AF65-F5344CB8AC3E}">
        <p14:creationId xmlns:p14="http://schemas.microsoft.com/office/powerpoint/2010/main" val="1236984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2D8F-4B22-4306-A104-7AA1204F7831}"/>
              </a:ext>
            </a:extLst>
          </p:cNvPr>
          <p:cNvSpPr>
            <a:spLocks noGrp="1"/>
          </p:cNvSpPr>
          <p:nvPr>
            <p:ph type="title"/>
          </p:nvPr>
        </p:nvSpPr>
        <p:spPr/>
        <p:txBody>
          <a:bodyPr>
            <a:normAutofit/>
          </a:bodyPr>
          <a:lstStyle/>
          <a:p>
            <a:pPr algn="ctr"/>
            <a:r>
              <a:rPr lang="en-GB" sz="3400" b="1" dirty="0">
                <a:solidFill>
                  <a:srgbClr val="0070C0"/>
                </a:solidFill>
              </a:rPr>
              <a:t>3. Choosing between exact and approximate problem solving</a:t>
            </a:r>
            <a:endParaRPr lang="en-US" sz="3400" b="1" dirty="0">
              <a:solidFill>
                <a:srgbClr val="0070C0"/>
              </a:solidFill>
            </a:endParaRPr>
          </a:p>
        </p:txBody>
      </p:sp>
      <p:sp>
        <p:nvSpPr>
          <p:cNvPr id="3" name="Content Placeholder 2">
            <a:extLst>
              <a:ext uri="{FF2B5EF4-FFF2-40B4-BE49-F238E27FC236}">
                <a16:creationId xmlns:a16="http://schemas.microsoft.com/office/drawing/2014/main" id="{F2378028-E8EF-4CED-8286-31094970E699}"/>
              </a:ext>
            </a:extLst>
          </p:cNvPr>
          <p:cNvSpPr>
            <a:spLocks noGrp="1"/>
          </p:cNvSpPr>
          <p:nvPr>
            <p:ph idx="1"/>
          </p:nvPr>
        </p:nvSpPr>
        <p:spPr/>
        <p:txBody>
          <a:bodyPr>
            <a:normAutofit fontScale="92500" lnSpcReduction="20000"/>
          </a:bodyPr>
          <a:lstStyle/>
          <a:p>
            <a:r>
              <a:rPr lang="en-GB" dirty="0"/>
              <a:t>The next principal decision is to choose between solving the problem exactly or solving the problem approximately. </a:t>
            </a:r>
          </a:p>
          <a:p>
            <a:endParaRPr lang="en-GB" dirty="0"/>
          </a:p>
          <a:p>
            <a:r>
              <a:rPr lang="en-GB" b="1" dirty="0"/>
              <a:t>Exact algorithm</a:t>
            </a:r>
            <a:r>
              <a:rPr lang="en-GB" dirty="0"/>
              <a:t>: solve the problem exactly . </a:t>
            </a:r>
          </a:p>
          <a:p>
            <a:r>
              <a:rPr lang="en-GB" b="1" dirty="0"/>
              <a:t>Appropriate algorithm</a:t>
            </a:r>
            <a:r>
              <a:rPr lang="en-GB" dirty="0"/>
              <a:t>: solve the problem approximately.</a:t>
            </a:r>
          </a:p>
          <a:p>
            <a:r>
              <a:rPr lang="en-GB" dirty="0"/>
              <a:t>Benefits:</a:t>
            </a:r>
          </a:p>
          <a:p>
            <a:r>
              <a:rPr lang="en-GB" dirty="0"/>
              <a:t>Some problem can not be solved exactly </a:t>
            </a:r>
          </a:p>
          <a:p>
            <a:pPr lvl="1"/>
            <a:r>
              <a:rPr lang="en-GB" dirty="0"/>
              <a:t>- extracting square root </a:t>
            </a:r>
          </a:p>
          <a:p>
            <a:pPr lvl="1"/>
            <a:r>
              <a:rPr lang="en-GB" dirty="0"/>
              <a:t>- solving non linear equations </a:t>
            </a:r>
          </a:p>
          <a:p>
            <a:pPr lvl="1"/>
            <a:r>
              <a:rPr lang="en-GB" dirty="0"/>
              <a:t>- evaluating definite integrals</a:t>
            </a:r>
          </a:p>
          <a:p>
            <a:r>
              <a:rPr lang="en-GB" dirty="0"/>
              <a:t>Exact algorithm can be slow because of the problem’s complexity </a:t>
            </a:r>
          </a:p>
        </p:txBody>
      </p:sp>
      <p:sp>
        <p:nvSpPr>
          <p:cNvPr id="6" name="Slide Number Placeholder 5"/>
          <p:cNvSpPr>
            <a:spLocks noGrp="1"/>
          </p:cNvSpPr>
          <p:nvPr>
            <p:ph type="sldNum" sz="quarter" idx="12"/>
          </p:nvPr>
        </p:nvSpPr>
        <p:spPr/>
        <p:txBody>
          <a:bodyPr/>
          <a:lstStyle/>
          <a:p>
            <a:fld id="{B8469794-7FE4-4827-BFFB-C703968EB8F2}" type="slidenum">
              <a:rPr lang="en-US" smtClean="0"/>
              <a:t>40</a:t>
            </a:fld>
            <a:endParaRPr lang="en-US"/>
          </a:p>
        </p:txBody>
      </p:sp>
      <p:sp>
        <p:nvSpPr>
          <p:cNvPr id="7" name="Date Placeholder 6"/>
          <p:cNvSpPr>
            <a:spLocks noGrp="1"/>
          </p:cNvSpPr>
          <p:nvPr>
            <p:ph type="dt" sz="half" idx="10"/>
          </p:nvPr>
        </p:nvSpPr>
        <p:spPr/>
        <p:txBody>
          <a:bodyPr/>
          <a:lstStyle/>
          <a:p>
            <a:fld id="{CDA6912D-E7AB-4AFA-BFA1-39DAC562BD83}"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4256066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CC5E-AC03-4512-A1C6-5878F06E89AC}"/>
              </a:ext>
            </a:extLst>
          </p:cNvPr>
          <p:cNvSpPr>
            <a:spLocks noGrp="1"/>
          </p:cNvSpPr>
          <p:nvPr>
            <p:ph type="title"/>
          </p:nvPr>
        </p:nvSpPr>
        <p:spPr/>
        <p:txBody>
          <a:bodyPr/>
          <a:lstStyle/>
          <a:p>
            <a:pPr algn="ctr"/>
            <a:r>
              <a:rPr lang="en-GB" b="1" dirty="0">
                <a:solidFill>
                  <a:srgbClr val="0070C0"/>
                </a:solidFill>
              </a:rPr>
              <a:t>4. Deciding the appropriate data structure</a:t>
            </a:r>
            <a:endParaRPr lang="en-US" b="1" dirty="0">
              <a:solidFill>
                <a:srgbClr val="0070C0"/>
              </a:solidFill>
            </a:endParaRPr>
          </a:p>
        </p:txBody>
      </p:sp>
      <p:sp>
        <p:nvSpPr>
          <p:cNvPr id="3" name="Content Placeholder 2">
            <a:extLst>
              <a:ext uri="{FF2B5EF4-FFF2-40B4-BE49-F238E27FC236}">
                <a16:creationId xmlns:a16="http://schemas.microsoft.com/office/drawing/2014/main" id="{B4E16A81-F379-4BB6-A34F-6E500BE980C2}"/>
              </a:ext>
            </a:extLst>
          </p:cNvPr>
          <p:cNvSpPr>
            <a:spLocks noGrp="1"/>
          </p:cNvSpPr>
          <p:nvPr>
            <p:ph idx="1"/>
          </p:nvPr>
        </p:nvSpPr>
        <p:spPr/>
        <p:txBody>
          <a:bodyPr/>
          <a:lstStyle/>
          <a:p>
            <a:r>
              <a:rPr lang="en-GB" dirty="0"/>
              <a:t>Defined as a particular scheme of organizing related data items. </a:t>
            </a:r>
          </a:p>
          <a:p>
            <a:r>
              <a:rPr lang="en-GB" dirty="0"/>
              <a:t>Algorithm + Data structure = Programs. </a:t>
            </a:r>
          </a:p>
          <a:p>
            <a:r>
              <a:rPr lang="en-GB" dirty="0"/>
              <a:t>Important for both design and analysis of algorithms</a:t>
            </a:r>
          </a:p>
          <a:p>
            <a:r>
              <a:rPr lang="en-GB" dirty="0"/>
              <a:t>Some algorithm do not demand any ingenuity is representing their inputs. </a:t>
            </a:r>
          </a:p>
          <a:p>
            <a:r>
              <a:rPr lang="en-GB" dirty="0"/>
              <a:t>Some of the algorithm design techniques is used to structuring or restricting data specifying a problem’s instance. </a:t>
            </a:r>
          </a:p>
          <a:p>
            <a:r>
              <a:rPr lang="en-GB" dirty="0"/>
              <a:t>The variability is algorithm is due to in which the data of program are stored.</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41</a:t>
            </a:fld>
            <a:endParaRPr lang="en-US"/>
          </a:p>
        </p:txBody>
      </p:sp>
      <p:sp>
        <p:nvSpPr>
          <p:cNvPr id="7" name="Date Placeholder 6"/>
          <p:cNvSpPr>
            <a:spLocks noGrp="1"/>
          </p:cNvSpPr>
          <p:nvPr>
            <p:ph type="dt" sz="half" idx="10"/>
          </p:nvPr>
        </p:nvSpPr>
        <p:spPr/>
        <p:txBody>
          <a:bodyPr/>
          <a:lstStyle/>
          <a:p>
            <a:fld id="{FB80AF66-ABFA-4E32-AF01-0A589A01509E}"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398001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455D-8523-4BA7-BC6C-E9434E5DFBA6}"/>
              </a:ext>
            </a:extLst>
          </p:cNvPr>
          <p:cNvSpPr>
            <a:spLocks noGrp="1"/>
          </p:cNvSpPr>
          <p:nvPr>
            <p:ph type="title"/>
          </p:nvPr>
        </p:nvSpPr>
        <p:spPr/>
        <p:txBody>
          <a:bodyPr/>
          <a:lstStyle/>
          <a:p>
            <a:pPr algn="ctr"/>
            <a:r>
              <a:rPr lang="en-US" b="1" dirty="0">
                <a:solidFill>
                  <a:srgbClr val="0070C0"/>
                </a:solidFill>
              </a:rPr>
              <a:t>5. Algorithm Design Technique</a:t>
            </a:r>
          </a:p>
        </p:txBody>
      </p:sp>
      <p:sp>
        <p:nvSpPr>
          <p:cNvPr id="3" name="Content Placeholder 2">
            <a:extLst>
              <a:ext uri="{FF2B5EF4-FFF2-40B4-BE49-F238E27FC236}">
                <a16:creationId xmlns:a16="http://schemas.microsoft.com/office/drawing/2014/main" id="{2BB9876A-1D04-4981-B2CD-43500A840583}"/>
              </a:ext>
            </a:extLst>
          </p:cNvPr>
          <p:cNvSpPr>
            <a:spLocks noGrp="1"/>
          </p:cNvSpPr>
          <p:nvPr>
            <p:ph idx="1"/>
          </p:nvPr>
        </p:nvSpPr>
        <p:spPr/>
        <p:txBody>
          <a:bodyPr/>
          <a:lstStyle/>
          <a:p>
            <a:r>
              <a:rPr lang="en-GB" dirty="0"/>
              <a:t>An algorithm design technique is a general approach to solving problems algorithmically that is applicable to a variety of problems from different areas of computing</a:t>
            </a:r>
          </a:p>
          <a:p>
            <a:endParaRPr lang="en-GB" dirty="0"/>
          </a:p>
          <a:p>
            <a:r>
              <a:rPr lang="en-US" dirty="0"/>
              <a:t>Merits:</a:t>
            </a:r>
          </a:p>
          <a:p>
            <a:pPr lvl="1"/>
            <a:r>
              <a:rPr lang="en-GB" dirty="0"/>
              <a:t>Provide guidance for designing algorithms for new problem. </a:t>
            </a:r>
          </a:p>
          <a:p>
            <a:pPr lvl="1"/>
            <a:r>
              <a:rPr lang="en-GB" dirty="0"/>
              <a:t>Algorithm are the cornerstone of computer science. </a:t>
            </a:r>
          </a:p>
          <a:p>
            <a:pPr lvl="1"/>
            <a:r>
              <a:rPr lang="en-GB" dirty="0"/>
              <a:t>Used to classify the algorithm based on the design idea. </a:t>
            </a:r>
          </a:p>
          <a:p>
            <a:pPr lvl="1"/>
            <a:r>
              <a:rPr lang="en-GB" dirty="0"/>
              <a:t>Can serve as a natural way to both categorize and study algorithms.</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42</a:t>
            </a:fld>
            <a:endParaRPr lang="en-US"/>
          </a:p>
        </p:txBody>
      </p:sp>
      <p:sp>
        <p:nvSpPr>
          <p:cNvPr id="7" name="Date Placeholder 6"/>
          <p:cNvSpPr>
            <a:spLocks noGrp="1"/>
          </p:cNvSpPr>
          <p:nvPr>
            <p:ph type="dt" sz="half" idx="10"/>
          </p:nvPr>
        </p:nvSpPr>
        <p:spPr/>
        <p:txBody>
          <a:bodyPr/>
          <a:lstStyle/>
          <a:p>
            <a:fld id="{99A70BA2-BF5F-494F-908B-EF2B3B1A65AB}"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234851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98C0-1436-432C-A45C-7ED1390DC2A1}"/>
              </a:ext>
            </a:extLst>
          </p:cNvPr>
          <p:cNvSpPr>
            <a:spLocks noGrp="1"/>
          </p:cNvSpPr>
          <p:nvPr>
            <p:ph type="title"/>
          </p:nvPr>
        </p:nvSpPr>
        <p:spPr/>
        <p:txBody>
          <a:bodyPr/>
          <a:lstStyle/>
          <a:p>
            <a:pPr algn="ctr"/>
            <a:r>
              <a:rPr lang="en-US" b="1" dirty="0">
                <a:solidFill>
                  <a:srgbClr val="0070C0"/>
                </a:solidFill>
              </a:rPr>
              <a:t>6. Method of Specifying an Algorithm</a:t>
            </a:r>
          </a:p>
        </p:txBody>
      </p:sp>
      <p:sp>
        <p:nvSpPr>
          <p:cNvPr id="3" name="Content Placeholder 2">
            <a:extLst>
              <a:ext uri="{FF2B5EF4-FFF2-40B4-BE49-F238E27FC236}">
                <a16:creationId xmlns:a16="http://schemas.microsoft.com/office/drawing/2014/main" id="{782A38A0-24B0-4BAB-B373-6D14B8A6B705}"/>
              </a:ext>
            </a:extLst>
          </p:cNvPr>
          <p:cNvSpPr>
            <a:spLocks noGrp="1"/>
          </p:cNvSpPr>
          <p:nvPr>
            <p:ph idx="1"/>
          </p:nvPr>
        </p:nvSpPr>
        <p:spPr/>
        <p:txBody>
          <a:bodyPr/>
          <a:lstStyle/>
          <a:p>
            <a:r>
              <a:rPr lang="en-GB" dirty="0"/>
              <a:t>There are three options that are most widely used for specifying algorithms. </a:t>
            </a:r>
          </a:p>
          <a:p>
            <a:pPr lvl="1"/>
            <a:r>
              <a:rPr lang="en-GB" dirty="0"/>
              <a:t>Euclid’s algorithm </a:t>
            </a:r>
          </a:p>
          <a:p>
            <a:pPr lvl="1"/>
            <a:r>
              <a:rPr lang="en-GB" dirty="0"/>
              <a:t>Pseudo code </a:t>
            </a:r>
          </a:p>
          <a:p>
            <a:pPr lvl="1"/>
            <a:r>
              <a:rPr lang="en-GB" dirty="0"/>
              <a:t>Flow chart </a:t>
            </a:r>
          </a:p>
          <a:p>
            <a:pPr marL="457200" lvl="1" indent="0">
              <a:buNone/>
            </a:pPr>
            <a:endParaRPr lang="en-GB" dirty="0"/>
          </a:p>
          <a:p>
            <a:pPr marL="342900" lvl="1" indent="-342900"/>
            <a:r>
              <a:rPr lang="en-GB" b="1" dirty="0"/>
              <a:t>Euclid’s algorithm: </a:t>
            </a:r>
            <a:r>
              <a:rPr lang="en-GB" dirty="0"/>
              <a:t>specified by simple English statement in step by step form</a:t>
            </a:r>
          </a:p>
          <a:p>
            <a:pPr marL="342900" lvl="1" indent="-342900"/>
            <a:r>
              <a:rPr lang="en-US" b="1" dirty="0"/>
              <a:t>Flow chart: </a:t>
            </a:r>
          </a:p>
          <a:p>
            <a:pPr marL="800100" lvl="2" indent="-342900"/>
            <a:r>
              <a:rPr lang="en-GB" dirty="0"/>
              <a:t>It is a method of expressing an algorithm by diagrammatic representation.</a:t>
            </a:r>
          </a:p>
          <a:p>
            <a:pPr marL="800100" lvl="2" indent="-342900"/>
            <a:r>
              <a:rPr lang="en-US" dirty="0"/>
              <a:t>It is very simple</a:t>
            </a:r>
            <a:endParaRPr lang="en-GB" b="1" dirty="0"/>
          </a:p>
        </p:txBody>
      </p:sp>
      <p:sp>
        <p:nvSpPr>
          <p:cNvPr id="6" name="Slide Number Placeholder 5"/>
          <p:cNvSpPr>
            <a:spLocks noGrp="1"/>
          </p:cNvSpPr>
          <p:nvPr>
            <p:ph type="sldNum" sz="quarter" idx="12"/>
          </p:nvPr>
        </p:nvSpPr>
        <p:spPr/>
        <p:txBody>
          <a:bodyPr/>
          <a:lstStyle/>
          <a:p>
            <a:fld id="{B8469794-7FE4-4827-BFFB-C703968EB8F2}" type="slidenum">
              <a:rPr lang="en-US" smtClean="0"/>
              <a:t>43</a:t>
            </a:fld>
            <a:endParaRPr lang="en-US"/>
          </a:p>
        </p:txBody>
      </p:sp>
      <p:sp>
        <p:nvSpPr>
          <p:cNvPr id="7" name="Date Placeholder 6"/>
          <p:cNvSpPr>
            <a:spLocks noGrp="1"/>
          </p:cNvSpPr>
          <p:nvPr>
            <p:ph type="dt" sz="half" idx="10"/>
          </p:nvPr>
        </p:nvSpPr>
        <p:spPr/>
        <p:txBody>
          <a:bodyPr/>
          <a:lstStyle/>
          <a:p>
            <a:fld id="{C175E903-E4C3-45C2-9341-53712FBEEFA8}"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243906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0AF5-7B15-48CF-A4EE-1313CD15B271}"/>
              </a:ext>
            </a:extLst>
          </p:cNvPr>
          <p:cNvSpPr>
            <a:spLocks noGrp="1"/>
          </p:cNvSpPr>
          <p:nvPr>
            <p:ph type="title"/>
          </p:nvPr>
        </p:nvSpPr>
        <p:spPr/>
        <p:txBody>
          <a:bodyPr/>
          <a:lstStyle/>
          <a:p>
            <a:pPr algn="ctr"/>
            <a:r>
              <a:rPr lang="en-US" b="1" dirty="0">
                <a:solidFill>
                  <a:srgbClr val="0070C0"/>
                </a:solidFill>
              </a:rPr>
              <a:t>Method of Specifying an Algorithm – Cont’d</a:t>
            </a:r>
            <a:endParaRPr lang="en-US" dirty="0"/>
          </a:p>
        </p:txBody>
      </p:sp>
      <p:sp>
        <p:nvSpPr>
          <p:cNvPr id="3" name="Content Placeholder 2">
            <a:extLst>
              <a:ext uri="{FF2B5EF4-FFF2-40B4-BE49-F238E27FC236}">
                <a16:creationId xmlns:a16="http://schemas.microsoft.com/office/drawing/2014/main" id="{13D05BF9-1ECE-42C6-85B5-9D0893BA4C90}"/>
              </a:ext>
            </a:extLst>
          </p:cNvPr>
          <p:cNvSpPr>
            <a:spLocks noGrp="1"/>
          </p:cNvSpPr>
          <p:nvPr>
            <p:ph idx="1"/>
          </p:nvPr>
        </p:nvSpPr>
        <p:spPr/>
        <p:txBody>
          <a:bodyPr/>
          <a:lstStyle/>
          <a:p>
            <a:r>
              <a:rPr lang="en-GB" b="1" dirty="0"/>
              <a:t>Pseudocode</a:t>
            </a:r>
          </a:p>
          <a:p>
            <a:pPr lvl="1"/>
            <a:r>
              <a:rPr lang="en-GB" dirty="0"/>
              <a:t>It is a mixture of natural language and programming language constructs. </a:t>
            </a:r>
          </a:p>
          <a:p>
            <a:pPr lvl="1"/>
            <a:r>
              <a:rPr lang="en-GB" dirty="0"/>
              <a:t>It is move precise than a natural language. </a:t>
            </a:r>
          </a:p>
          <a:p>
            <a:pPr lvl="1"/>
            <a:r>
              <a:rPr lang="en-GB" dirty="0"/>
              <a:t>For simplicity, declaration of the variable omitted. </a:t>
            </a:r>
          </a:p>
          <a:p>
            <a:pPr lvl="1"/>
            <a:r>
              <a:rPr lang="en-GB" dirty="0"/>
              <a:t>For, if and while statements are used to show the scope of variables.  </a:t>
            </a:r>
          </a:p>
          <a:p>
            <a:pPr lvl="1"/>
            <a:r>
              <a:rPr lang="en-GB" dirty="0"/>
              <a:t>“ </a:t>
            </a:r>
            <a:r>
              <a:rPr lang="en-GB" dirty="0">
                <a:sym typeface="Wingdings" panose="05000000000000000000" pitchFamily="2" charset="2"/>
              </a:rPr>
              <a:t> </a:t>
            </a:r>
            <a:r>
              <a:rPr lang="en-GB" dirty="0"/>
              <a:t>” is used for assignment operation. </a:t>
            </a:r>
          </a:p>
          <a:p>
            <a:pPr lvl="1"/>
            <a:r>
              <a:rPr lang="en-GB" dirty="0"/>
              <a:t>“// ” is used for comments</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44</a:t>
            </a:fld>
            <a:endParaRPr lang="en-US"/>
          </a:p>
        </p:txBody>
      </p:sp>
      <p:sp>
        <p:nvSpPr>
          <p:cNvPr id="7" name="Date Placeholder 6"/>
          <p:cNvSpPr>
            <a:spLocks noGrp="1"/>
          </p:cNvSpPr>
          <p:nvPr>
            <p:ph type="dt" sz="half" idx="10"/>
          </p:nvPr>
        </p:nvSpPr>
        <p:spPr/>
        <p:txBody>
          <a:bodyPr/>
          <a:lstStyle/>
          <a:p>
            <a:fld id="{1225BF2F-7C48-4095-B380-E2106E8462E7}"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121832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2833-7429-410C-A5D7-B646F10C28BE}"/>
              </a:ext>
            </a:extLst>
          </p:cNvPr>
          <p:cNvSpPr>
            <a:spLocks noGrp="1"/>
          </p:cNvSpPr>
          <p:nvPr>
            <p:ph type="title"/>
          </p:nvPr>
        </p:nvSpPr>
        <p:spPr/>
        <p:txBody>
          <a:bodyPr/>
          <a:lstStyle/>
          <a:p>
            <a:pPr algn="ctr"/>
            <a:r>
              <a:rPr lang="en-US" b="1" dirty="0">
                <a:solidFill>
                  <a:srgbClr val="0070C0"/>
                </a:solidFill>
              </a:rPr>
              <a:t>7. Proving an algorithm’s correctness</a:t>
            </a:r>
          </a:p>
        </p:txBody>
      </p:sp>
      <p:sp>
        <p:nvSpPr>
          <p:cNvPr id="3" name="Content Placeholder 2">
            <a:extLst>
              <a:ext uri="{FF2B5EF4-FFF2-40B4-BE49-F238E27FC236}">
                <a16:creationId xmlns:a16="http://schemas.microsoft.com/office/drawing/2014/main" id="{F2C9E8B8-8112-472C-8F86-2776263B9FAD}"/>
              </a:ext>
            </a:extLst>
          </p:cNvPr>
          <p:cNvSpPr>
            <a:spLocks noGrp="1"/>
          </p:cNvSpPr>
          <p:nvPr>
            <p:ph idx="1"/>
          </p:nvPr>
        </p:nvSpPr>
        <p:spPr/>
        <p:txBody>
          <a:bodyPr/>
          <a:lstStyle/>
          <a:p>
            <a:r>
              <a:rPr lang="en-GB" dirty="0"/>
              <a:t>Once an algorithm has been specified, then its correctness must be proved. </a:t>
            </a:r>
          </a:p>
          <a:p>
            <a:r>
              <a:rPr lang="en-GB" dirty="0"/>
              <a:t>The algorithm yields a required result for every legitimate input in a finite amount of time.</a:t>
            </a:r>
          </a:p>
          <a:p>
            <a:r>
              <a:rPr lang="en-GB" dirty="0"/>
              <a:t>Proving correctness - mathematical induction.  In mathematical induction an algorithms iteration provide a natural sequence of steps needs for proofs. </a:t>
            </a:r>
          </a:p>
          <a:p>
            <a:r>
              <a:rPr lang="en-GB" dirty="0"/>
              <a:t>The notation of correctness for approximation is less straight forward than it is for exact algorithm</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45</a:t>
            </a:fld>
            <a:endParaRPr lang="en-US"/>
          </a:p>
        </p:txBody>
      </p:sp>
      <p:sp>
        <p:nvSpPr>
          <p:cNvPr id="7" name="Date Placeholder 6"/>
          <p:cNvSpPr>
            <a:spLocks noGrp="1"/>
          </p:cNvSpPr>
          <p:nvPr>
            <p:ph type="dt" sz="half" idx="10"/>
          </p:nvPr>
        </p:nvSpPr>
        <p:spPr/>
        <p:txBody>
          <a:bodyPr/>
          <a:lstStyle/>
          <a:p>
            <a:fld id="{F8EC04BD-C0B1-481A-815C-A026661561C3}"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669853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0980-1124-4F9E-BC4F-9861BAE509A1}"/>
              </a:ext>
            </a:extLst>
          </p:cNvPr>
          <p:cNvSpPr>
            <a:spLocks noGrp="1"/>
          </p:cNvSpPr>
          <p:nvPr>
            <p:ph type="title"/>
          </p:nvPr>
        </p:nvSpPr>
        <p:spPr/>
        <p:txBody>
          <a:bodyPr/>
          <a:lstStyle/>
          <a:p>
            <a:pPr algn="ctr"/>
            <a:r>
              <a:rPr lang="en-US" b="1" dirty="0">
                <a:solidFill>
                  <a:srgbClr val="0070C0"/>
                </a:solidFill>
              </a:rPr>
              <a:t>8. Analyzing algorithms</a:t>
            </a:r>
          </a:p>
        </p:txBody>
      </p:sp>
      <p:sp>
        <p:nvSpPr>
          <p:cNvPr id="3" name="Content Placeholder 2">
            <a:extLst>
              <a:ext uri="{FF2B5EF4-FFF2-40B4-BE49-F238E27FC236}">
                <a16:creationId xmlns:a16="http://schemas.microsoft.com/office/drawing/2014/main" id="{C2BA6F4C-5457-4610-9EA2-ED87E0C26865}"/>
              </a:ext>
            </a:extLst>
          </p:cNvPr>
          <p:cNvSpPr>
            <a:spLocks noGrp="1"/>
          </p:cNvSpPr>
          <p:nvPr>
            <p:ph idx="1"/>
          </p:nvPr>
        </p:nvSpPr>
        <p:spPr/>
        <p:txBody>
          <a:bodyPr/>
          <a:lstStyle/>
          <a:p>
            <a:r>
              <a:rPr lang="en-GB" dirty="0"/>
              <a:t>Efficiency of an algorithm can be measured in terms of space and time. </a:t>
            </a:r>
          </a:p>
          <a:p>
            <a:r>
              <a:rPr lang="en-GB" b="1" dirty="0"/>
              <a:t>Space</a:t>
            </a:r>
            <a:r>
              <a:rPr lang="en-GB" dirty="0"/>
              <a:t>: The number of units, it requires for memory storage. </a:t>
            </a:r>
          </a:p>
          <a:p>
            <a:r>
              <a:rPr lang="en-GB" b="1" dirty="0"/>
              <a:t>Time</a:t>
            </a:r>
            <a:r>
              <a:rPr lang="en-GB" dirty="0"/>
              <a:t>: The amount of time needed for executing an algorithm. </a:t>
            </a:r>
          </a:p>
          <a:p>
            <a:endParaRPr lang="en-GB" dirty="0"/>
          </a:p>
          <a:p>
            <a:endParaRPr lang="en-GB" dirty="0"/>
          </a:p>
          <a:p>
            <a:r>
              <a:rPr lang="en-GB" dirty="0"/>
              <a:t>Complexity of an algorithm is measured by calculating the time taken, space required for performing the algorithm.</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46</a:t>
            </a:fld>
            <a:endParaRPr lang="en-US"/>
          </a:p>
        </p:txBody>
      </p:sp>
      <p:sp>
        <p:nvSpPr>
          <p:cNvPr id="7" name="Date Placeholder 6"/>
          <p:cNvSpPr>
            <a:spLocks noGrp="1"/>
          </p:cNvSpPr>
          <p:nvPr>
            <p:ph type="dt" sz="half" idx="10"/>
          </p:nvPr>
        </p:nvSpPr>
        <p:spPr/>
        <p:txBody>
          <a:bodyPr/>
          <a:lstStyle/>
          <a:p>
            <a:fld id="{08ADB041-4F4E-41EB-A4FE-6C647CDA6EC4}"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290099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1B56-3051-49E2-B4BF-1B36D8590CC2}"/>
              </a:ext>
            </a:extLst>
          </p:cNvPr>
          <p:cNvSpPr>
            <a:spLocks noGrp="1"/>
          </p:cNvSpPr>
          <p:nvPr>
            <p:ph type="title"/>
          </p:nvPr>
        </p:nvSpPr>
        <p:spPr/>
        <p:txBody>
          <a:bodyPr/>
          <a:lstStyle/>
          <a:p>
            <a:pPr algn="ctr"/>
            <a:r>
              <a:rPr lang="en-US" b="1" dirty="0">
                <a:solidFill>
                  <a:srgbClr val="0070C0"/>
                </a:solidFill>
              </a:rPr>
              <a:t>9. Coding an Algorithm </a:t>
            </a:r>
          </a:p>
        </p:txBody>
      </p:sp>
      <p:sp>
        <p:nvSpPr>
          <p:cNvPr id="3" name="Content Placeholder 2">
            <a:extLst>
              <a:ext uri="{FF2B5EF4-FFF2-40B4-BE49-F238E27FC236}">
                <a16:creationId xmlns:a16="http://schemas.microsoft.com/office/drawing/2014/main" id="{A9360A7F-615E-4A66-804A-A1AA2311639A}"/>
              </a:ext>
            </a:extLst>
          </p:cNvPr>
          <p:cNvSpPr>
            <a:spLocks noGrp="1"/>
          </p:cNvSpPr>
          <p:nvPr>
            <p:ph idx="1"/>
          </p:nvPr>
        </p:nvSpPr>
        <p:spPr/>
        <p:txBody>
          <a:bodyPr/>
          <a:lstStyle/>
          <a:p>
            <a:r>
              <a:rPr lang="en-GB" dirty="0"/>
              <a:t>Once an algorithm has been selected, a 10-506 speed up may be worth an effort.</a:t>
            </a:r>
          </a:p>
          <a:p>
            <a:r>
              <a:rPr lang="en-GB" dirty="0"/>
              <a:t>An algorithm’s optimally is not about the efficiency of an algorithm but about the complexity of the problem. </a:t>
            </a:r>
          </a:p>
          <a:p>
            <a:r>
              <a:rPr lang="en-GB" dirty="0"/>
              <a:t>Another important issue of algorithmic problem solving is the question of whether or not every problem can be solved by algorithm.</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47</a:t>
            </a:fld>
            <a:endParaRPr lang="en-US"/>
          </a:p>
        </p:txBody>
      </p:sp>
      <p:sp>
        <p:nvSpPr>
          <p:cNvPr id="7" name="Date Placeholder 6"/>
          <p:cNvSpPr>
            <a:spLocks noGrp="1"/>
          </p:cNvSpPr>
          <p:nvPr>
            <p:ph type="dt" sz="half" idx="10"/>
          </p:nvPr>
        </p:nvSpPr>
        <p:spPr/>
        <p:txBody>
          <a:bodyPr/>
          <a:lstStyle/>
          <a:p>
            <a:fld id="{501E722E-EC3A-431E-B130-F1165E7CC83B}"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142864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5829-1829-4E37-AF3C-A023D1D564B0}"/>
              </a:ext>
            </a:extLst>
          </p:cNvPr>
          <p:cNvSpPr>
            <a:spLocks noGrp="1"/>
          </p:cNvSpPr>
          <p:nvPr>
            <p:ph type="title"/>
          </p:nvPr>
        </p:nvSpPr>
        <p:spPr/>
        <p:txBody>
          <a:bodyPr/>
          <a:lstStyle/>
          <a:p>
            <a:pPr algn="ctr"/>
            <a:r>
              <a:rPr lang="en-US" b="1" dirty="0">
                <a:solidFill>
                  <a:srgbClr val="0070C0"/>
                </a:solidFill>
              </a:rPr>
              <a:t>Writing Pseudocodes</a:t>
            </a:r>
          </a:p>
        </p:txBody>
      </p:sp>
      <p:sp>
        <p:nvSpPr>
          <p:cNvPr id="3" name="Content Placeholder 2">
            <a:extLst>
              <a:ext uri="{FF2B5EF4-FFF2-40B4-BE49-F238E27FC236}">
                <a16:creationId xmlns:a16="http://schemas.microsoft.com/office/drawing/2014/main" id="{DD2664F2-224E-47C6-8FBB-D7B5864EAF11}"/>
              </a:ext>
            </a:extLst>
          </p:cNvPr>
          <p:cNvSpPr>
            <a:spLocks noGrp="1"/>
          </p:cNvSpPr>
          <p:nvPr>
            <p:ph idx="1"/>
          </p:nvPr>
        </p:nvSpPr>
        <p:spPr/>
        <p:txBody>
          <a:bodyPr/>
          <a:lstStyle/>
          <a:p>
            <a:r>
              <a:rPr lang="en-US" dirty="0"/>
              <a:t>Pseudocode is an artificial and informal language that helps programmers develop algorithms. Pseudocode is a "text-based" detail (algorithmic) design tool.</a:t>
            </a:r>
          </a:p>
          <a:p>
            <a:r>
              <a:rPr lang="en-GB" dirty="0"/>
              <a:t>All statements showing "dependency" are to be indented. </a:t>
            </a:r>
          </a:p>
          <a:p>
            <a:r>
              <a:rPr lang="en-GB" dirty="0"/>
              <a:t>Given record/file descriptions</a:t>
            </a:r>
          </a:p>
          <a:p>
            <a:r>
              <a:rPr lang="en-GB" dirty="0"/>
              <a:t>Pseudocode should be created in sufficient detail so as to directly support the programming effort</a:t>
            </a:r>
          </a:p>
          <a:p>
            <a:r>
              <a:rPr lang="en-GB" dirty="0"/>
              <a:t>It is the purpose of pseudocode to elaborate on the algorithmic detail and not just cite an abstraction</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48</a:t>
            </a:fld>
            <a:endParaRPr lang="en-US"/>
          </a:p>
        </p:txBody>
      </p:sp>
      <p:sp>
        <p:nvSpPr>
          <p:cNvPr id="7" name="Date Placeholder 6"/>
          <p:cNvSpPr>
            <a:spLocks noGrp="1"/>
          </p:cNvSpPr>
          <p:nvPr>
            <p:ph type="dt" sz="half" idx="10"/>
          </p:nvPr>
        </p:nvSpPr>
        <p:spPr/>
        <p:txBody>
          <a:bodyPr/>
          <a:lstStyle/>
          <a:p>
            <a:fld id="{E86B5888-038B-40A2-9054-2C45CCCE90C9}"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4004660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9A14-EE7A-4CED-8CBC-99DB576A722C}"/>
              </a:ext>
            </a:extLst>
          </p:cNvPr>
          <p:cNvSpPr>
            <a:spLocks noGrp="1"/>
          </p:cNvSpPr>
          <p:nvPr>
            <p:ph type="title"/>
          </p:nvPr>
        </p:nvSpPr>
        <p:spPr/>
        <p:txBody>
          <a:bodyPr/>
          <a:lstStyle/>
          <a:p>
            <a:pPr algn="ctr"/>
            <a:r>
              <a:rPr lang="en-US" b="1" dirty="0">
                <a:solidFill>
                  <a:srgbClr val="0070C0"/>
                </a:solidFill>
              </a:rPr>
              <a:t>Writing Pseudocodes – Cont’d</a:t>
            </a:r>
            <a:endParaRPr lang="en-US" dirty="0"/>
          </a:p>
        </p:txBody>
      </p:sp>
      <p:sp>
        <p:nvSpPr>
          <p:cNvPr id="3" name="Content Placeholder 2">
            <a:extLst>
              <a:ext uri="{FF2B5EF4-FFF2-40B4-BE49-F238E27FC236}">
                <a16:creationId xmlns:a16="http://schemas.microsoft.com/office/drawing/2014/main" id="{66658D51-485D-40E4-9E2C-A75E5FA66203}"/>
              </a:ext>
            </a:extLst>
          </p:cNvPr>
          <p:cNvSpPr>
            <a:spLocks noGrp="1"/>
          </p:cNvSpPr>
          <p:nvPr>
            <p:ph idx="1"/>
          </p:nvPr>
        </p:nvSpPr>
        <p:spPr/>
        <p:txBody>
          <a:bodyPr>
            <a:normAutofit lnSpcReduction="10000"/>
          </a:bodyPr>
          <a:lstStyle/>
          <a:p>
            <a:r>
              <a:rPr lang="en-GB" dirty="0"/>
              <a:t>For looping and selection, The keywords that are to be used include </a:t>
            </a:r>
          </a:p>
          <a:p>
            <a:pPr lvl="1"/>
            <a:r>
              <a:rPr lang="en-GB" dirty="0"/>
              <a:t>Do While...</a:t>
            </a:r>
            <a:r>
              <a:rPr lang="en-GB" dirty="0" err="1"/>
              <a:t>EndDo</a:t>
            </a:r>
            <a:r>
              <a:rPr lang="en-GB" dirty="0"/>
              <a:t>; </a:t>
            </a:r>
          </a:p>
          <a:p>
            <a:pPr lvl="1"/>
            <a:r>
              <a:rPr lang="en-GB" dirty="0"/>
              <a:t>Do Until...</a:t>
            </a:r>
            <a:r>
              <a:rPr lang="en-GB" dirty="0" err="1"/>
              <a:t>Enddo</a:t>
            </a:r>
            <a:r>
              <a:rPr lang="en-GB" dirty="0"/>
              <a:t>; </a:t>
            </a:r>
          </a:p>
          <a:p>
            <a:pPr lvl="1"/>
            <a:r>
              <a:rPr lang="en-GB" dirty="0"/>
              <a:t>While .... </a:t>
            </a:r>
            <a:r>
              <a:rPr lang="en-GB" dirty="0" err="1"/>
              <a:t>Endwhile</a:t>
            </a:r>
            <a:endParaRPr lang="en-GB" dirty="0"/>
          </a:p>
          <a:p>
            <a:pPr lvl="1"/>
            <a:r>
              <a:rPr lang="en-US" dirty="0"/>
              <a:t>Loop .... </a:t>
            </a:r>
            <a:r>
              <a:rPr lang="en-US" dirty="0" err="1"/>
              <a:t>endloop</a:t>
            </a:r>
            <a:r>
              <a:rPr lang="en-US" dirty="0"/>
              <a:t> </a:t>
            </a:r>
          </a:p>
          <a:p>
            <a:pPr lvl="1"/>
            <a:r>
              <a:rPr lang="en-GB" dirty="0"/>
              <a:t>Case...</a:t>
            </a:r>
            <a:r>
              <a:rPr lang="en-GB" dirty="0" err="1"/>
              <a:t>EndCase</a:t>
            </a:r>
            <a:endParaRPr lang="en-GB" dirty="0"/>
          </a:p>
          <a:p>
            <a:pPr lvl="1"/>
            <a:r>
              <a:rPr lang="en-GB" dirty="0"/>
              <a:t>If...Endif</a:t>
            </a:r>
          </a:p>
          <a:p>
            <a:pPr lvl="1"/>
            <a:r>
              <a:rPr lang="en-GB" dirty="0"/>
              <a:t>Call ... with (parameters)</a:t>
            </a:r>
          </a:p>
          <a:p>
            <a:pPr lvl="1"/>
            <a:r>
              <a:rPr lang="en-GB" dirty="0"/>
              <a:t>Call; Return  </a:t>
            </a:r>
          </a:p>
          <a:p>
            <a:pPr lvl="1"/>
            <a:r>
              <a:rPr lang="en-GB" dirty="0"/>
              <a:t>Return</a:t>
            </a:r>
          </a:p>
          <a:p>
            <a:pPr lvl="1"/>
            <a:r>
              <a:rPr lang="en-GB" dirty="0"/>
              <a:t>When</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49</a:t>
            </a:fld>
            <a:endParaRPr lang="en-US"/>
          </a:p>
        </p:txBody>
      </p:sp>
      <p:sp>
        <p:nvSpPr>
          <p:cNvPr id="7" name="Date Placeholder 6"/>
          <p:cNvSpPr>
            <a:spLocks noGrp="1"/>
          </p:cNvSpPr>
          <p:nvPr>
            <p:ph type="dt" sz="half" idx="10"/>
          </p:nvPr>
        </p:nvSpPr>
        <p:spPr/>
        <p:txBody>
          <a:bodyPr/>
          <a:lstStyle/>
          <a:p>
            <a:fld id="{CD67E400-1C98-4AF7-BE7F-DEE9DAE5E1BC}"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6154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E53C7-C403-4A9D-BFF2-EE655348FDEB}"/>
              </a:ext>
            </a:extLst>
          </p:cNvPr>
          <p:cNvSpPr>
            <a:spLocks noGrp="1"/>
          </p:cNvSpPr>
          <p:nvPr>
            <p:ph type="title"/>
          </p:nvPr>
        </p:nvSpPr>
        <p:spPr/>
        <p:txBody>
          <a:bodyPr/>
          <a:lstStyle/>
          <a:p>
            <a:r>
              <a:rPr lang="en-US" spc="-45" dirty="0">
                <a:solidFill>
                  <a:srgbClr val="686363"/>
                </a:solidFill>
                <a:latin typeface="Franklin Gothic Medium"/>
                <a:cs typeface="Franklin Gothic Medium"/>
              </a:rPr>
              <a:t>D</a:t>
            </a:r>
            <a:r>
              <a:rPr lang="en-US" spc="-20" dirty="0">
                <a:solidFill>
                  <a:srgbClr val="686363"/>
                </a:solidFill>
                <a:latin typeface="Franklin Gothic Medium"/>
                <a:cs typeface="Franklin Gothic Medium"/>
              </a:rPr>
              <a:t>e</a:t>
            </a:r>
            <a:r>
              <a:rPr lang="en-US" spc="-25" dirty="0">
                <a:solidFill>
                  <a:srgbClr val="686363"/>
                </a:solidFill>
                <a:latin typeface="Franklin Gothic Medium"/>
                <a:cs typeface="Franklin Gothic Medium"/>
              </a:rPr>
              <a:t>b</a:t>
            </a:r>
            <a:r>
              <a:rPr lang="en-US" spc="-5" dirty="0">
                <a:solidFill>
                  <a:srgbClr val="686363"/>
                </a:solidFill>
                <a:latin typeface="Franklin Gothic Medium"/>
                <a:cs typeface="Franklin Gothic Medium"/>
              </a:rPr>
              <a:t>u</a:t>
            </a:r>
            <a:r>
              <a:rPr lang="en-US" spc="-110" dirty="0">
                <a:solidFill>
                  <a:srgbClr val="686363"/>
                </a:solidFill>
                <a:latin typeface="Franklin Gothic Medium"/>
                <a:cs typeface="Franklin Gothic Medium"/>
              </a:rPr>
              <a:t>gg</a:t>
            </a:r>
            <a:r>
              <a:rPr lang="en-US" spc="-75" dirty="0">
                <a:solidFill>
                  <a:srgbClr val="686363"/>
                </a:solidFill>
                <a:latin typeface="Franklin Gothic Medium"/>
                <a:cs typeface="Franklin Gothic Medium"/>
              </a:rPr>
              <a:t>i</a:t>
            </a:r>
            <a:r>
              <a:rPr lang="en-US" spc="-10" dirty="0">
                <a:solidFill>
                  <a:srgbClr val="686363"/>
                </a:solidFill>
                <a:latin typeface="Franklin Gothic Medium"/>
                <a:cs typeface="Franklin Gothic Medium"/>
              </a:rPr>
              <a:t>n</a:t>
            </a:r>
            <a:r>
              <a:rPr lang="en-US" spc="-110" dirty="0">
                <a:solidFill>
                  <a:srgbClr val="686363"/>
                </a:solidFill>
                <a:latin typeface="Franklin Gothic Medium"/>
                <a:cs typeface="Franklin Gothic Medium"/>
              </a:rPr>
              <a:t>g</a:t>
            </a:r>
            <a:endParaRPr lang="en-US" dirty="0"/>
          </a:p>
        </p:txBody>
      </p:sp>
      <p:sp>
        <p:nvSpPr>
          <p:cNvPr id="3" name="Content Placeholder 2">
            <a:extLst>
              <a:ext uri="{FF2B5EF4-FFF2-40B4-BE49-F238E27FC236}">
                <a16:creationId xmlns:a16="http://schemas.microsoft.com/office/drawing/2014/main" id="{B73CC862-D872-45E4-ACF9-9BA5B4518612}"/>
              </a:ext>
            </a:extLst>
          </p:cNvPr>
          <p:cNvSpPr>
            <a:spLocks noGrp="1"/>
          </p:cNvSpPr>
          <p:nvPr>
            <p:ph idx="1"/>
          </p:nvPr>
        </p:nvSpPr>
        <p:spPr/>
        <p:txBody>
          <a:bodyPr/>
          <a:lstStyle/>
          <a:p>
            <a:pPr marL="298450" marR="252729" indent="-273050">
              <a:lnSpc>
                <a:spcPct val="100000"/>
              </a:lnSpc>
              <a:spcBef>
                <a:spcPts val="100"/>
              </a:spcBef>
              <a:buClr>
                <a:srgbClr val="D24716"/>
              </a:buClr>
              <a:buSzPct val="85000"/>
              <a:buFont typeface="Trebuchet MS"/>
              <a:buChar char="●"/>
              <a:tabLst>
                <a:tab pos="298450" algn="l"/>
              </a:tabLst>
            </a:pPr>
            <a:r>
              <a:rPr lang="en-GB" sz="2000" spc="-90" dirty="0">
                <a:latin typeface="Times New Roman"/>
                <a:cs typeface="Times New Roman"/>
              </a:rPr>
              <a:t>To </a:t>
            </a:r>
            <a:r>
              <a:rPr lang="en-GB" sz="2000" i="1" spc="-235" dirty="0">
                <a:latin typeface="Times New Roman"/>
                <a:cs typeface="Times New Roman"/>
              </a:rPr>
              <a:t>debug</a:t>
            </a:r>
            <a:r>
              <a:rPr lang="en-GB" sz="2000" i="1" spc="-229" dirty="0">
                <a:latin typeface="Times New Roman"/>
                <a:cs typeface="Times New Roman"/>
              </a:rPr>
              <a:t> </a:t>
            </a:r>
            <a:r>
              <a:rPr lang="en-GB" sz="2000" spc="-160" dirty="0">
                <a:latin typeface="Times New Roman"/>
                <a:cs typeface="Times New Roman"/>
              </a:rPr>
              <a:t>a</a:t>
            </a:r>
            <a:r>
              <a:rPr lang="en-GB" sz="2000" spc="-155" dirty="0">
                <a:latin typeface="Times New Roman"/>
                <a:cs typeface="Times New Roman"/>
              </a:rPr>
              <a:t> </a:t>
            </a:r>
            <a:r>
              <a:rPr lang="en-GB" sz="2000" spc="-90" dirty="0">
                <a:latin typeface="Times New Roman"/>
                <a:cs typeface="Times New Roman"/>
              </a:rPr>
              <a:t>program </a:t>
            </a:r>
            <a:r>
              <a:rPr lang="en-GB" sz="2000" spc="-35" dirty="0">
                <a:latin typeface="Times New Roman"/>
                <a:cs typeface="Times New Roman"/>
              </a:rPr>
              <a:t>or </a:t>
            </a:r>
            <a:r>
              <a:rPr lang="en-GB" sz="2000" spc="-90" dirty="0">
                <a:latin typeface="Times New Roman"/>
                <a:cs typeface="Times New Roman"/>
              </a:rPr>
              <a:t>hardware </a:t>
            </a:r>
            <a:r>
              <a:rPr lang="en-GB" sz="2000" spc="-105" dirty="0">
                <a:latin typeface="Times New Roman"/>
                <a:cs typeface="Times New Roman"/>
              </a:rPr>
              <a:t>device </a:t>
            </a:r>
            <a:r>
              <a:rPr lang="en-GB" sz="2000" spc="-130" dirty="0">
                <a:latin typeface="Times New Roman"/>
                <a:cs typeface="Times New Roman"/>
              </a:rPr>
              <a:t>is </a:t>
            </a:r>
            <a:r>
              <a:rPr lang="en-GB" sz="2000" spc="-30" dirty="0">
                <a:latin typeface="Times New Roman"/>
                <a:cs typeface="Times New Roman"/>
              </a:rPr>
              <a:t>to </a:t>
            </a:r>
            <a:r>
              <a:rPr lang="en-GB" sz="2000" spc="-55" dirty="0">
                <a:latin typeface="Times New Roman"/>
                <a:cs typeface="Times New Roman"/>
              </a:rPr>
              <a:t>start </a:t>
            </a:r>
            <a:r>
              <a:rPr lang="en-GB" sz="2000" spc="-80" dirty="0">
                <a:latin typeface="Times New Roman"/>
                <a:cs typeface="Times New Roman"/>
              </a:rPr>
              <a:t>with </a:t>
            </a:r>
            <a:r>
              <a:rPr lang="en-GB" sz="2000" spc="-160" dirty="0">
                <a:latin typeface="Times New Roman"/>
                <a:cs typeface="Times New Roman"/>
              </a:rPr>
              <a:t>a</a:t>
            </a:r>
            <a:r>
              <a:rPr lang="en-GB" sz="2000" spc="-155" dirty="0">
                <a:latin typeface="Times New Roman"/>
                <a:cs typeface="Times New Roman"/>
              </a:rPr>
              <a:t> </a:t>
            </a:r>
            <a:r>
              <a:rPr lang="en-GB" sz="2000" spc="-60" dirty="0">
                <a:latin typeface="Times New Roman"/>
                <a:cs typeface="Times New Roman"/>
              </a:rPr>
              <a:t>problem, </a:t>
            </a:r>
            <a:r>
              <a:rPr lang="en-GB" sz="2000" spc="-95" dirty="0">
                <a:latin typeface="Times New Roman"/>
                <a:cs typeface="Times New Roman"/>
              </a:rPr>
              <a:t>isolate </a:t>
            </a:r>
            <a:r>
              <a:rPr lang="en-GB" sz="2000" spc="-60" dirty="0">
                <a:latin typeface="Times New Roman"/>
                <a:cs typeface="Times New Roman"/>
              </a:rPr>
              <a:t>the </a:t>
            </a:r>
            <a:r>
              <a:rPr lang="en-GB" sz="2000" spc="-484" dirty="0">
                <a:latin typeface="Times New Roman"/>
                <a:cs typeface="Times New Roman"/>
              </a:rPr>
              <a:t> </a:t>
            </a:r>
            <a:r>
              <a:rPr lang="en-GB" sz="2000" spc="-165" dirty="0">
                <a:latin typeface="Times New Roman"/>
                <a:cs typeface="Times New Roman"/>
              </a:rPr>
              <a:t>s</a:t>
            </a:r>
            <a:r>
              <a:rPr lang="en-GB" sz="2000" spc="-85" dirty="0">
                <a:latin typeface="Times New Roman"/>
                <a:cs typeface="Times New Roman"/>
              </a:rPr>
              <a:t>o</a:t>
            </a:r>
            <a:r>
              <a:rPr lang="en-GB" sz="2000" spc="-95" dirty="0">
                <a:latin typeface="Times New Roman"/>
                <a:cs typeface="Times New Roman"/>
              </a:rPr>
              <a:t>u</a:t>
            </a:r>
            <a:r>
              <a:rPr lang="en-GB" sz="2000" spc="10" dirty="0">
                <a:latin typeface="Times New Roman"/>
                <a:cs typeface="Times New Roman"/>
              </a:rPr>
              <a:t>r</a:t>
            </a:r>
            <a:r>
              <a:rPr lang="en-GB" sz="2000" spc="-105" dirty="0">
                <a:latin typeface="Times New Roman"/>
                <a:cs typeface="Times New Roman"/>
              </a:rPr>
              <a:t>c</a:t>
            </a:r>
            <a:r>
              <a:rPr lang="en-GB" sz="2000" spc="-100" dirty="0">
                <a:latin typeface="Times New Roman"/>
                <a:cs typeface="Times New Roman"/>
              </a:rPr>
              <a:t>e</a:t>
            </a:r>
            <a:r>
              <a:rPr lang="en-GB" sz="2000" spc="-45" dirty="0">
                <a:latin typeface="Times New Roman"/>
                <a:cs typeface="Times New Roman"/>
              </a:rPr>
              <a:t> </a:t>
            </a:r>
            <a:r>
              <a:rPr lang="en-GB" sz="2000" spc="-95" dirty="0">
                <a:latin typeface="Times New Roman"/>
                <a:cs typeface="Times New Roman"/>
              </a:rPr>
              <a:t>o</a:t>
            </a:r>
            <a:r>
              <a:rPr lang="en-GB" sz="2000" spc="-150" dirty="0">
                <a:latin typeface="Times New Roman"/>
                <a:cs typeface="Times New Roman"/>
              </a:rPr>
              <a:t>f</a:t>
            </a:r>
            <a:r>
              <a:rPr lang="en-GB" sz="2000" spc="-55" dirty="0">
                <a:latin typeface="Times New Roman"/>
                <a:cs typeface="Times New Roman"/>
              </a:rPr>
              <a:t> </a:t>
            </a:r>
            <a:r>
              <a:rPr lang="en-GB" sz="2000" spc="25" dirty="0">
                <a:latin typeface="Times New Roman"/>
                <a:cs typeface="Times New Roman"/>
              </a:rPr>
              <a:t>t</a:t>
            </a:r>
            <a:r>
              <a:rPr lang="en-GB" sz="2000" spc="-125" dirty="0">
                <a:latin typeface="Times New Roman"/>
                <a:cs typeface="Times New Roman"/>
              </a:rPr>
              <a:t>h</a:t>
            </a:r>
            <a:r>
              <a:rPr lang="en-GB" sz="2000" spc="-80" dirty="0">
                <a:latin typeface="Times New Roman"/>
                <a:cs typeface="Times New Roman"/>
              </a:rPr>
              <a:t>e</a:t>
            </a:r>
            <a:r>
              <a:rPr lang="en-GB" sz="2000" spc="-45" dirty="0">
                <a:latin typeface="Times New Roman"/>
                <a:cs typeface="Times New Roman"/>
              </a:rPr>
              <a:t> </a:t>
            </a:r>
            <a:r>
              <a:rPr lang="en-GB" sz="2000" spc="-95" dirty="0">
                <a:latin typeface="Times New Roman"/>
                <a:cs typeface="Times New Roman"/>
              </a:rPr>
              <a:t>p</a:t>
            </a:r>
            <a:r>
              <a:rPr lang="en-GB" sz="2000" spc="-30" dirty="0">
                <a:latin typeface="Times New Roman"/>
                <a:cs typeface="Times New Roman"/>
              </a:rPr>
              <a:t>r</a:t>
            </a:r>
            <a:r>
              <a:rPr lang="en-GB" sz="2000" spc="-50" dirty="0">
                <a:latin typeface="Times New Roman"/>
                <a:cs typeface="Times New Roman"/>
              </a:rPr>
              <a:t>o</a:t>
            </a:r>
            <a:r>
              <a:rPr lang="en-GB" sz="2000" spc="-105" dirty="0">
                <a:latin typeface="Times New Roman"/>
                <a:cs typeface="Times New Roman"/>
              </a:rPr>
              <a:t>b</a:t>
            </a:r>
            <a:r>
              <a:rPr lang="en-GB" sz="2000" spc="-65" dirty="0">
                <a:latin typeface="Times New Roman"/>
                <a:cs typeface="Times New Roman"/>
              </a:rPr>
              <a:t>l</a:t>
            </a:r>
            <a:r>
              <a:rPr lang="en-GB" sz="2000" spc="-90" dirty="0">
                <a:latin typeface="Times New Roman"/>
                <a:cs typeface="Times New Roman"/>
              </a:rPr>
              <a:t>e</a:t>
            </a:r>
            <a:r>
              <a:rPr lang="en-GB" sz="2000" spc="-35" dirty="0">
                <a:latin typeface="Times New Roman"/>
                <a:cs typeface="Times New Roman"/>
              </a:rPr>
              <a:t>m</a:t>
            </a:r>
            <a:r>
              <a:rPr lang="en-GB" sz="2000" spc="-10" dirty="0">
                <a:latin typeface="Times New Roman"/>
                <a:cs typeface="Times New Roman"/>
              </a:rPr>
              <a:t>,</a:t>
            </a:r>
            <a:r>
              <a:rPr lang="en-GB" sz="2000" spc="-45" dirty="0">
                <a:latin typeface="Times New Roman"/>
                <a:cs typeface="Times New Roman"/>
              </a:rPr>
              <a:t> </a:t>
            </a:r>
            <a:r>
              <a:rPr lang="en-GB" sz="2000" spc="-120" dirty="0">
                <a:latin typeface="Times New Roman"/>
                <a:cs typeface="Times New Roman"/>
              </a:rPr>
              <a:t>a</a:t>
            </a:r>
            <a:r>
              <a:rPr lang="en-GB" sz="2000" spc="-140" dirty="0">
                <a:latin typeface="Times New Roman"/>
                <a:cs typeface="Times New Roman"/>
              </a:rPr>
              <a:t>n</a:t>
            </a:r>
            <a:r>
              <a:rPr lang="en-GB" sz="2000" spc="-85" dirty="0">
                <a:latin typeface="Times New Roman"/>
                <a:cs typeface="Times New Roman"/>
              </a:rPr>
              <a:t>d</a:t>
            </a:r>
            <a:r>
              <a:rPr lang="en-GB" sz="2000" spc="-50" dirty="0">
                <a:latin typeface="Times New Roman"/>
                <a:cs typeface="Times New Roman"/>
              </a:rPr>
              <a:t> </a:t>
            </a:r>
            <a:r>
              <a:rPr lang="en-GB" sz="2000" spc="25" dirty="0">
                <a:latin typeface="Times New Roman"/>
                <a:cs typeface="Times New Roman"/>
              </a:rPr>
              <a:t>t</a:t>
            </a:r>
            <a:r>
              <a:rPr lang="en-GB" sz="2000" spc="-135" dirty="0">
                <a:latin typeface="Times New Roman"/>
                <a:cs typeface="Times New Roman"/>
              </a:rPr>
              <a:t>h</a:t>
            </a:r>
            <a:r>
              <a:rPr lang="en-GB" sz="2000" spc="-75" dirty="0">
                <a:latin typeface="Times New Roman"/>
                <a:cs typeface="Times New Roman"/>
              </a:rPr>
              <a:t>e</a:t>
            </a:r>
            <a:r>
              <a:rPr lang="en-GB" sz="2000" spc="-85" dirty="0">
                <a:latin typeface="Times New Roman"/>
                <a:cs typeface="Times New Roman"/>
              </a:rPr>
              <a:t>n</a:t>
            </a:r>
            <a:r>
              <a:rPr lang="en-GB" sz="2000" spc="-50" dirty="0">
                <a:latin typeface="Times New Roman"/>
                <a:cs typeface="Times New Roman"/>
              </a:rPr>
              <a:t> </a:t>
            </a:r>
            <a:r>
              <a:rPr lang="en-GB" sz="2000" spc="-140" dirty="0">
                <a:latin typeface="Times New Roman"/>
                <a:cs typeface="Times New Roman"/>
              </a:rPr>
              <a:t>f</a:t>
            </a:r>
            <a:r>
              <a:rPr lang="en-GB" sz="2000" spc="-125" dirty="0">
                <a:latin typeface="Times New Roman"/>
                <a:cs typeface="Times New Roman"/>
              </a:rPr>
              <a:t>i</a:t>
            </a:r>
            <a:r>
              <a:rPr lang="en-GB" sz="2000" spc="-85" dirty="0">
                <a:latin typeface="Times New Roman"/>
                <a:cs typeface="Times New Roman"/>
              </a:rPr>
              <a:t>x</a:t>
            </a:r>
            <a:r>
              <a:rPr lang="en-GB" sz="2000" spc="-50" dirty="0">
                <a:latin typeface="Times New Roman"/>
                <a:cs typeface="Times New Roman"/>
              </a:rPr>
              <a:t> </a:t>
            </a:r>
            <a:r>
              <a:rPr lang="en-GB" sz="2000" spc="-110" dirty="0">
                <a:latin typeface="Times New Roman"/>
                <a:cs typeface="Times New Roman"/>
              </a:rPr>
              <a:t>i</a:t>
            </a:r>
            <a:r>
              <a:rPr lang="en-GB" sz="2000" spc="25" dirty="0">
                <a:latin typeface="Times New Roman"/>
                <a:cs typeface="Times New Roman"/>
              </a:rPr>
              <a:t>t</a:t>
            </a:r>
            <a:r>
              <a:rPr lang="en-GB" sz="2000" spc="80" dirty="0">
                <a:latin typeface="Times New Roman"/>
                <a:cs typeface="Times New Roman"/>
              </a:rPr>
              <a:t>.</a:t>
            </a:r>
            <a:endParaRPr lang="en-GB" sz="2000" dirty="0">
              <a:latin typeface="Times New Roman"/>
              <a:cs typeface="Times New Roman"/>
            </a:endParaRPr>
          </a:p>
          <a:p>
            <a:pPr marL="25400" marR="2030730">
              <a:lnSpc>
                <a:spcPct val="123800"/>
              </a:lnSpc>
              <a:spcBef>
                <a:spcPts val="5"/>
              </a:spcBef>
              <a:buClr>
                <a:srgbClr val="D24716"/>
              </a:buClr>
              <a:buSzPct val="85000"/>
              <a:buFont typeface="Trebuchet MS"/>
              <a:buChar char="●"/>
              <a:tabLst>
                <a:tab pos="356870" algn="l"/>
              </a:tabLst>
            </a:pPr>
            <a:r>
              <a:rPr lang="en-GB" sz="2000" spc="-100" dirty="0">
                <a:latin typeface="Times New Roman"/>
                <a:cs typeface="Times New Roman"/>
              </a:rPr>
              <a:t>Process</a:t>
            </a:r>
            <a:r>
              <a:rPr lang="en-GB" sz="2000" spc="-45" dirty="0">
                <a:latin typeface="Times New Roman"/>
                <a:cs typeface="Times New Roman"/>
              </a:rPr>
              <a:t> </a:t>
            </a:r>
            <a:r>
              <a:rPr lang="en-GB" sz="2000" spc="-125" dirty="0">
                <a:latin typeface="Times New Roman"/>
                <a:cs typeface="Times New Roman"/>
              </a:rPr>
              <a:t>of</a:t>
            </a:r>
            <a:r>
              <a:rPr lang="en-GB" sz="2000" spc="-45" dirty="0">
                <a:latin typeface="Times New Roman"/>
                <a:cs typeface="Times New Roman"/>
              </a:rPr>
              <a:t> </a:t>
            </a:r>
            <a:r>
              <a:rPr lang="en-GB" sz="2000" spc="-90" dirty="0">
                <a:latin typeface="Times New Roman"/>
                <a:cs typeface="Times New Roman"/>
              </a:rPr>
              <a:t>identifying,</a:t>
            </a:r>
            <a:r>
              <a:rPr lang="en-GB" sz="2000" spc="-40" dirty="0">
                <a:latin typeface="Times New Roman"/>
                <a:cs typeface="Times New Roman"/>
              </a:rPr>
              <a:t> </a:t>
            </a:r>
            <a:r>
              <a:rPr lang="en-GB" sz="2000" spc="-105" dirty="0">
                <a:latin typeface="Times New Roman"/>
                <a:cs typeface="Times New Roman"/>
              </a:rPr>
              <a:t>isolating</a:t>
            </a:r>
            <a:r>
              <a:rPr lang="en-GB" sz="2000" spc="-30" dirty="0">
                <a:latin typeface="Times New Roman"/>
                <a:cs typeface="Times New Roman"/>
              </a:rPr>
              <a:t> </a:t>
            </a:r>
            <a:r>
              <a:rPr lang="en-GB" sz="2000" spc="-114" dirty="0">
                <a:latin typeface="Times New Roman"/>
                <a:cs typeface="Times New Roman"/>
              </a:rPr>
              <a:t>and</a:t>
            </a:r>
            <a:r>
              <a:rPr lang="en-GB" sz="2000" spc="-45" dirty="0">
                <a:latin typeface="Times New Roman"/>
                <a:cs typeface="Times New Roman"/>
              </a:rPr>
              <a:t> </a:t>
            </a:r>
            <a:r>
              <a:rPr lang="en-GB" sz="2000" spc="-75" dirty="0">
                <a:latin typeface="Times New Roman"/>
                <a:cs typeface="Times New Roman"/>
              </a:rPr>
              <a:t>correcting</a:t>
            </a:r>
            <a:r>
              <a:rPr lang="en-GB" sz="2000" spc="-40" dirty="0">
                <a:latin typeface="Times New Roman"/>
                <a:cs typeface="Times New Roman"/>
              </a:rPr>
              <a:t> </a:t>
            </a:r>
            <a:r>
              <a:rPr lang="en-GB" sz="2000" spc="-65" dirty="0">
                <a:latin typeface="Times New Roman"/>
                <a:cs typeface="Times New Roman"/>
              </a:rPr>
              <a:t>the</a:t>
            </a:r>
            <a:r>
              <a:rPr lang="en-GB" sz="2000" spc="-30" dirty="0">
                <a:latin typeface="Times New Roman"/>
                <a:cs typeface="Times New Roman"/>
              </a:rPr>
              <a:t> </a:t>
            </a:r>
            <a:r>
              <a:rPr lang="en-GB" sz="2000" spc="-50" dirty="0">
                <a:latin typeface="Times New Roman"/>
                <a:cs typeface="Times New Roman"/>
              </a:rPr>
              <a:t>errors </a:t>
            </a:r>
            <a:r>
              <a:rPr lang="en-GB" sz="2000" spc="-484" dirty="0">
                <a:latin typeface="Times New Roman"/>
                <a:cs typeface="Times New Roman"/>
              </a:rPr>
              <a:t> </a:t>
            </a:r>
            <a:r>
              <a:rPr lang="en-GB" sz="2000" spc="-100" dirty="0">
                <a:solidFill>
                  <a:srgbClr val="FF0000"/>
                </a:solidFill>
                <a:latin typeface="Times New Roman"/>
                <a:cs typeface="Times New Roman"/>
              </a:rPr>
              <a:t>T</a:t>
            </a:r>
            <a:r>
              <a:rPr lang="en-GB" sz="2000" spc="-120" dirty="0">
                <a:solidFill>
                  <a:srgbClr val="FF0000"/>
                </a:solidFill>
                <a:latin typeface="Times New Roman"/>
                <a:cs typeface="Times New Roman"/>
              </a:rPr>
              <a:t>w</a:t>
            </a:r>
            <a:r>
              <a:rPr lang="en-GB" sz="2000" spc="-85" dirty="0">
                <a:solidFill>
                  <a:srgbClr val="FF0000"/>
                </a:solidFill>
                <a:latin typeface="Times New Roman"/>
                <a:cs typeface="Times New Roman"/>
              </a:rPr>
              <a:t>o</a:t>
            </a:r>
            <a:r>
              <a:rPr lang="en-GB" sz="2000" spc="-50" dirty="0">
                <a:solidFill>
                  <a:srgbClr val="FF0000"/>
                </a:solidFill>
                <a:latin typeface="Times New Roman"/>
                <a:cs typeface="Times New Roman"/>
              </a:rPr>
              <a:t> </a:t>
            </a:r>
            <a:r>
              <a:rPr lang="en-GB" sz="2000" spc="-165" dirty="0">
                <a:solidFill>
                  <a:srgbClr val="FF0000"/>
                </a:solidFill>
                <a:latin typeface="Times New Roman"/>
                <a:cs typeface="Times New Roman"/>
              </a:rPr>
              <a:t>C</a:t>
            </a:r>
            <a:r>
              <a:rPr lang="en-GB" sz="2000" spc="-100" dirty="0">
                <a:solidFill>
                  <a:srgbClr val="FF0000"/>
                </a:solidFill>
                <a:latin typeface="Times New Roman"/>
                <a:cs typeface="Times New Roman"/>
              </a:rPr>
              <a:t>a</a:t>
            </a:r>
            <a:r>
              <a:rPr lang="en-GB" sz="2000" spc="20" dirty="0">
                <a:solidFill>
                  <a:srgbClr val="FF0000"/>
                </a:solidFill>
                <a:latin typeface="Times New Roman"/>
                <a:cs typeface="Times New Roman"/>
              </a:rPr>
              <a:t>t</a:t>
            </a:r>
            <a:r>
              <a:rPr lang="en-GB" sz="2000" spc="-75" dirty="0">
                <a:solidFill>
                  <a:srgbClr val="FF0000"/>
                </a:solidFill>
                <a:latin typeface="Times New Roman"/>
                <a:cs typeface="Times New Roman"/>
              </a:rPr>
              <a:t>e</a:t>
            </a:r>
            <a:r>
              <a:rPr lang="en-GB" sz="2000" spc="-170" dirty="0">
                <a:solidFill>
                  <a:srgbClr val="FF0000"/>
                </a:solidFill>
                <a:latin typeface="Times New Roman"/>
                <a:cs typeface="Times New Roman"/>
              </a:rPr>
              <a:t>g</a:t>
            </a:r>
            <a:r>
              <a:rPr lang="en-GB" sz="2000" spc="-95" dirty="0">
                <a:solidFill>
                  <a:srgbClr val="FF0000"/>
                </a:solidFill>
                <a:latin typeface="Times New Roman"/>
                <a:cs typeface="Times New Roman"/>
              </a:rPr>
              <a:t>o</a:t>
            </a:r>
            <a:r>
              <a:rPr lang="en-GB" sz="2000" spc="10" dirty="0">
                <a:solidFill>
                  <a:srgbClr val="FF0000"/>
                </a:solidFill>
                <a:latin typeface="Times New Roman"/>
                <a:cs typeface="Times New Roman"/>
              </a:rPr>
              <a:t>r</a:t>
            </a:r>
            <a:r>
              <a:rPr lang="en-GB" sz="2000" spc="-70" dirty="0">
                <a:solidFill>
                  <a:srgbClr val="FF0000"/>
                </a:solidFill>
                <a:latin typeface="Times New Roman"/>
                <a:cs typeface="Times New Roman"/>
              </a:rPr>
              <a:t>i</a:t>
            </a:r>
            <a:r>
              <a:rPr lang="en-GB" sz="2000" spc="-105" dirty="0">
                <a:solidFill>
                  <a:srgbClr val="FF0000"/>
                </a:solidFill>
                <a:latin typeface="Times New Roman"/>
                <a:cs typeface="Times New Roman"/>
              </a:rPr>
              <a:t>e</a:t>
            </a:r>
            <a:r>
              <a:rPr lang="en-GB" sz="2000" spc="-155" dirty="0">
                <a:solidFill>
                  <a:srgbClr val="FF0000"/>
                </a:solidFill>
                <a:latin typeface="Times New Roman"/>
                <a:cs typeface="Times New Roman"/>
              </a:rPr>
              <a:t>s</a:t>
            </a:r>
            <a:r>
              <a:rPr lang="en-GB" sz="2000" spc="-50" dirty="0">
                <a:solidFill>
                  <a:srgbClr val="FF0000"/>
                </a:solidFill>
                <a:latin typeface="Times New Roman"/>
                <a:cs typeface="Times New Roman"/>
              </a:rPr>
              <a:t> </a:t>
            </a:r>
            <a:r>
              <a:rPr lang="en-GB" sz="2000" dirty="0">
                <a:solidFill>
                  <a:srgbClr val="FF0000"/>
                </a:solidFill>
                <a:latin typeface="Times New Roman"/>
                <a:cs typeface="Times New Roman"/>
              </a:rPr>
              <a:t>–</a:t>
            </a:r>
            <a:endParaRPr lang="en-GB" sz="2000" dirty="0">
              <a:latin typeface="Times New Roman"/>
              <a:cs typeface="Times New Roman"/>
            </a:endParaRPr>
          </a:p>
          <a:p>
            <a:pPr marL="298450" indent="-273050">
              <a:lnSpc>
                <a:spcPct val="100000"/>
              </a:lnSpc>
              <a:spcBef>
                <a:spcPts val="570"/>
              </a:spcBef>
              <a:buClr>
                <a:srgbClr val="D24716"/>
              </a:buClr>
              <a:buSzPct val="85000"/>
              <a:buFont typeface="Trebuchet MS"/>
              <a:buChar char="●"/>
              <a:tabLst>
                <a:tab pos="298450" algn="l"/>
              </a:tabLst>
            </a:pPr>
            <a:r>
              <a:rPr lang="en-GB" sz="2000" b="1" spc="-30" dirty="0">
                <a:latin typeface="Times New Roman"/>
                <a:cs typeface="Times New Roman"/>
              </a:rPr>
              <a:t>Syntax</a:t>
            </a:r>
            <a:r>
              <a:rPr lang="en-GB" sz="2000" b="1" spc="-50" dirty="0">
                <a:latin typeface="Times New Roman"/>
                <a:cs typeface="Times New Roman"/>
              </a:rPr>
              <a:t> </a:t>
            </a:r>
            <a:r>
              <a:rPr lang="en-GB" sz="2000" b="1" spc="-25" dirty="0">
                <a:latin typeface="Times New Roman"/>
                <a:cs typeface="Times New Roman"/>
              </a:rPr>
              <a:t>errors</a:t>
            </a:r>
            <a:r>
              <a:rPr lang="en-GB" sz="2000" b="1" spc="-30" dirty="0">
                <a:latin typeface="Times New Roman"/>
                <a:cs typeface="Times New Roman"/>
              </a:rPr>
              <a:t> </a:t>
            </a:r>
            <a:r>
              <a:rPr lang="en-GB" sz="2000" spc="-45" dirty="0">
                <a:latin typeface="Times New Roman"/>
                <a:cs typeface="Times New Roman"/>
              </a:rPr>
              <a:t>--</a:t>
            </a:r>
            <a:r>
              <a:rPr lang="en-GB" sz="2000" spc="-50" dirty="0">
                <a:latin typeface="Times New Roman"/>
                <a:cs typeface="Times New Roman"/>
              </a:rPr>
              <a:t> </a:t>
            </a:r>
            <a:r>
              <a:rPr lang="en-GB" sz="2000" spc="-70" dirty="0">
                <a:latin typeface="Times New Roman"/>
                <a:cs typeface="Times New Roman"/>
              </a:rPr>
              <a:t>Errors</a:t>
            </a:r>
            <a:r>
              <a:rPr lang="en-GB" sz="2000" spc="-50" dirty="0">
                <a:latin typeface="Times New Roman"/>
                <a:cs typeface="Times New Roman"/>
              </a:rPr>
              <a:t> </a:t>
            </a:r>
            <a:r>
              <a:rPr lang="en-GB" sz="2000" spc="-95" dirty="0">
                <a:latin typeface="Times New Roman"/>
                <a:cs typeface="Times New Roman"/>
              </a:rPr>
              <a:t>in</a:t>
            </a:r>
            <a:r>
              <a:rPr lang="en-GB" sz="2000" spc="-50" dirty="0">
                <a:latin typeface="Times New Roman"/>
                <a:cs typeface="Times New Roman"/>
              </a:rPr>
              <a:t> </a:t>
            </a:r>
            <a:r>
              <a:rPr lang="en-GB" sz="2000" spc="-110" dirty="0">
                <a:latin typeface="Times New Roman"/>
                <a:cs typeface="Times New Roman"/>
              </a:rPr>
              <a:t>spelling</a:t>
            </a:r>
            <a:r>
              <a:rPr lang="en-GB" sz="2000" spc="-45" dirty="0">
                <a:latin typeface="Times New Roman"/>
                <a:cs typeface="Times New Roman"/>
              </a:rPr>
              <a:t> </a:t>
            </a:r>
            <a:r>
              <a:rPr lang="en-GB" sz="2000" spc="-114" dirty="0">
                <a:latin typeface="Times New Roman"/>
                <a:cs typeface="Times New Roman"/>
              </a:rPr>
              <a:t>and</a:t>
            </a:r>
            <a:r>
              <a:rPr lang="en-GB" sz="2000" spc="-50" dirty="0">
                <a:latin typeface="Times New Roman"/>
                <a:cs typeface="Times New Roman"/>
              </a:rPr>
              <a:t> </a:t>
            </a:r>
            <a:r>
              <a:rPr lang="en-GB" sz="2000" spc="-80" dirty="0">
                <a:latin typeface="Times New Roman"/>
                <a:cs typeface="Times New Roman"/>
              </a:rPr>
              <a:t>grammar.</a:t>
            </a:r>
            <a:endParaRPr lang="en-GB" sz="2000" dirty="0">
              <a:latin typeface="Times New Roman"/>
              <a:cs typeface="Times New Roman"/>
            </a:endParaRPr>
          </a:p>
          <a:p>
            <a:pPr marL="572770" lvl="1" indent="-229235">
              <a:lnSpc>
                <a:spcPct val="100000"/>
              </a:lnSpc>
              <a:spcBef>
                <a:spcPts val="380"/>
              </a:spcBef>
              <a:buClr>
                <a:srgbClr val="9A2C1E"/>
              </a:buClr>
              <a:buSzPct val="85000"/>
              <a:buFont typeface="Trebuchet MS"/>
              <a:buChar char="●"/>
              <a:tabLst>
                <a:tab pos="572770" algn="l"/>
              </a:tabLst>
            </a:pPr>
            <a:r>
              <a:rPr lang="en-GB" sz="2000" spc="-170" dirty="0">
                <a:latin typeface="Times New Roman"/>
                <a:cs typeface="Times New Roman"/>
              </a:rPr>
              <a:t>You</a:t>
            </a:r>
            <a:r>
              <a:rPr lang="en-GB" sz="2000" spc="-50" dirty="0">
                <a:latin typeface="Times New Roman"/>
                <a:cs typeface="Times New Roman"/>
              </a:rPr>
              <a:t> </a:t>
            </a:r>
            <a:r>
              <a:rPr lang="en-GB" sz="2000" spc="-125" dirty="0">
                <a:latin typeface="Times New Roman"/>
                <a:cs typeface="Times New Roman"/>
              </a:rPr>
              <a:t>can</a:t>
            </a:r>
            <a:r>
              <a:rPr lang="en-GB" sz="2000" spc="-50" dirty="0">
                <a:latin typeface="Times New Roman"/>
                <a:cs typeface="Times New Roman"/>
              </a:rPr>
              <a:t> </a:t>
            </a:r>
            <a:r>
              <a:rPr lang="en-GB" sz="2000" spc="-114" dirty="0">
                <a:latin typeface="Times New Roman"/>
                <a:cs typeface="Times New Roman"/>
              </a:rPr>
              <a:t>use</a:t>
            </a:r>
            <a:r>
              <a:rPr lang="en-GB" sz="2000" spc="-35" dirty="0">
                <a:latin typeface="Times New Roman"/>
                <a:cs typeface="Times New Roman"/>
              </a:rPr>
              <a:t> </a:t>
            </a:r>
            <a:r>
              <a:rPr lang="en-GB" sz="2000" spc="-60" dirty="0">
                <a:latin typeface="Times New Roman"/>
                <a:cs typeface="Times New Roman"/>
              </a:rPr>
              <a:t>the</a:t>
            </a:r>
            <a:r>
              <a:rPr lang="en-GB" sz="2000" spc="-45" dirty="0">
                <a:latin typeface="Times New Roman"/>
                <a:cs typeface="Times New Roman"/>
              </a:rPr>
              <a:t> </a:t>
            </a:r>
            <a:r>
              <a:rPr lang="en-GB" sz="2000" spc="-85" dirty="0">
                <a:latin typeface="Times New Roman"/>
                <a:cs typeface="Times New Roman"/>
              </a:rPr>
              <a:t>compiler</a:t>
            </a:r>
            <a:r>
              <a:rPr lang="en-GB" sz="2000" spc="-50" dirty="0">
                <a:latin typeface="Times New Roman"/>
                <a:cs typeface="Times New Roman"/>
              </a:rPr>
              <a:t> </a:t>
            </a:r>
            <a:r>
              <a:rPr lang="en-GB" sz="2000" spc="-35" dirty="0">
                <a:latin typeface="Times New Roman"/>
                <a:cs typeface="Times New Roman"/>
              </a:rPr>
              <a:t>or</a:t>
            </a:r>
            <a:r>
              <a:rPr lang="en-GB" sz="2000" spc="-50" dirty="0">
                <a:latin typeface="Times New Roman"/>
                <a:cs typeface="Times New Roman"/>
              </a:rPr>
              <a:t> </a:t>
            </a:r>
            <a:r>
              <a:rPr lang="en-GB" sz="2000" spc="-40" dirty="0">
                <a:latin typeface="Times New Roman"/>
                <a:cs typeface="Times New Roman"/>
              </a:rPr>
              <a:t>interpreter</a:t>
            </a:r>
            <a:r>
              <a:rPr lang="en-GB" sz="2000" spc="-55" dirty="0">
                <a:latin typeface="Times New Roman"/>
                <a:cs typeface="Times New Roman"/>
              </a:rPr>
              <a:t> </a:t>
            </a:r>
            <a:r>
              <a:rPr lang="en-GB" sz="2000" spc="-30" dirty="0">
                <a:latin typeface="Times New Roman"/>
                <a:cs typeface="Times New Roman"/>
              </a:rPr>
              <a:t>to</a:t>
            </a:r>
            <a:r>
              <a:rPr lang="en-GB" sz="2000" spc="-45" dirty="0">
                <a:latin typeface="Times New Roman"/>
                <a:cs typeface="Times New Roman"/>
              </a:rPr>
              <a:t> </a:t>
            </a:r>
            <a:r>
              <a:rPr lang="en-GB" sz="2000" spc="-90" dirty="0">
                <a:latin typeface="Times New Roman"/>
                <a:cs typeface="Times New Roman"/>
              </a:rPr>
              <a:t>uncover</a:t>
            </a:r>
            <a:r>
              <a:rPr lang="en-GB" sz="2000" spc="-55" dirty="0">
                <a:latin typeface="Times New Roman"/>
                <a:cs typeface="Times New Roman"/>
              </a:rPr>
              <a:t> </a:t>
            </a:r>
            <a:r>
              <a:rPr lang="en-GB" sz="2000" spc="-105" dirty="0">
                <a:latin typeface="Times New Roman"/>
                <a:cs typeface="Times New Roman"/>
              </a:rPr>
              <a:t>syntax</a:t>
            </a:r>
            <a:r>
              <a:rPr lang="en-GB" sz="2000" spc="-50" dirty="0">
                <a:latin typeface="Times New Roman"/>
                <a:cs typeface="Times New Roman"/>
              </a:rPr>
              <a:t> </a:t>
            </a:r>
            <a:r>
              <a:rPr lang="en-GB" sz="2000" spc="-30" dirty="0">
                <a:latin typeface="Times New Roman"/>
                <a:cs typeface="Times New Roman"/>
              </a:rPr>
              <a:t>errors.</a:t>
            </a:r>
            <a:endParaRPr lang="en-GB" sz="2000" dirty="0">
              <a:latin typeface="Times New Roman"/>
              <a:cs typeface="Times New Roman"/>
            </a:endParaRPr>
          </a:p>
          <a:p>
            <a:pPr marL="572135" marR="43180" lvl="1">
              <a:lnSpc>
                <a:spcPct val="100000"/>
              </a:lnSpc>
              <a:spcBef>
                <a:spcPts val="370"/>
              </a:spcBef>
              <a:buClr>
                <a:srgbClr val="9A2C1E"/>
              </a:buClr>
              <a:buSzPct val="85000"/>
              <a:buFont typeface="Trebuchet MS"/>
              <a:buChar char="●"/>
              <a:tabLst>
                <a:tab pos="572770" algn="l"/>
              </a:tabLst>
            </a:pPr>
            <a:r>
              <a:rPr lang="en-GB" sz="2000" spc="-170" dirty="0">
                <a:latin typeface="Times New Roman"/>
                <a:cs typeface="Times New Roman"/>
              </a:rPr>
              <a:t>You</a:t>
            </a:r>
            <a:r>
              <a:rPr lang="en-GB" sz="2000" spc="-50" dirty="0">
                <a:latin typeface="Times New Roman"/>
                <a:cs typeface="Times New Roman"/>
              </a:rPr>
              <a:t> </a:t>
            </a:r>
            <a:r>
              <a:rPr lang="en-GB" sz="2000" spc="-90" dirty="0">
                <a:latin typeface="Times New Roman"/>
                <a:cs typeface="Times New Roman"/>
              </a:rPr>
              <a:t>must</a:t>
            </a:r>
            <a:r>
              <a:rPr lang="en-GB" sz="2000" spc="-45" dirty="0">
                <a:latin typeface="Times New Roman"/>
                <a:cs typeface="Times New Roman"/>
              </a:rPr>
              <a:t> </a:t>
            </a:r>
            <a:r>
              <a:rPr lang="en-GB" sz="2000" spc="-135" dirty="0">
                <a:latin typeface="Times New Roman"/>
                <a:cs typeface="Times New Roman"/>
              </a:rPr>
              <a:t>have</a:t>
            </a:r>
            <a:r>
              <a:rPr lang="en-GB" sz="2000" spc="-40" dirty="0">
                <a:latin typeface="Times New Roman"/>
                <a:cs typeface="Times New Roman"/>
              </a:rPr>
              <a:t> </a:t>
            </a:r>
            <a:r>
              <a:rPr lang="en-GB" sz="2000" spc="-160" dirty="0">
                <a:latin typeface="Times New Roman"/>
                <a:cs typeface="Times New Roman"/>
              </a:rPr>
              <a:t>a</a:t>
            </a:r>
            <a:r>
              <a:rPr lang="en-GB" sz="2000" spc="-40" dirty="0">
                <a:latin typeface="Times New Roman"/>
                <a:cs typeface="Times New Roman"/>
              </a:rPr>
              <a:t> </a:t>
            </a:r>
            <a:r>
              <a:rPr lang="en-GB" sz="2000" spc="-110" dirty="0">
                <a:latin typeface="Times New Roman"/>
                <a:cs typeface="Times New Roman"/>
              </a:rPr>
              <a:t>good</a:t>
            </a:r>
            <a:r>
              <a:rPr lang="en-GB" sz="2000" spc="-45" dirty="0">
                <a:latin typeface="Times New Roman"/>
                <a:cs typeface="Times New Roman"/>
              </a:rPr>
              <a:t> </a:t>
            </a:r>
            <a:r>
              <a:rPr lang="en-GB" sz="2000" spc="-100" dirty="0">
                <a:latin typeface="Times New Roman"/>
                <a:cs typeface="Times New Roman"/>
              </a:rPr>
              <a:t>working</a:t>
            </a:r>
            <a:r>
              <a:rPr lang="en-GB" sz="2000" spc="-35" dirty="0">
                <a:latin typeface="Times New Roman"/>
                <a:cs typeface="Times New Roman"/>
              </a:rPr>
              <a:t> </a:t>
            </a:r>
            <a:r>
              <a:rPr lang="en-GB" sz="2000" spc="-105" dirty="0">
                <a:latin typeface="Times New Roman"/>
                <a:cs typeface="Times New Roman"/>
              </a:rPr>
              <a:t>knowledge</a:t>
            </a:r>
            <a:r>
              <a:rPr lang="en-GB" sz="2000" spc="-40" dirty="0">
                <a:latin typeface="Times New Roman"/>
                <a:cs typeface="Times New Roman"/>
              </a:rPr>
              <a:t> </a:t>
            </a:r>
            <a:r>
              <a:rPr lang="en-GB" sz="2000" spc="-125" dirty="0">
                <a:latin typeface="Times New Roman"/>
                <a:cs typeface="Times New Roman"/>
              </a:rPr>
              <a:t>of</a:t>
            </a:r>
            <a:r>
              <a:rPr lang="en-GB" sz="2000" spc="-50" dirty="0">
                <a:latin typeface="Times New Roman"/>
                <a:cs typeface="Times New Roman"/>
              </a:rPr>
              <a:t> </a:t>
            </a:r>
            <a:r>
              <a:rPr lang="en-GB" sz="2000" spc="-25" dirty="0">
                <a:latin typeface="Times New Roman"/>
                <a:cs typeface="Times New Roman"/>
              </a:rPr>
              <a:t>error</a:t>
            </a:r>
            <a:r>
              <a:rPr lang="en-GB" sz="2000" spc="-50" dirty="0">
                <a:latin typeface="Times New Roman"/>
                <a:cs typeface="Times New Roman"/>
              </a:rPr>
              <a:t> </a:t>
            </a:r>
            <a:r>
              <a:rPr lang="en-GB" sz="2000" spc="-135" dirty="0">
                <a:latin typeface="Times New Roman"/>
                <a:cs typeface="Times New Roman"/>
              </a:rPr>
              <a:t>messages</a:t>
            </a:r>
            <a:r>
              <a:rPr lang="en-GB" sz="2000" spc="-45" dirty="0">
                <a:latin typeface="Times New Roman"/>
                <a:cs typeface="Times New Roman"/>
              </a:rPr>
              <a:t> </a:t>
            </a:r>
            <a:r>
              <a:rPr lang="en-GB" sz="2000" spc="-30" dirty="0">
                <a:latin typeface="Times New Roman"/>
                <a:cs typeface="Times New Roman"/>
              </a:rPr>
              <a:t>to</a:t>
            </a:r>
            <a:r>
              <a:rPr lang="en-GB" sz="2000" spc="-45" dirty="0">
                <a:latin typeface="Times New Roman"/>
                <a:cs typeface="Times New Roman"/>
              </a:rPr>
              <a:t> </a:t>
            </a:r>
            <a:r>
              <a:rPr lang="en-GB" sz="2000" spc="-100" dirty="0">
                <a:latin typeface="Times New Roman"/>
                <a:cs typeface="Times New Roman"/>
              </a:rPr>
              <a:t>discover</a:t>
            </a:r>
            <a:r>
              <a:rPr lang="en-GB" sz="2000" spc="-50" dirty="0">
                <a:latin typeface="Times New Roman"/>
                <a:cs typeface="Times New Roman"/>
              </a:rPr>
              <a:t> </a:t>
            </a:r>
            <a:r>
              <a:rPr lang="en-GB" sz="2000" spc="-60" dirty="0">
                <a:latin typeface="Times New Roman"/>
                <a:cs typeface="Times New Roman"/>
              </a:rPr>
              <a:t>the </a:t>
            </a:r>
            <a:r>
              <a:rPr lang="en-GB" sz="2000" spc="-484" dirty="0">
                <a:latin typeface="Times New Roman"/>
                <a:cs typeface="Times New Roman"/>
              </a:rPr>
              <a:t> </a:t>
            </a:r>
            <a:r>
              <a:rPr lang="en-GB" sz="2000" spc="-120" dirty="0">
                <a:latin typeface="Times New Roman"/>
                <a:cs typeface="Times New Roman"/>
              </a:rPr>
              <a:t>ca</a:t>
            </a:r>
            <a:r>
              <a:rPr lang="en-GB" sz="2000" spc="-140" dirty="0">
                <a:latin typeface="Times New Roman"/>
                <a:cs typeface="Times New Roman"/>
              </a:rPr>
              <a:t>u</a:t>
            </a:r>
            <a:r>
              <a:rPr lang="en-GB" sz="2000" spc="-155" dirty="0">
                <a:latin typeface="Times New Roman"/>
                <a:cs typeface="Times New Roman"/>
              </a:rPr>
              <a:t>s</a:t>
            </a:r>
            <a:r>
              <a:rPr lang="en-GB" sz="2000" spc="-80" dirty="0">
                <a:latin typeface="Times New Roman"/>
                <a:cs typeface="Times New Roman"/>
              </a:rPr>
              <a:t>e</a:t>
            </a:r>
            <a:r>
              <a:rPr lang="en-GB" sz="2000" spc="-45" dirty="0">
                <a:latin typeface="Times New Roman"/>
                <a:cs typeface="Times New Roman"/>
              </a:rPr>
              <a:t> </a:t>
            </a:r>
            <a:r>
              <a:rPr lang="en-GB" sz="2000" spc="-95" dirty="0">
                <a:latin typeface="Times New Roman"/>
                <a:cs typeface="Times New Roman"/>
              </a:rPr>
              <a:t>o</a:t>
            </a:r>
            <a:r>
              <a:rPr lang="en-GB" sz="2000" spc="-150" dirty="0">
                <a:latin typeface="Times New Roman"/>
                <a:cs typeface="Times New Roman"/>
              </a:rPr>
              <a:t>f</a:t>
            </a:r>
            <a:r>
              <a:rPr lang="en-GB" sz="2000" spc="-55" dirty="0">
                <a:latin typeface="Times New Roman"/>
                <a:cs typeface="Times New Roman"/>
              </a:rPr>
              <a:t> </a:t>
            </a:r>
            <a:r>
              <a:rPr lang="en-GB" sz="2000" spc="25" dirty="0">
                <a:latin typeface="Times New Roman"/>
                <a:cs typeface="Times New Roman"/>
              </a:rPr>
              <a:t>t</a:t>
            </a:r>
            <a:r>
              <a:rPr lang="en-GB" sz="2000" spc="-125" dirty="0">
                <a:latin typeface="Times New Roman"/>
                <a:cs typeface="Times New Roman"/>
              </a:rPr>
              <a:t>h</a:t>
            </a:r>
            <a:r>
              <a:rPr lang="en-GB" sz="2000" spc="-80" dirty="0">
                <a:latin typeface="Times New Roman"/>
                <a:cs typeface="Times New Roman"/>
              </a:rPr>
              <a:t>e</a:t>
            </a:r>
            <a:r>
              <a:rPr lang="en-GB" sz="2000" spc="-45" dirty="0">
                <a:latin typeface="Times New Roman"/>
                <a:cs typeface="Times New Roman"/>
              </a:rPr>
              <a:t> </a:t>
            </a:r>
            <a:r>
              <a:rPr lang="en-GB" sz="2000" spc="-20" dirty="0">
                <a:latin typeface="Times New Roman"/>
                <a:cs typeface="Times New Roman"/>
              </a:rPr>
              <a:t>err</a:t>
            </a:r>
            <a:r>
              <a:rPr lang="en-GB" sz="2000" spc="-85" dirty="0">
                <a:latin typeface="Times New Roman"/>
                <a:cs typeface="Times New Roman"/>
              </a:rPr>
              <a:t>o</a:t>
            </a:r>
            <a:r>
              <a:rPr lang="en-GB" sz="2000" spc="10" dirty="0">
                <a:latin typeface="Times New Roman"/>
                <a:cs typeface="Times New Roman"/>
              </a:rPr>
              <a:t>r</a:t>
            </a:r>
            <a:r>
              <a:rPr lang="en-GB" sz="2000" spc="80" dirty="0">
                <a:latin typeface="Times New Roman"/>
                <a:cs typeface="Times New Roman"/>
              </a:rPr>
              <a:t>.</a:t>
            </a:r>
            <a:endParaRPr lang="en-GB" sz="2000" dirty="0">
              <a:latin typeface="Times New Roman"/>
              <a:cs typeface="Times New Roman"/>
            </a:endParaRPr>
          </a:p>
          <a:p>
            <a:pPr marL="572770" lvl="1" indent="-229235">
              <a:lnSpc>
                <a:spcPct val="100000"/>
              </a:lnSpc>
              <a:spcBef>
                <a:spcPts val="380"/>
              </a:spcBef>
              <a:buClr>
                <a:srgbClr val="9A2C1E"/>
              </a:buClr>
              <a:buSzPct val="85000"/>
              <a:buFont typeface="Trebuchet MS"/>
              <a:buChar char="●"/>
              <a:tabLst>
                <a:tab pos="572770" algn="l"/>
              </a:tabLst>
            </a:pPr>
            <a:r>
              <a:rPr lang="en-GB" sz="2000" spc="-105" dirty="0">
                <a:latin typeface="Times New Roman"/>
                <a:cs typeface="Times New Roman"/>
              </a:rPr>
              <a:t>Example:</a:t>
            </a:r>
            <a:r>
              <a:rPr lang="en-GB" sz="2000" spc="-40" dirty="0">
                <a:latin typeface="Times New Roman"/>
                <a:cs typeface="Times New Roman"/>
              </a:rPr>
              <a:t> </a:t>
            </a:r>
            <a:r>
              <a:rPr lang="en-GB" sz="2000" spc="-105" dirty="0">
                <a:latin typeface="Times New Roman"/>
                <a:cs typeface="Times New Roman"/>
              </a:rPr>
              <a:t>C</a:t>
            </a:r>
            <a:r>
              <a:rPr lang="en-GB" sz="2000" spc="-40" dirty="0">
                <a:latin typeface="Times New Roman"/>
                <a:cs typeface="Times New Roman"/>
              </a:rPr>
              <a:t> </a:t>
            </a:r>
            <a:r>
              <a:rPr lang="en-GB" sz="2000" spc="-90" dirty="0">
                <a:latin typeface="Times New Roman"/>
                <a:cs typeface="Times New Roman"/>
              </a:rPr>
              <a:t>line</a:t>
            </a:r>
            <a:r>
              <a:rPr lang="en-GB" sz="2000" spc="-45" dirty="0">
                <a:latin typeface="Times New Roman"/>
                <a:cs typeface="Times New Roman"/>
              </a:rPr>
              <a:t> </a:t>
            </a:r>
            <a:r>
              <a:rPr lang="en-GB" sz="2000" spc="75" dirty="0">
                <a:latin typeface="Times New Roman"/>
                <a:cs typeface="Times New Roman"/>
              </a:rPr>
              <a:t>-&gt;</a:t>
            </a:r>
            <a:r>
              <a:rPr lang="en-GB" sz="2000" spc="-45" dirty="0">
                <a:latin typeface="Times New Roman"/>
                <a:cs typeface="Times New Roman"/>
              </a:rPr>
              <a:t> </a:t>
            </a:r>
            <a:r>
              <a:rPr lang="en-GB" sz="2000" spc="-100" dirty="0" err="1">
                <a:latin typeface="Times New Roman"/>
                <a:cs typeface="Times New Roman"/>
              </a:rPr>
              <a:t>printf</a:t>
            </a:r>
            <a:r>
              <a:rPr lang="en-GB" sz="2000" spc="-100" dirty="0">
                <a:latin typeface="Times New Roman"/>
                <a:cs typeface="Times New Roman"/>
              </a:rPr>
              <a:t>(“Hello!”)</a:t>
            </a:r>
            <a:endParaRPr lang="en-GB" sz="2000" dirty="0">
              <a:latin typeface="Times New Roman"/>
              <a:cs typeface="Times New Roman"/>
            </a:endParaRPr>
          </a:p>
          <a:p>
            <a:pPr marL="298450" marR="17780" indent="-273050">
              <a:lnSpc>
                <a:spcPct val="100000"/>
              </a:lnSpc>
              <a:spcBef>
                <a:spcPts val="570"/>
              </a:spcBef>
              <a:buClr>
                <a:srgbClr val="D24716"/>
              </a:buClr>
              <a:buSzPct val="85000"/>
              <a:buFont typeface="Trebuchet MS"/>
              <a:buChar char="●"/>
              <a:tabLst>
                <a:tab pos="298450" algn="l"/>
              </a:tabLst>
            </a:pPr>
            <a:r>
              <a:rPr lang="en-GB" sz="2000" b="1" spc="-35" dirty="0">
                <a:latin typeface="Times New Roman"/>
                <a:cs typeface="Times New Roman"/>
              </a:rPr>
              <a:t>Logical</a:t>
            </a:r>
            <a:r>
              <a:rPr lang="en-GB" sz="2000" b="1" spc="-45" dirty="0">
                <a:latin typeface="Times New Roman"/>
                <a:cs typeface="Times New Roman"/>
              </a:rPr>
              <a:t> </a:t>
            </a:r>
            <a:r>
              <a:rPr lang="en-GB" sz="2000" b="1" spc="-25" dirty="0">
                <a:latin typeface="Times New Roman"/>
                <a:cs typeface="Times New Roman"/>
              </a:rPr>
              <a:t>errors</a:t>
            </a:r>
            <a:r>
              <a:rPr lang="en-GB" sz="2000" b="1" spc="-20" dirty="0">
                <a:latin typeface="Times New Roman"/>
                <a:cs typeface="Times New Roman"/>
              </a:rPr>
              <a:t> </a:t>
            </a:r>
            <a:r>
              <a:rPr lang="en-GB" sz="2000" spc="-45" dirty="0">
                <a:latin typeface="Times New Roman"/>
                <a:cs typeface="Times New Roman"/>
              </a:rPr>
              <a:t>-- </a:t>
            </a:r>
            <a:r>
              <a:rPr lang="en-GB" sz="2000" spc="-70" dirty="0">
                <a:latin typeface="Times New Roman"/>
                <a:cs typeface="Times New Roman"/>
              </a:rPr>
              <a:t>Errors</a:t>
            </a:r>
            <a:r>
              <a:rPr lang="en-GB" sz="2000" spc="-45" dirty="0">
                <a:latin typeface="Times New Roman"/>
                <a:cs typeface="Times New Roman"/>
              </a:rPr>
              <a:t> </a:t>
            </a:r>
            <a:r>
              <a:rPr lang="en-GB" sz="2000" spc="-60" dirty="0">
                <a:latin typeface="Times New Roman"/>
                <a:cs typeface="Times New Roman"/>
              </a:rPr>
              <a:t>that</a:t>
            </a:r>
            <a:r>
              <a:rPr lang="en-GB" sz="2000" spc="-40" dirty="0">
                <a:latin typeface="Times New Roman"/>
                <a:cs typeface="Times New Roman"/>
              </a:rPr>
              <a:t> </a:t>
            </a:r>
            <a:r>
              <a:rPr lang="en-GB" sz="2000" spc="-90" dirty="0">
                <a:latin typeface="Times New Roman"/>
                <a:cs typeface="Times New Roman"/>
              </a:rPr>
              <a:t>indicate</a:t>
            </a:r>
            <a:r>
              <a:rPr lang="en-GB" sz="2000" spc="-40" dirty="0">
                <a:latin typeface="Times New Roman"/>
                <a:cs typeface="Times New Roman"/>
              </a:rPr>
              <a:t> </a:t>
            </a:r>
            <a:r>
              <a:rPr lang="en-GB" sz="2000" spc="-65" dirty="0">
                <a:latin typeface="Times New Roman"/>
                <a:cs typeface="Times New Roman"/>
              </a:rPr>
              <a:t>the</a:t>
            </a:r>
            <a:r>
              <a:rPr lang="en-GB" sz="2000" spc="-40" dirty="0">
                <a:latin typeface="Times New Roman"/>
                <a:cs typeface="Times New Roman"/>
              </a:rPr>
              <a:t> </a:t>
            </a:r>
            <a:r>
              <a:rPr lang="en-GB" sz="2000" spc="-114" dirty="0">
                <a:latin typeface="Times New Roman"/>
                <a:cs typeface="Times New Roman"/>
              </a:rPr>
              <a:t>logic</a:t>
            </a:r>
            <a:r>
              <a:rPr lang="en-GB" sz="2000" spc="-45" dirty="0">
                <a:latin typeface="Times New Roman"/>
                <a:cs typeface="Times New Roman"/>
              </a:rPr>
              <a:t> </a:t>
            </a:r>
            <a:r>
              <a:rPr lang="en-GB" sz="2000" spc="-105" dirty="0">
                <a:latin typeface="Times New Roman"/>
                <a:cs typeface="Times New Roman"/>
              </a:rPr>
              <a:t>used</a:t>
            </a:r>
            <a:r>
              <a:rPr lang="en-GB" sz="2000" spc="-45" dirty="0">
                <a:latin typeface="Times New Roman"/>
                <a:cs typeface="Times New Roman"/>
              </a:rPr>
              <a:t> </a:t>
            </a:r>
            <a:r>
              <a:rPr lang="en-GB" sz="2000" spc="-105" dirty="0">
                <a:latin typeface="Times New Roman"/>
                <a:cs typeface="Times New Roman"/>
              </a:rPr>
              <a:t>when</a:t>
            </a:r>
            <a:r>
              <a:rPr lang="en-GB" sz="2000" spc="-45" dirty="0">
                <a:latin typeface="Times New Roman"/>
                <a:cs typeface="Times New Roman"/>
              </a:rPr>
              <a:t> </a:t>
            </a:r>
            <a:r>
              <a:rPr lang="en-GB" sz="2000" spc="-114" dirty="0">
                <a:latin typeface="Times New Roman"/>
                <a:cs typeface="Times New Roman"/>
              </a:rPr>
              <a:t>coding</a:t>
            </a:r>
            <a:r>
              <a:rPr lang="en-GB" sz="2000" spc="-45" dirty="0">
                <a:latin typeface="Times New Roman"/>
                <a:cs typeface="Times New Roman"/>
              </a:rPr>
              <a:t> </a:t>
            </a:r>
            <a:r>
              <a:rPr lang="en-GB" sz="2000" spc="-60" dirty="0">
                <a:latin typeface="Times New Roman"/>
                <a:cs typeface="Times New Roman"/>
              </a:rPr>
              <a:t>the</a:t>
            </a:r>
            <a:r>
              <a:rPr lang="en-GB" sz="2000" spc="-40" dirty="0">
                <a:latin typeface="Times New Roman"/>
                <a:cs typeface="Times New Roman"/>
              </a:rPr>
              <a:t> </a:t>
            </a:r>
            <a:r>
              <a:rPr lang="en-GB" sz="2000" spc="-85" dirty="0">
                <a:latin typeface="Times New Roman"/>
                <a:cs typeface="Times New Roman"/>
              </a:rPr>
              <a:t>program </a:t>
            </a:r>
            <a:r>
              <a:rPr lang="en-GB" sz="2000" spc="-484" dirty="0">
                <a:latin typeface="Times New Roman"/>
                <a:cs typeface="Times New Roman"/>
              </a:rPr>
              <a:t> </a:t>
            </a:r>
            <a:r>
              <a:rPr lang="en-GB" sz="2000" spc="-160" dirty="0">
                <a:latin typeface="Times New Roman"/>
                <a:cs typeface="Times New Roman"/>
              </a:rPr>
              <a:t>f</a:t>
            </a:r>
            <a:r>
              <a:rPr lang="en-GB" sz="2000" spc="-155" dirty="0">
                <a:latin typeface="Times New Roman"/>
                <a:cs typeface="Times New Roman"/>
              </a:rPr>
              <a:t>a</a:t>
            </a:r>
            <a:r>
              <a:rPr lang="en-GB" sz="2000" spc="-110" dirty="0">
                <a:latin typeface="Times New Roman"/>
                <a:cs typeface="Times New Roman"/>
              </a:rPr>
              <a:t>i</a:t>
            </a:r>
            <a:r>
              <a:rPr lang="en-GB" sz="2000" spc="-65" dirty="0">
                <a:latin typeface="Times New Roman"/>
                <a:cs typeface="Times New Roman"/>
              </a:rPr>
              <a:t>l</a:t>
            </a:r>
            <a:r>
              <a:rPr lang="en-GB" sz="2000" spc="-90" dirty="0">
                <a:latin typeface="Times New Roman"/>
                <a:cs typeface="Times New Roman"/>
              </a:rPr>
              <a:t>e</a:t>
            </a:r>
            <a:r>
              <a:rPr lang="en-GB" sz="2000" spc="-85" dirty="0">
                <a:latin typeface="Times New Roman"/>
                <a:cs typeface="Times New Roman"/>
              </a:rPr>
              <a:t>d</a:t>
            </a:r>
            <a:r>
              <a:rPr lang="en-GB" sz="2000" spc="-50" dirty="0">
                <a:latin typeface="Times New Roman"/>
                <a:cs typeface="Times New Roman"/>
              </a:rPr>
              <a:t> </a:t>
            </a:r>
            <a:r>
              <a:rPr lang="en-GB" sz="2000" spc="20" dirty="0">
                <a:latin typeface="Times New Roman"/>
                <a:cs typeface="Times New Roman"/>
              </a:rPr>
              <a:t>t</a:t>
            </a:r>
            <a:r>
              <a:rPr lang="en-GB" sz="2000" spc="-85" dirty="0">
                <a:latin typeface="Times New Roman"/>
                <a:cs typeface="Times New Roman"/>
              </a:rPr>
              <a:t>o</a:t>
            </a:r>
            <a:r>
              <a:rPr lang="en-GB" sz="2000" spc="-50" dirty="0">
                <a:latin typeface="Times New Roman"/>
                <a:cs typeface="Times New Roman"/>
              </a:rPr>
              <a:t> </a:t>
            </a:r>
            <a:r>
              <a:rPr lang="en-GB" sz="2000" spc="-155" dirty="0">
                <a:latin typeface="Times New Roman"/>
                <a:cs typeface="Times New Roman"/>
              </a:rPr>
              <a:t>s</a:t>
            </a:r>
            <a:r>
              <a:rPr lang="en-GB" sz="2000" spc="-95" dirty="0">
                <a:latin typeface="Times New Roman"/>
                <a:cs typeface="Times New Roman"/>
              </a:rPr>
              <a:t>ol</a:t>
            </a:r>
            <a:r>
              <a:rPr lang="en-GB" sz="2000" spc="-150" dirty="0">
                <a:latin typeface="Times New Roman"/>
                <a:cs typeface="Times New Roman"/>
              </a:rPr>
              <a:t>v</a:t>
            </a:r>
            <a:r>
              <a:rPr lang="en-GB" sz="2000" spc="-80" dirty="0">
                <a:latin typeface="Times New Roman"/>
                <a:cs typeface="Times New Roman"/>
              </a:rPr>
              <a:t>e</a:t>
            </a:r>
            <a:r>
              <a:rPr lang="en-GB" sz="2000" spc="-45" dirty="0">
                <a:latin typeface="Times New Roman"/>
                <a:cs typeface="Times New Roman"/>
              </a:rPr>
              <a:t> </a:t>
            </a:r>
            <a:r>
              <a:rPr lang="en-GB" sz="2000" spc="25" dirty="0">
                <a:latin typeface="Times New Roman"/>
                <a:cs typeface="Times New Roman"/>
              </a:rPr>
              <a:t>t</a:t>
            </a:r>
            <a:r>
              <a:rPr lang="en-GB" sz="2000" spc="-125" dirty="0">
                <a:latin typeface="Times New Roman"/>
                <a:cs typeface="Times New Roman"/>
              </a:rPr>
              <a:t>h</a:t>
            </a:r>
            <a:r>
              <a:rPr lang="en-GB" sz="2000" spc="-80" dirty="0">
                <a:latin typeface="Times New Roman"/>
                <a:cs typeface="Times New Roman"/>
              </a:rPr>
              <a:t>e</a:t>
            </a:r>
            <a:r>
              <a:rPr lang="en-GB" sz="2000" spc="-45" dirty="0">
                <a:latin typeface="Times New Roman"/>
                <a:cs typeface="Times New Roman"/>
              </a:rPr>
              <a:t> </a:t>
            </a:r>
            <a:r>
              <a:rPr lang="en-GB" sz="2000" spc="-95" dirty="0">
                <a:latin typeface="Times New Roman"/>
                <a:cs typeface="Times New Roman"/>
              </a:rPr>
              <a:t>p</a:t>
            </a:r>
            <a:r>
              <a:rPr lang="en-GB" sz="2000" spc="10" dirty="0">
                <a:latin typeface="Times New Roman"/>
                <a:cs typeface="Times New Roman"/>
              </a:rPr>
              <a:t>r</a:t>
            </a:r>
            <a:r>
              <a:rPr lang="en-GB" sz="2000" spc="-95" dirty="0">
                <a:latin typeface="Times New Roman"/>
                <a:cs typeface="Times New Roman"/>
              </a:rPr>
              <a:t>obl</a:t>
            </a:r>
            <a:r>
              <a:rPr lang="en-GB" sz="2000" spc="-75" dirty="0">
                <a:latin typeface="Times New Roman"/>
                <a:cs typeface="Times New Roman"/>
              </a:rPr>
              <a:t>e</a:t>
            </a:r>
            <a:r>
              <a:rPr lang="en-GB" sz="2000" spc="-25" dirty="0">
                <a:latin typeface="Times New Roman"/>
                <a:cs typeface="Times New Roman"/>
              </a:rPr>
              <a:t>m.</a:t>
            </a:r>
            <a:endParaRPr lang="en-GB" sz="2000" dirty="0">
              <a:latin typeface="Times New Roman"/>
              <a:cs typeface="Times New Roman"/>
            </a:endParaRPr>
          </a:p>
          <a:p>
            <a:pPr marL="572770" lvl="1" indent="-229235">
              <a:lnSpc>
                <a:spcPct val="100000"/>
              </a:lnSpc>
              <a:spcBef>
                <a:spcPts val="380"/>
              </a:spcBef>
              <a:buClr>
                <a:srgbClr val="9A2C1E"/>
              </a:buClr>
              <a:buSzPct val="85000"/>
              <a:buFont typeface="Trebuchet MS"/>
              <a:buChar char="●"/>
              <a:tabLst>
                <a:tab pos="572770" algn="l"/>
              </a:tabLst>
            </a:pPr>
            <a:r>
              <a:rPr lang="en-GB" sz="2000" spc="-320" dirty="0">
                <a:latin typeface="Times New Roman"/>
                <a:cs typeface="Times New Roman"/>
              </a:rPr>
              <a:t>Y</a:t>
            </a:r>
            <a:r>
              <a:rPr lang="en-GB" sz="2000" spc="-95" dirty="0">
                <a:latin typeface="Times New Roman"/>
                <a:cs typeface="Times New Roman"/>
              </a:rPr>
              <a:t>o</a:t>
            </a:r>
            <a:r>
              <a:rPr lang="en-GB" sz="2000" spc="-85" dirty="0">
                <a:latin typeface="Times New Roman"/>
                <a:cs typeface="Times New Roman"/>
              </a:rPr>
              <a:t>u</a:t>
            </a:r>
            <a:r>
              <a:rPr lang="en-GB" sz="2000" spc="-50" dirty="0">
                <a:latin typeface="Times New Roman"/>
                <a:cs typeface="Times New Roman"/>
              </a:rPr>
              <a:t> </a:t>
            </a:r>
            <a:r>
              <a:rPr lang="en-GB" sz="2000" spc="-95" dirty="0">
                <a:latin typeface="Times New Roman"/>
                <a:cs typeface="Times New Roman"/>
              </a:rPr>
              <a:t>d</a:t>
            </a:r>
            <a:r>
              <a:rPr lang="en-GB" sz="2000" spc="-85" dirty="0">
                <a:latin typeface="Times New Roman"/>
                <a:cs typeface="Times New Roman"/>
              </a:rPr>
              <a:t>o</a:t>
            </a:r>
            <a:r>
              <a:rPr lang="en-GB" sz="2000" spc="-50" dirty="0">
                <a:latin typeface="Times New Roman"/>
                <a:cs typeface="Times New Roman"/>
              </a:rPr>
              <a:t> </a:t>
            </a:r>
            <a:r>
              <a:rPr lang="en-GB" sz="2000" spc="-95" dirty="0">
                <a:latin typeface="Times New Roman"/>
                <a:cs typeface="Times New Roman"/>
              </a:rPr>
              <a:t>no</a:t>
            </a:r>
            <a:r>
              <a:rPr lang="en-GB" sz="2000" spc="25" dirty="0">
                <a:latin typeface="Times New Roman"/>
                <a:cs typeface="Times New Roman"/>
              </a:rPr>
              <a:t>t</a:t>
            </a:r>
            <a:r>
              <a:rPr lang="en-GB" sz="2000" spc="-40" dirty="0">
                <a:latin typeface="Times New Roman"/>
                <a:cs typeface="Times New Roman"/>
              </a:rPr>
              <a:t> </a:t>
            </a:r>
            <a:r>
              <a:rPr lang="en-GB" sz="2000" spc="-170" dirty="0">
                <a:latin typeface="Times New Roman"/>
                <a:cs typeface="Times New Roman"/>
              </a:rPr>
              <a:t>g</a:t>
            </a:r>
            <a:r>
              <a:rPr lang="en-GB" sz="2000" spc="-35" dirty="0">
                <a:latin typeface="Times New Roman"/>
                <a:cs typeface="Times New Roman"/>
              </a:rPr>
              <a:t>e</a:t>
            </a:r>
            <a:r>
              <a:rPr lang="en-GB" sz="2000" spc="-20" dirty="0">
                <a:latin typeface="Times New Roman"/>
                <a:cs typeface="Times New Roman"/>
              </a:rPr>
              <a:t>t</a:t>
            </a:r>
            <a:r>
              <a:rPr lang="en-GB" sz="2000" spc="-40" dirty="0">
                <a:latin typeface="Times New Roman"/>
                <a:cs typeface="Times New Roman"/>
              </a:rPr>
              <a:t> </a:t>
            </a:r>
            <a:r>
              <a:rPr lang="en-GB" sz="2000" spc="-20" dirty="0">
                <a:latin typeface="Times New Roman"/>
                <a:cs typeface="Times New Roman"/>
              </a:rPr>
              <a:t>err</a:t>
            </a:r>
            <a:r>
              <a:rPr lang="en-GB" sz="2000" spc="-95" dirty="0">
                <a:latin typeface="Times New Roman"/>
                <a:cs typeface="Times New Roman"/>
              </a:rPr>
              <a:t>o</a:t>
            </a:r>
            <a:r>
              <a:rPr lang="en-GB" sz="2000" spc="20" dirty="0">
                <a:latin typeface="Times New Roman"/>
                <a:cs typeface="Times New Roman"/>
              </a:rPr>
              <a:t>r</a:t>
            </a:r>
            <a:r>
              <a:rPr lang="en-GB" sz="2000" spc="-55" dirty="0">
                <a:latin typeface="Times New Roman"/>
                <a:cs typeface="Times New Roman"/>
              </a:rPr>
              <a:t> </a:t>
            </a:r>
            <a:r>
              <a:rPr lang="en-GB" sz="2000" spc="-130" dirty="0">
                <a:latin typeface="Times New Roman"/>
                <a:cs typeface="Times New Roman"/>
              </a:rPr>
              <a:t>m</a:t>
            </a:r>
            <a:r>
              <a:rPr lang="en-GB" sz="2000" spc="-70" dirty="0">
                <a:latin typeface="Times New Roman"/>
                <a:cs typeface="Times New Roman"/>
              </a:rPr>
              <a:t>e</a:t>
            </a:r>
            <a:r>
              <a:rPr lang="en-GB" sz="2000" spc="-165" dirty="0">
                <a:latin typeface="Times New Roman"/>
                <a:cs typeface="Times New Roman"/>
              </a:rPr>
              <a:t>s</a:t>
            </a:r>
            <a:r>
              <a:rPr lang="en-GB" sz="2000" spc="-155" dirty="0">
                <a:latin typeface="Times New Roman"/>
                <a:cs typeface="Times New Roman"/>
              </a:rPr>
              <a:t>s</a:t>
            </a:r>
            <a:r>
              <a:rPr lang="en-GB" sz="2000" spc="-160" dirty="0">
                <a:latin typeface="Times New Roman"/>
                <a:cs typeface="Times New Roman"/>
              </a:rPr>
              <a:t>a</a:t>
            </a:r>
            <a:r>
              <a:rPr lang="en-GB" sz="2000" spc="-170" dirty="0">
                <a:latin typeface="Times New Roman"/>
                <a:cs typeface="Times New Roman"/>
              </a:rPr>
              <a:t>g</a:t>
            </a:r>
            <a:r>
              <a:rPr lang="en-GB" sz="2000" spc="-75" dirty="0">
                <a:latin typeface="Times New Roman"/>
                <a:cs typeface="Times New Roman"/>
              </a:rPr>
              <a:t>e</a:t>
            </a:r>
            <a:r>
              <a:rPr lang="en-GB" sz="2000" spc="-155" dirty="0">
                <a:latin typeface="Times New Roman"/>
                <a:cs typeface="Times New Roman"/>
              </a:rPr>
              <a:t>s</a:t>
            </a:r>
            <a:r>
              <a:rPr lang="en-GB" sz="2000" spc="-50" dirty="0">
                <a:latin typeface="Times New Roman"/>
                <a:cs typeface="Times New Roman"/>
              </a:rPr>
              <a:t> </a:t>
            </a:r>
            <a:r>
              <a:rPr lang="en-GB" sz="2000" spc="-120" dirty="0">
                <a:latin typeface="Times New Roman"/>
                <a:cs typeface="Times New Roman"/>
              </a:rPr>
              <a:t>w</a:t>
            </a:r>
            <a:r>
              <a:rPr lang="en-GB" sz="2000" spc="-110" dirty="0">
                <a:latin typeface="Times New Roman"/>
                <a:cs typeface="Times New Roman"/>
              </a:rPr>
              <a:t>i</a:t>
            </a:r>
            <a:r>
              <a:rPr lang="en-GB" sz="2000" spc="25" dirty="0">
                <a:latin typeface="Times New Roman"/>
                <a:cs typeface="Times New Roman"/>
              </a:rPr>
              <a:t>t</a:t>
            </a:r>
            <a:r>
              <a:rPr lang="en-GB" sz="2000" spc="-125" dirty="0">
                <a:latin typeface="Times New Roman"/>
                <a:cs typeface="Times New Roman"/>
              </a:rPr>
              <a:t>h</a:t>
            </a:r>
            <a:r>
              <a:rPr lang="en-GB" sz="2000" spc="-50" dirty="0">
                <a:latin typeface="Times New Roman"/>
                <a:cs typeface="Times New Roman"/>
              </a:rPr>
              <a:t> </a:t>
            </a:r>
            <a:r>
              <a:rPr lang="en-GB" sz="2000" spc="-65" dirty="0">
                <a:latin typeface="Times New Roman"/>
                <a:cs typeface="Times New Roman"/>
              </a:rPr>
              <a:t>l</a:t>
            </a:r>
            <a:r>
              <a:rPr lang="en-GB" sz="2000" spc="-105" dirty="0">
                <a:latin typeface="Times New Roman"/>
                <a:cs typeface="Times New Roman"/>
              </a:rPr>
              <a:t>o</a:t>
            </a:r>
            <a:r>
              <a:rPr lang="en-GB" sz="2000" spc="-175" dirty="0">
                <a:latin typeface="Times New Roman"/>
                <a:cs typeface="Times New Roman"/>
              </a:rPr>
              <a:t>g</a:t>
            </a:r>
            <a:r>
              <a:rPr lang="en-GB" sz="2000" spc="-110" dirty="0">
                <a:latin typeface="Times New Roman"/>
                <a:cs typeface="Times New Roman"/>
              </a:rPr>
              <a:t>ic</a:t>
            </a:r>
            <a:r>
              <a:rPr lang="en-GB" sz="2000" spc="-45" dirty="0">
                <a:latin typeface="Times New Roman"/>
                <a:cs typeface="Times New Roman"/>
              </a:rPr>
              <a:t> </a:t>
            </a:r>
            <a:r>
              <a:rPr lang="en-GB" sz="2000" spc="-20" dirty="0">
                <a:latin typeface="Times New Roman"/>
                <a:cs typeface="Times New Roman"/>
              </a:rPr>
              <a:t>err</a:t>
            </a:r>
            <a:r>
              <a:rPr lang="en-GB" sz="2000" spc="-95" dirty="0">
                <a:latin typeface="Times New Roman"/>
                <a:cs typeface="Times New Roman"/>
              </a:rPr>
              <a:t>o</a:t>
            </a:r>
            <a:r>
              <a:rPr lang="en-GB" sz="2000" spc="10" dirty="0">
                <a:latin typeface="Times New Roman"/>
                <a:cs typeface="Times New Roman"/>
              </a:rPr>
              <a:t>r</a:t>
            </a:r>
            <a:r>
              <a:rPr lang="en-GB" sz="2000" spc="-155" dirty="0">
                <a:latin typeface="Times New Roman"/>
                <a:cs typeface="Times New Roman"/>
              </a:rPr>
              <a:t>s</a:t>
            </a:r>
            <a:r>
              <a:rPr lang="en-GB" sz="2000" spc="80" dirty="0">
                <a:latin typeface="Times New Roman"/>
                <a:cs typeface="Times New Roman"/>
              </a:rPr>
              <a:t>.</a:t>
            </a:r>
            <a:endParaRPr lang="en-GB" sz="2000" dirty="0">
              <a:latin typeface="Times New Roman"/>
              <a:cs typeface="Times New Roman"/>
            </a:endParaRPr>
          </a:p>
          <a:p>
            <a:pPr marL="572135" marR="309245" lvl="1">
              <a:lnSpc>
                <a:spcPct val="100000"/>
              </a:lnSpc>
              <a:spcBef>
                <a:spcPts val="370"/>
              </a:spcBef>
              <a:buClr>
                <a:srgbClr val="9A2C1E"/>
              </a:buClr>
              <a:buSzPct val="85000"/>
              <a:buFont typeface="Trebuchet MS"/>
              <a:buChar char="●"/>
              <a:tabLst>
                <a:tab pos="572770" algn="l"/>
              </a:tabLst>
            </a:pPr>
            <a:r>
              <a:rPr lang="en-GB" sz="2000" spc="-125" dirty="0">
                <a:latin typeface="Times New Roman"/>
                <a:cs typeface="Times New Roman"/>
              </a:rPr>
              <a:t>Your</a:t>
            </a:r>
            <a:r>
              <a:rPr lang="en-GB" sz="2000" spc="-50" dirty="0">
                <a:latin typeface="Times New Roman"/>
                <a:cs typeface="Times New Roman"/>
              </a:rPr>
              <a:t> </a:t>
            </a:r>
            <a:r>
              <a:rPr lang="en-GB" sz="2000" spc="-110" dirty="0">
                <a:latin typeface="Times New Roman"/>
                <a:cs typeface="Times New Roman"/>
              </a:rPr>
              <a:t>only</a:t>
            </a:r>
            <a:r>
              <a:rPr lang="en-GB" sz="2000" spc="-40" dirty="0">
                <a:latin typeface="Times New Roman"/>
                <a:cs typeface="Times New Roman"/>
              </a:rPr>
              <a:t> </a:t>
            </a:r>
            <a:r>
              <a:rPr lang="en-GB" sz="2000" spc="-95" dirty="0">
                <a:latin typeface="Times New Roman"/>
                <a:cs typeface="Times New Roman"/>
              </a:rPr>
              <a:t>clue</a:t>
            </a:r>
            <a:r>
              <a:rPr lang="en-GB" sz="2000" spc="-40" dirty="0">
                <a:latin typeface="Times New Roman"/>
                <a:cs typeface="Times New Roman"/>
              </a:rPr>
              <a:t> </a:t>
            </a:r>
            <a:r>
              <a:rPr lang="en-GB" sz="2000" spc="-30" dirty="0">
                <a:latin typeface="Times New Roman"/>
                <a:cs typeface="Times New Roman"/>
              </a:rPr>
              <a:t>to</a:t>
            </a:r>
            <a:r>
              <a:rPr lang="en-GB" sz="2000" spc="-45" dirty="0">
                <a:latin typeface="Times New Roman"/>
                <a:cs typeface="Times New Roman"/>
              </a:rPr>
              <a:t> </a:t>
            </a:r>
            <a:r>
              <a:rPr lang="en-GB" sz="2000" spc="-60" dirty="0">
                <a:latin typeface="Times New Roman"/>
                <a:cs typeface="Times New Roman"/>
              </a:rPr>
              <a:t>the</a:t>
            </a:r>
            <a:r>
              <a:rPr lang="en-GB" sz="2000" spc="-40" dirty="0">
                <a:latin typeface="Times New Roman"/>
                <a:cs typeface="Times New Roman"/>
              </a:rPr>
              <a:t> </a:t>
            </a:r>
            <a:r>
              <a:rPr lang="en-GB" sz="2000" spc="-90" dirty="0">
                <a:latin typeface="Times New Roman"/>
                <a:cs typeface="Times New Roman"/>
              </a:rPr>
              <a:t>existence</a:t>
            </a:r>
            <a:r>
              <a:rPr lang="en-GB" sz="2000" spc="-40" dirty="0">
                <a:latin typeface="Times New Roman"/>
                <a:cs typeface="Times New Roman"/>
              </a:rPr>
              <a:t> </a:t>
            </a:r>
            <a:r>
              <a:rPr lang="en-GB" sz="2000" spc="-125" dirty="0">
                <a:latin typeface="Times New Roman"/>
                <a:cs typeface="Times New Roman"/>
              </a:rPr>
              <a:t>of</a:t>
            </a:r>
            <a:r>
              <a:rPr lang="en-GB" sz="2000" spc="-50" dirty="0">
                <a:latin typeface="Times New Roman"/>
                <a:cs typeface="Times New Roman"/>
              </a:rPr>
              <a:t> </a:t>
            </a:r>
            <a:r>
              <a:rPr lang="en-GB" sz="2000" spc="-114" dirty="0">
                <a:latin typeface="Times New Roman"/>
                <a:cs typeface="Times New Roman"/>
              </a:rPr>
              <a:t>logic</a:t>
            </a:r>
            <a:r>
              <a:rPr lang="en-GB" sz="2000" spc="-45" dirty="0">
                <a:latin typeface="Times New Roman"/>
                <a:cs typeface="Times New Roman"/>
              </a:rPr>
              <a:t> </a:t>
            </a:r>
            <a:r>
              <a:rPr lang="en-GB" sz="2000" spc="-50" dirty="0">
                <a:latin typeface="Times New Roman"/>
                <a:cs typeface="Times New Roman"/>
              </a:rPr>
              <a:t>errors</a:t>
            </a:r>
            <a:r>
              <a:rPr lang="en-GB" sz="2000" spc="-40" dirty="0">
                <a:latin typeface="Times New Roman"/>
                <a:cs typeface="Times New Roman"/>
              </a:rPr>
              <a:t> </a:t>
            </a:r>
            <a:r>
              <a:rPr lang="en-GB" sz="2000" spc="-130" dirty="0">
                <a:latin typeface="Times New Roman"/>
                <a:cs typeface="Times New Roman"/>
              </a:rPr>
              <a:t>is</a:t>
            </a:r>
            <a:r>
              <a:rPr lang="en-GB" sz="2000" spc="-45" dirty="0">
                <a:latin typeface="Times New Roman"/>
                <a:cs typeface="Times New Roman"/>
              </a:rPr>
              <a:t> </a:t>
            </a:r>
            <a:r>
              <a:rPr lang="en-GB" sz="2000" spc="-60" dirty="0">
                <a:latin typeface="Times New Roman"/>
                <a:cs typeface="Times New Roman"/>
              </a:rPr>
              <a:t>the</a:t>
            </a:r>
            <a:r>
              <a:rPr lang="en-GB" sz="2000" spc="-40" dirty="0">
                <a:latin typeface="Times New Roman"/>
                <a:cs typeface="Times New Roman"/>
              </a:rPr>
              <a:t> </a:t>
            </a:r>
            <a:r>
              <a:rPr lang="en-GB" sz="2000" spc="-75" dirty="0">
                <a:latin typeface="Times New Roman"/>
                <a:cs typeface="Times New Roman"/>
              </a:rPr>
              <a:t>production</a:t>
            </a:r>
            <a:r>
              <a:rPr lang="en-GB" sz="2000" spc="-45" dirty="0">
                <a:latin typeface="Times New Roman"/>
                <a:cs typeface="Times New Roman"/>
              </a:rPr>
              <a:t> </a:t>
            </a:r>
            <a:r>
              <a:rPr lang="en-GB" sz="2000" spc="-120" dirty="0">
                <a:latin typeface="Times New Roman"/>
                <a:cs typeface="Times New Roman"/>
              </a:rPr>
              <a:t>of</a:t>
            </a:r>
            <a:r>
              <a:rPr lang="en-GB" sz="2000" spc="-50" dirty="0">
                <a:latin typeface="Times New Roman"/>
                <a:cs typeface="Times New Roman"/>
              </a:rPr>
              <a:t> </a:t>
            </a:r>
            <a:r>
              <a:rPr lang="en-GB" sz="2000" spc="-90" dirty="0">
                <a:latin typeface="Times New Roman"/>
                <a:cs typeface="Times New Roman"/>
              </a:rPr>
              <a:t>wrong </a:t>
            </a:r>
            <a:r>
              <a:rPr lang="en-GB" sz="2000" spc="-484" dirty="0">
                <a:latin typeface="Times New Roman"/>
                <a:cs typeface="Times New Roman"/>
              </a:rPr>
              <a:t> </a:t>
            </a:r>
            <a:r>
              <a:rPr lang="en-GB" sz="2000" spc="-80" dirty="0">
                <a:latin typeface="Times New Roman"/>
                <a:cs typeface="Times New Roman"/>
              </a:rPr>
              <a:t>solutions.</a:t>
            </a:r>
            <a:endParaRPr lang="en-GB" sz="2000"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5</a:t>
            </a:fld>
            <a:endParaRPr lang="en-US"/>
          </a:p>
        </p:txBody>
      </p:sp>
      <p:sp>
        <p:nvSpPr>
          <p:cNvPr id="7" name="Date Placeholder 6"/>
          <p:cNvSpPr>
            <a:spLocks noGrp="1"/>
          </p:cNvSpPr>
          <p:nvPr>
            <p:ph type="dt" sz="half" idx="10"/>
          </p:nvPr>
        </p:nvSpPr>
        <p:spPr/>
        <p:txBody>
          <a:bodyPr/>
          <a:lstStyle/>
          <a:p>
            <a:fld id="{95425431-3491-4B95-84A7-2B7591EF5FAE}"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42799170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60765-B13C-4C38-8CB9-1EBA32833567}"/>
              </a:ext>
            </a:extLst>
          </p:cNvPr>
          <p:cNvSpPr>
            <a:spLocks noGrp="1"/>
          </p:cNvSpPr>
          <p:nvPr>
            <p:ph type="title"/>
          </p:nvPr>
        </p:nvSpPr>
        <p:spPr/>
        <p:txBody>
          <a:bodyPr/>
          <a:lstStyle/>
          <a:p>
            <a:pPr algn="ctr"/>
            <a:r>
              <a:rPr lang="en-US" b="1" dirty="0">
                <a:solidFill>
                  <a:srgbClr val="0070C0"/>
                </a:solidFill>
              </a:rPr>
              <a:t>Writing Pseudocodes – Cont’d</a:t>
            </a:r>
            <a:endParaRPr lang="en-US" dirty="0"/>
          </a:p>
        </p:txBody>
      </p:sp>
      <p:sp>
        <p:nvSpPr>
          <p:cNvPr id="3" name="Content Placeholder 2">
            <a:extLst>
              <a:ext uri="{FF2B5EF4-FFF2-40B4-BE49-F238E27FC236}">
                <a16:creationId xmlns:a16="http://schemas.microsoft.com/office/drawing/2014/main" id="{264EAA1C-C230-4962-8CEA-24DD70AD5C31}"/>
              </a:ext>
            </a:extLst>
          </p:cNvPr>
          <p:cNvSpPr>
            <a:spLocks noGrp="1"/>
          </p:cNvSpPr>
          <p:nvPr>
            <p:ph idx="1"/>
          </p:nvPr>
        </p:nvSpPr>
        <p:spPr/>
        <p:txBody>
          <a:bodyPr/>
          <a:lstStyle/>
          <a:p>
            <a:r>
              <a:rPr lang="en-GB" dirty="0"/>
              <a:t>The pseudocode entries are to be cryptic, AND SHOULD NOT BE PROSE. NO SENTENCES.</a:t>
            </a:r>
          </a:p>
          <a:p>
            <a:r>
              <a:rPr lang="en-GB" dirty="0"/>
              <a:t>Do not include data declarations in your pseudocode</a:t>
            </a:r>
          </a:p>
          <a:p>
            <a:r>
              <a:rPr lang="en-GB" dirty="0"/>
              <a:t>But do cite variables that are initialized as part of their declarations. E.g. "initialize count to zero" is a good entry.</a:t>
            </a:r>
          </a:p>
          <a:p>
            <a:r>
              <a:rPr lang="en-GB" dirty="0"/>
              <a:t>INDENTATION in pseudocode should be identical to implementation in a programming language. </a:t>
            </a:r>
          </a:p>
          <a:p>
            <a:pPr lvl="1"/>
            <a:r>
              <a:rPr lang="en-GB" dirty="0"/>
              <a:t>Try to indent at least four spaces.</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50</a:t>
            </a:fld>
            <a:endParaRPr lang="en-US"/>
          </a:p>
        </p:txBody>
      </p:sp>
      <p:sp>
        <p:nvSpPr>
          <p:cNvPr id="7" name="Date Placeholder 6"/>
          <p:cNvSpPr>
            <a:spLocks noGrp="1"/>
          </p:cNvSpPr>
          <p:nvPr>
            <p:ph type="dt" sz="half" idx="10"/>
          </p:nvPr>
        </p:nvSpPr>
        <p:spPr/>
        <p:txBody>
          <a:bodyPr/>
          <a:lstStyle/>
          <a:p>
            <a:fld id="{7448F937-C623-4ECC-A903-2F49063DC918}"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108746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0D7F-1D1B-4333-850C-FCE7F65753BC}"/>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5868FA66-CF0B-4430-B209-3FA1E65E0F7D}"/>
              </a:ext>
            </a:extLst>
          </p:cNvPr>
          <p:cNvSpPr>
            <a:spLocks noGrp="1"/>
          </p:cNvSpPr>
          <p:nvPr>
            <p:ph idx="1"/>
          </p:nvPr>
        </p:nvSpPr>
        <p:spPr>
          <a:xfrm>
            <a:off x="5775960" y="365125"/>
            <a:ext cx="5026511" cy="6235972"/>
          </a:xfrm>
        </p:spPr>
        <p:txBody>
          <a:bodyPr>
            <a:noAutofit/>
          </a:bodyPr>
          <a:lstStyle/>
          <a:p>
            <a:pPr marL="0" indent="0">
              <a:buNone/>
            </a:pPr>
            <a:r>
              <a:rPr lang="en-GB" sz="1500" dirty="0">
                <a:latin typeface="Times New Roman" panose="02020603050405020304" pitchFamily="18" charset="0"/>
                <a:cs typeface="Times New Roman" panose="02020603050405020304" pitchFamily="18" charset="0"/>
              </a:rPr>
              <a:t>initialize passes to zero</a:t>
            </a:r>
          </a:p>
          <a:p>
            <a:pPr marL="0" indent="0">
              <a:buNone/>
            </a:pPr>
            <a:r>
              <a:rPr lang="en-GB" sz="1500" dirty="0">
                <a:latin typeface="Times New Roman" panose="02020603050405020304" pitchFamily="18" charset="0"/>
                <a:cs typeface="Times New Roman" panose="02020603050405020304" pitchFamily="18" charset="0"/>
              </a:rPr>
              <a:t>initialize failures to zero</a:t>
            </a:r>
          </a:p>
          <a:p>
            <a:pPr marL="0" indent="0">
              <a:buNone/>
            </a:pPr>
            <a:r>
              <a:rPr lang="en-GB" sz="1500" dirty="0">
                <a:latin typeface="Times New Roman" panose="02020603050405020304" pitchFamily="18" charset="0"/>
                <a:cs typeface="Times New Roman" panose="02020603050405020304" pitchFamily="18" charset="0"/>
              </a:rPr>
              <a:t>initialize student to one</a:t>
            </a:r>
          </a:p>
          <a:p>
            <a:pPr marL="0" indent="0">
              <a:buNone/>
            </a:pPr>
            <a:r>
              <a:rPr lang="en-GB" sz="1500" dirty="0">
                <a:latin typeface="Times New Roman" panose="02020603050405020304" pitchFamily="18" charset="0"/>
                <a:cs typeface="Times New Roman" panose="02020603050405020304" pitchFamily="18" charset="0"/>
              </a:rPr>
              <a:t>while student counter is less than or equal to ten</a:t>
            </a:r>
          </a:p>
          <a:p>
            <a:pPr marL="0" indent="0">
              <a:buNone/>
            </a:pPr>
            <a:r>
              <a:rPr lang="en-GB" sz="1500" dirty="0">
                <a:latin typeface="Times New Roman" panose="02020603050405020304" pitchFamily="18" charset="0"/>
                <a:cs typeface="Times New Roman" panose="02020603050405020304" pitchFamily="18" charset="0"/>
              </a:rPr>
              <a:t>    input the next exam result  </a:t>
            </a:r>
          </a:p>
          <a:p>
            <a:pPr marL="0" indent="0">
              <a:buNone/>
            </a:pPr>
            <a:r>
              <a:rPr lang="en-GB" sz="1500" dirty="0">
                <a:latin typeface="Times New Roman" panose="02020603050405020304" pitchFamily="18" charset="0"/>
                <a:cs typeface="Times New Roman" panose="02020603050405020304" pitchFamily="18" charset="0"/>
              </a:rPr>
              <a:t>    if the student passed</a:t>
            </a:r>
          </a:p>
          <a:p>
            <a:pPr marL="0" indent="0">
              <a:buNone/>
            </a:pPr>
            <a:r>
              <a:rPr lang="en-GB" sz="1500" dirty="0">
                <a:latin typeface="Times New Roman" panose="02020603050405020304" pitchFamily="18" charset="0"/>
                <a:cs typeface="Times New Roman" panose="02020603050405020304" pitchFamily="18" charset="0"/>
              </a:rPr>
              <a:t>        add one to passes </a:t>
            </a:r>
          </a:p>
          <a:p>
            <a:pPr marL="0" indent="0">
              <a:buNone/>
            </a:pPr>
            <a:r>
              <a:rPr lang="en-GB" sz="1500" dirty="0">
                <a:latin typeface="Times New Roman" panose="02020603050405020304" pitchFamily="18" charset="0"/>
                <a:cs typeface="Times New Roman" panose="02020603050405020304" pitchFamily="18" charset="0"/>
              </a:rPr>
              <a:t>    else </a:t>
            </a:r>
          </a:p>
          <a:p>
            <a:pPr marL="0" indent="0">
              <a:buNone/>
            </a:pPr>
            <a:r>
              <a:rPr lang="en-GB" sz="1500" dirty="0">
                <a:latin typeface="Times New Roman" panose="02020603050405020304" pitchFamily="18" charset="0"/>
                <a:cs typeface="Times New Roman" panose="02020603050405020304" pitchFamily="18" charset="0"/>
              </a:rPr>
              <a:t>	add one to failures </a:t>
            </a:r>
          </a:p>
          <a:p>
            <a:pPr marL="0" indent="0">
              <a:buNone/>
            </a:pPr>
            <a:r>
              <a:rPr lang="en-GB" sz="1500" dirty="0">
                <a:latin typeface="Times New Roman" panose="02020603050405020304" pitchFamily="18" charset="0"/>
                <a:cs typeface="Times New Roman" panose="02020603050405020304" pitchFamily="18" charset="0"/>
              </a:rPr>
              <a:t>     	add one to student counter </a:t>
            </a:r>
          </a:p>
          <a:p>
            <a:pPr marL="0" indent="0">
              <a:buNone/>
            </a:pPr>
            <a:r>
              <a:rPr lang="en-GB" sz="1500" dirty="0">
                <a:latin typeface="Times New Roman" panose="02020603050405020304" pitchFamily="18" charset="0"/>
                <a:cs typeface="Times New Roman" panose="02020603050405020304" pitchFamily="18" charset="0"/>
              </a:rPr>
              <a:t>    endif </a:t>
            </a:r>
          </a:p>
          <a:p>
            <a:pPr marL="0" indent="0">
              <a:buNone/>
            </a:pPr>
            <a:r>
              <a:rPr lang="en-GB" sz="1500" dirty="0" err="1">
                <a:latin typeface="Times New Roman" panose="02020603050405020304" pitchFamily="18" charset="0"/>
                <a:cs typeface="Times New Roman" panose="02020603050405020304" pitchFamily="18" charset="0"/>
              </a:rPr>
              <a:t>endwhile</a:t>
            </a:r>
            <a:r>
              <a:rPr lang="en-GB" sz="1500" dirty="0">
                <a:latin typeface="Times New Roman" panose="02020603050405020304" pitchFamily="18" charset="0"/>
                <a:cs typeface="Times New Roman" panose="02020603050405020304" pitchFamily="18" charset="0"/>
              </a:rPr>
              <a:t> </a:t>
            </a:r>
          </a:p>
          <a:p>
            <a:pPr marL="0" indent="0">
              <a:buNone/>
            </a:pPr>
            <a:r>
              <a:rPr lang="en-GB" sz="1500" dirty="0">
                <a:latin typeface="Times New Roman" panose="02020603050405020304" pitchFamily="18" charset="0"/>
                <a:cs typeface="Times New Roman" panose="02020603050405020304" pitchFamily="18" charset="0"/>
              </a:rPr>
              <a:t>print the number of passes</a:t>
            </a:r>
          </a:p>
          <a:p>
            <a:pPr marL="0" indent="0">
              <a:buNone/>
            </a:pPr>
            <a:r>
              <a:rPr lang="en-GB" sz="1500" dirty="0">
                <a:latin typeface="Times New Roman" panose="02020603050405020304" pitchFamily="18" charset="0"/>
                <a:cs typeface="Times New Roman" panose="02020603050405020304" pitchFamily="18" charset="0"/>
              </a:rPr>
              <a:t>print the number of failures</a:t>
            </a:r>
          </a:p>
          <a:p>
            <a:pPr marL="0" indent="0">
              <a:buNone/>
            </a:pPr>
            <a:r>
              <a:rPr lang="en-GB" sz="1500" dirty="0">
                <a:latin typeface="Times New Roman" panose="02020603050405020304" pitchFamily="18" charset="0"/>
                <a:cs typeface="Times New Roman" panose="02020603050405020304" pitchFamily="18" charset="0"/>
              </a:rPr>
              <a:t>if eight or more students passed</a:t>
            </a:r>
          </a:p>
          <a:p>
            <a:pPr marL="0" indent="0">
              <a:buNone/>
            </a:pPr>
            <a:r>
              <a:rPr lang="en-GB" sz="1500" dirty="0">
                <a:latin typeface="Times New Roman" panose="02020603050405020304" pitchFamily="18" charset="0"/>
                <a:cs typeface="Times New Roman" panose="02020603050405020304" pitchFamily="18" charset="0"/>
              </a:rPr>
              <a:t>    print "raise tuition"</a:t>
            </a:r>
          </a:p>
          <a:p>
            <a:pPr marL="0" indent="0">
              <a:buNone/>
            </a:pPr>
            <a:r>
              <a:rPr lang="en-GB" sz="1500" dirty="0">
                <a:latin typeface="Times New Roman" panose="02020603050405020304" pitchFamily="18" charset="0"/>
                <a:cs typeface="Times New Roman" panose="02020603050405020304" pitchFamily="18" charset="0"/>
              </a:rPr>
              <a:t>endif</a:t>
            </a:r>
            <a:endParaRPr lang="en-US" sz="15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8469794-7FE4-4827-BFFB-C703968EB8F2}" type="slidenum">
              <a:rPr lang="en-US" smtClean="0"/>
              <a:t>51</a:t>
            </a:fld>
            <a:endParaRPr lang="en-US"/>
          </a:p>
        </p:txBody>
      </p:sp>
      <p:sp>
        <p:nvSpPr>
          <p:cNvPr id="7" name="Date Placeholder 6"/>
          <p:cNvSpPr>
            <a:spLocks noGrp="1"/>
          </p:cNvSpPr>
          <p:nvPr>
            <p:ph type="dt" sz="half" idx="10"/>
          </p:nvPr>
        </p:nvSpPr>
        <p:spPr/>
        <p:txBody>
          <a:bodyPr/>
          <a:lstStyle/>
          <a:p>
            <a:fld id="{65FF2113-91E3-42B9-ADC3-7E0481E4D3BD}"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953473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BE26-A451-4083-B78D-68BE830CD163}"/>
              </a:ext>
            </a:extLst>
          </p:cNvPr>
          <p:cNvSpPr>
            <a:spLocks noGrp="1"/>
          </p:cNvSpPr>
          <p:nvPr>
            <p:ph type="title"/>
          </p:nvPr>
        </p:nvSpPr>
        <p:spPr/>
        <p:txBody>
          <a:bodyPr/>
          <a:lstStyle/>
          <a:p>
            <a:pPr algn="ctr"/>
            <a:r>
              <a:rPr lang="en-US" b="1" dirty="0">
                <a:solidFill>
                  <a:srgbClr val="0070C0"/>
                </a:solidFill>
              </a:rPr>
              <a:t>Introduction to C – Token</a:t>
            </a:r>
          </a:p>
        </p:txBody>
      </p:sp>
      <p:sp>
        <p:nvSpPr>
          <p:cNvPr id="3" name="Content Placeholder 2">
            <a:extLst>
              <a:ext uri="{FF2B5EF4-FFF2-40B4-BE49-F238E27FC236}">
                <a16:creationId xmlns:a16="http://schemas.microsoft.com/office/drawing/2014/main" id="{2F6EAADB-25BE-44A3-AE99-44A956468B77}"/>
              </a:ext>
            </a:extLst>
          </p:cNvPr>
          <p:cNvSpPr>
            <a:spLocks noGrp="1"/>
          </p:cNvSpPr>
          <p:nvPr>
            <p:ph idx="1"/>
          </p:nvPr>
        </p:nvSpPr>
        <p:spPr/>
        <p:txBody>
          <a:bodyPr/>
          <a:lstStyle/>
          <a:p>
            <a:r>
              <a:rPr lang="en-GB" dirty="0"/>
              <a:t>A token is an atomic unit (smallest indivisible units) in a program. </a:t>
            </a:r>
            <a:endParaRPr lang="en-GB" b="1" dirty="0"/>
          </a:p>
          <a:p>
            <a:r>
              <a:rPr lang="en-GB" dirty="0"/>
              <a:t>The most basic elements in a C program recognized by the compiler are a single character or a group of characters called C tokens. </a:t>
            </a:r>
          </a:p>
          <a:p>
            <a:r>
              <a:rPr lang="en-GB" dirty="0"/>
              <a:t>The compiler cannot breakdown the token any further. For example, the words main, ‘{‘ (brace), ‘}’ (parenthesis) are all tokens of C program. </a:t>
            </a:r>
          </a:p>
          <a:p>
            <a:endParaRPr lang="en-GB" dirty="0"/>
          </a:p>
          <a:p>
            <a:endParaRPr lang="en-GB" dirty="0"/>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52</a:t>
            </a:fld>
            <a:endParaRPr lang="en-US"/>
          </a:p>
        </p:txBody>
      </p:sp>
      <p:sp>
        <p:nvSpPr>
          <p:cNvPr id="7" name="Date Placeholder 6"/>
          <p:cNvSpPr>
            <a:spLocks noGrp="1"/>
          </p:cNvSpPr>
          <p:nvPr>
            <p:ph type="dt" sz="half" idx="10"/>
          </p:nvPr>
        </p:nvSpPr>
        <p:spPr/>
        <p:txBody>
          <a:bodyPr/>
          <a:lstStyle/>
          <a:p>
            <a:fld id="{2E6A4C72-E7E1-4C8B-9B81-E872E436676C}"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588342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5CF9-04CA-42C0-8978-2AAA475C7B21}"/>
              </a:ext>
            </a:extLst>
          </p:cNvPr>
          <p:cNvSpPr>
            <a:spLocks noGrp="1"/>
          </p:cNvSpPr>
          <p:nvPr>
            <p:ph type="title"/>
          </p:nvPr>
        </p:nvSpPr>
        <p:spPr/>
        <p:txBody>
          <a:bodyPr/>
          <a:lstStyle/>
          <a:p>
            <a:pPr algn="ctr"/>
            <a:r>
              <a:rPr lang="en-US" b="1" dirty="0">
                <a:solidFill>
                  <a:srgbClr val="0070C0"/>
                </a:solidFill>
              </a:rPr>
              <a:t>Types of Tokens</a:t>
            </a:r>
          </a:p>
        </p:txBody>
      </p:sp>
      <p:sp>
        <p:nvSpPr>
          <p:cNvPr id="3" name="Content Placeholder 2">
            <a:extLst>
              <a:ext uri="{FF2B5EF4-FFF2-40B4-BE49-F238E27FC236}">
                <a16:creationId xmlns:a16="http://schemas.microsoft.com/office/drawing/2014/main" id="{4F9157F3-7943-4175-BBAF-A494AF1FBFFA}"/>
              </a:ext>
            </a:extLst>
          </p:cNvPr>
          <p:cNvSpPr>
            <a:spLocks noGrp="1"/>
          </p:cNvSpPr>
          <p:nvPr>
            <p:ph idx="1"/>
          </p:nvPr>
        </p:nvSpPr>
        <p:spPr/>
        <p:txBody>
          <a:bodyPr>
            <a:normAutofit lnSpcReduction="10000"/>
          </a:bodyPr>
          <a:lstStyle/>
          <a:p>
            <a:r>
              <a:rPr lang="en-US" b="1" dirty="0"/>
              <a:t>Keywords</a:t>
            </a:r>
          </a:p>
          <a:p>
            <a:pPr lvl="1"/>
            <a:r>
              <a:rPr lang="en-US" dirty="0" err="1"/>
              <a:t>Eg.</a:t>
            </a:r>
            <a:r>
              <a:rPr lang="en-US" dirty="0"/>
              <a:t> float , int, double, while, for</a:t>
            </a:r>
          </a:p>
          <a:p>
            <a:r>
              <a:rPr lang="en-US" b="1" dirty="0"/>
              <a:t>Identifiers</a:t>
            </a:r>
          </a:p>
          <a:p>
            <a:pPr lvl="1"/>
            <a:r>
              <a:rPr lang="en-US" dirty="0" err="1"/>
              <a:t>Eg.</a:t>
            </a:r>
            <a:r>
              <a:rPr lang="en-US" dirty="0"/>
              <a:t> main, amount</a:t>
            </a:r>
          </a:p>
          <a:p>
            <a:r>
              <a:rPr lang="en-US" b="1" dirty="0"/>
              <a:t>Constants</a:t>
            </a:r>
          </a:p>
          <a:p>
            <a:pPr lvl="1"/>
            <a:r>
              <a:rPr lang="en-US" dirty="0" err="1"/>
              <a:t>Eg.</a:t>
            </a:r>
            <a:r>
              <a:rPr lang="en-US" dirty="0"/>
              <a:t> 12.4, 7894 </a:t>
            </a:r>
          </a:p>
          <a:p>
            <a:r>
              <a:rPr lang="en-US" b="1" dirty="0"/>
              <a:t>Special Symbols</a:t>
            </a:r>
          </a:p>
          <a:p>
            <a:pPr lvl="1"/>
            <a:r>
              <a:rPr lang="en-US" dirty="0" err="1"/>
              <a:t>Eg.</a:t>
            </a:r>
            <a:r>
              <a:rPr lang="en-US" dirty="0"/>
              <a:t> [, ], {, }, (, )</a:t>
            </a:r>
          </a:p>
          <a:p>
            <a:r>
              <a:rPr lang="en-US" b="1" dirty="0"/>
              <a:t>Operators</a:t>
            </a:r>
          </a:p>
          <a:p>
            <a:pPr lvl="1"/>
            <a:r>
              <a:rPr lang="en-US" dirty="0" err="1"/>
              <a:t>Eg.</a:t>
            </a:r>
            <a:r>
              <a:rPr lang="en-US" dirty="0"/>
              <a:t> + , * , /</a:t>
            </a:r>
          </a:p>
        </p:txBody>
      </p:sp>
      <p:sp>
        <p:nvSpPr>
          <p:cNvPr id="6" name="Slide Number Placeholder 5"/>
          <p:cNvSpPr>
            <a:spLocks noGrp="1"/>
          </p:cNvSpPr>
          <p:nvPr>
            <p:ph type="sldNum" sz="quarter" idx="12"/>
          </p:nvPr>
        </p:nvSpPr>
        <p:spPr/>
        <p:txBody>
          <a:bodyPr/>
          <a:lstStyle/>
          <a:p>
            <a:fld id="{B8469794-7FE4-4827-BFFB-C703968EB8F2}" type="slidenum">
              <a:rPr lang="en-US" smtClean="0"/>
              <a:t>53</a:t>
            </a:fld>
            <a:endParaRPr lang="en-US"/>
          </a:p>
        </p:txBody>
      </p:sp>
      <p:sp>
        <p:nvSpPr>
          <p:cNvPr id="7" name="Date Placeholder 6"/>
          <p:cNvSpPr>
            <a:spLocks noGrp="1"/>
          </p:cNvSpPr>
          <p:nvPr>
            <p:ph type="dt" sz="half" idx="10"/>
          </p:nvPr>
        </p:nvSpPr>
        <p:spPr/>
        <p:txBody>
          <a:bodyPr/>
          <a:lstStyle/>
          <a:p>
            <a:fld id="{88B46A2A-2DC9-4C56-A029-CF8EB81F3553}"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519600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CE7D-66F1-481C-9404-7E24C751A5A4}"/>
              </a:ext>
            </a:extLst>
          </p:cNvPr>
          <p:cNvSpPr>
            <a:spLocks noGrp="1"/>
          </p:cNvSpPr>
          <p:nvPr>
            <p:ph type="title"/>
          </p:nvPr>
        </p:nvSpPr>
        <p:spPr/>
        <p:txBody>
          <a:bodyPr/>
          <a:lstStyle/>
          <a:p>
            <a:pPr algn="ctr"/>
            <a:r>
              <a:rPr lang="en-US" b="1" dirty="0">
                <a:solidFill>
                  <a:srgbClr val="0070C0"/>
                </a:solidFill>
              </a:rPr>
              <a:t>Character Set </a:t>
            </a:r>
          </a:p>
        </p:txBody>
      </p:sp>
      <p:sp>
        <p:nvSpPr>
          <p:cNvPr id="3" name="Content Placeholder 2">
            <a:extLst>
              <a:ext uri="{FF2B5EF4-FFF2-40B4-BE49-F238E27FC236}">
                <a16:creationId xmlns:a16="http://schemas.microsoft.com/office/drawing/2014/main" id="{CBC6FC58-9B6C-4FBA-B571-F38C746199A1}"/>
              </a:ext>
            </a:extLst>
          </p:cNvPr>
          <p:cNvSpPr>
            <a:spLocks noGrp="1"/>
          </p:cNvSpPr>
          <p:nvPr>
            <p:ph idx="1"/>
          </p:nvPr>
        </p:nvSpPr>
        <p:spPr/>
        <p:txBody>
          <a:bodyPr/>
          <a:lstStyle/>
          <a:p>
            <a:r>
              <a:rPr lang="en-GB" dirty="0"/>
              <a:t>The C character set includes the upper case letters A to Z, the lower case a to z, the decimal digits 0 to 9 and certain special characters. </a:t>
            </a:r>
          </a:p>
          <a:p>
            <a:endParaRPr lang="en-GB" dirty="0"/>
          </a:p>
          <a:p>
            <a:r>
              <a:rPr lang="en-GB" dirty="0"/>
              <a:t>Letters – a, b, c, d, …. , z </a:t>
            </a:r>
          </a:p>
          <a:p>
            <a:r>
              <a:rPr lang="en-GB" dirty="0"/>
              <a:t>Digits – 0, 1, 2, 3, 4, 5, 6, 7, 8, 9</a:t>
            </a:r>
          </a:p>
          <a:p>
            <a:r>
              <a:rPr lang="en-GB" dirty="0"/>
              <a:t>Special Characters - ~ , . ; : ? ‘ “ ! ( ) [ ] { } / \ &lt; &gt; = +  - $ # @ &amp; * % ^</a:t>
            </a: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54</a:t>
            </a:fld>
            <a:endParaRPr lang="en-US"/>
          </a:p>
        </p:txBody>
      </p:sp>
      <p:sp>
        <p:nvSpPr>
          <p:cNvPr id="7" name="Date Placeholder 6"/>
          <p:cNvSpPr>
            <a:spLocks noGrp="1"/>
          </p:cNvSpPr>
          <p:nvPr>
            <p:ph type="dt" sz="half" idx="10"/>
          </p:nvPr>
        </p:nvSpPr>
        <p:spPr/>
        <p:txBody>
          <a:bodyPr/>
          <a:lstStyle/>
          <a:p>
            <a:fld id="{9BD6E5FC-A1C6-499B-A722-EC7089CF6EB5}"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813253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DC0E-7554-4BD4-87B8-2DF4161202B2}"/>
              </a:ext>
            </a:extLst>
          </p:cNvPr>
          <p:cNvSpPr>
            <a:spLocks noGrp="1"/>
          </p:cNvSpPr>
          <p:nvPr>
            <p:ph type="title"/>
          </p:nvPr>
        </p:nvSpPr>
        <p:spPr/>
        <p:txBody>
          <a:bodyPr/>
          <a:lstStyle/>
          <a:p>
            <a:pPr algn="ctr"/>
            <a:r>
              <a:rPr lang="en-US" b="1" dirty="0">
                <a:solidFill>
                  <a:srgbClr val="0070C0"/>
                </a:solidFill>
              </a:rPr>
              <a:t>Identifiers</a:t>
            </a:r>
          </a:p>
        </p:txBody>
      </p:sp>
      <p:sp>
        <p:nvSpPr>
          <p:cNvPr id="3" name="Content Placeholder 2">
            <a:extLst>
              <a:ext uri="{FF2B5EF4-FFF2-40B4-BE49-F238E27FC236}">
                <a16:creationId xmlns:a16="http://schemas.microsoft.com/office/drawing/2014/main" id="{E0888989-4364-41CE-AAC6-5FBB67C704E6}"/>
              </a:ext>
            </a:extLst>
          </p:cNvPr>
          <p:cNvSpPr>
            <a:spLocks noGrp="1"/>
          </p:cNvSpPr>
          <p:nvPr>
            <p:ph idx="1"/>
          </p:nvPr>
        </p:nvSpPr>
        <p:spPr/>
        <p:txBody>
          <a:bodyPr/>
          <a:lstStyle/>
          <a:p>
            <a:r>
              <a:rPr lang="en-GB" dirty="0"/>
              <a:t>Identifiers are distinct names given to program elements such as constants, variables, etc. </a:t>
            </a:r>
          </a:p>
          <a:p>
            <a:r>
              <a:rPr lang="en-GB" dirty="0"/>
              <a:t>An Identifier is a sequence of letters, digits, and the special character ‘_’ (underscore).</a:t>
            </a:r>
          </a:p>
          <a:p>
            <a:pPr lvl="1"/>
            <a:r>
              <a:rPr lang="en-GB" dirty="0"/>
              <a:t>It must start with either a letter or  underscore ‘_’</a:t>
            </a:r>
          </a:p>
          <a:p>
            <a:pPr lvl="1"/>
            <a:r>
              <a:rPr lang="en-GB" dirty="0"/>
              <a:t>No commas or blanks are allowed within a  variable name. </a:t>
            </a:r>
          </a:p>
          <a:p>
            <a:pPr lvl="1"/>
            <a:r>
              <a:rPr lang="en-GB" dirty="0"/>
              <a:t>The upper case and lower case letters are treated as distinct, i.e., identifiers are case-sensitive. </a:t>
            </a:r>
          </a:p>
          <a:p>
            <a:pPr lvl="1"/>
            <a:r>
              <a:rPr lang="en-GB" dirty="0"/>
              <a:t>An identifier can be of any length. </a:t>
            </a:r>
          </a:p>
          <a:p>
            <a:pPr lvl="1"/>
            <a:r>
              <a:rPr lang="en-GB" dirty="0"/>
              <a:t>No special symbol can be used in a variable name</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55</a:t>
            </a:fld>
            <a:endParaRPr lang="en-US"/>
          </a:p>
        </p:txBody>
      </p:sp>
      <p:sp>
        <p:nvSpPr>
          <p:cNvPr id="7" name="Date Placeholder 6"/>
          <p:cNvSpPr>
            <a:spLocks noGrp="1"/>
          </p:cNvSpPr>
          <p:nvPr>
            <p:ph type="dt" sz="half" idx="10"/>
          </p:nvPr>
        </p:nvSpPr>
        <p:spPr/>
        <p:txBody>
          <a:bodyPr/>
          <a:lstStyle/>
          <a:p>
            <a:fld id="{37021F93-EADB-406B-9E90-9A40B65A5EF8}"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165369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64EF-3E7A-4828-BBE5-67D86B662537}"/>
              </a:ext>
            </a:extLst>
          </p:cNvPr>
          <p:cNvSpPr>
            <a:spLocks noGrp="1"/>
          </p:cNvSpPr>
          <p:nvPr>
            <p:ph type="title"/>
          </p:nvPr>
        </p:nvSpPr>
        <p:spPr/>
        <p:txBody>
          <a:bodyPr/>
          <a:lstStyle/>
          <a:p>
            <a:pPr algn="ctr"/>
            <a:r>
              <a:rPr lang="en-US" b="1" dirty="0">
                <a:solidFill>
                  <a:srgbClr val="0070C0"/>
                </a:solidFill>
              </a:rPr>
              <a:t>Keywords </a:t>
            </a:r>
          </a:p>
        </p:txBody>
      </p:sp>
      <p:sp>
        <p:nvSpPr>
          <p:cNvPr id="3" name="Content Placeholder 2">
            <a:extLst>
              <a:ext uri="{FF2B5EF4-FFF2-40B4-BE49-F238E27FC236}">
                <a16:creationId xmlns:a16="http://schemas.microsoft.com/office/drawing/2014/main" id="{8A7DA55E-ECEF-4D65-AF1A-AD3099FDC1F6}"/>
              </a:ext>
            </a:extLst>
          </p:cNvPr>
          <p:cNvSpPr>
            <a:spLocks noGrp="1"/>
          </p:cNvSpPr>
          <p:nvPr>
            <p:ph idx="1"/>
          </p:nvPr>
        </p:nvSpPr>
        <p:spPr>
          <a:xfrm>
            <a:off x="838200" y="1602452"/>
            <a:ext cx="10515600" cy="2929255"/>
          </a:xfrm>
        </p:spPr>
        <p:txBody>
          <a:bodyPr/>
          <a:lstStyle/>
          <a:p>
            <a:r>
              <a:rPr lang="en-GB" dirty="0"/>
              <a:t>Keywords are predefined tokens in C. These are also called reserved words. </a:t>
            </a:r>
          </a:p>
          <a:p>
            <a:r>
              <a:rPr lang="en-GB" dirty="0"/>
              <a:t>Key words have special meaning to the C compiler. </a:t>
            </a:r>
          </a:p>
          <a:p>
            <a:r>
              <a:rPr lang="en-GB" dirty="0"/>
              <a:t>These key words can be used only for their intended action; they cannot be used for any other purpose. </a:t>
            </a:r>
          </a:p>
          <a:p>
            <a:r>
              <a:rPr lang="en-GB" dirty="0"/>
              <a:t>C has 32 keywords</a:t>
            </a:r>
            <a:endParaRPr lang="en-US" dirty="0"/>
          </a:p>
        </p:txBody>
      </p:sp>
      <p:graphicFrame>
        <p:nvGraphicFramePr>
          <p:cNvPr id="4" name="Table 3">
            <a:extLst>
              <a:ext uri="{FF2B5EF4-FFF2-40B4-BE49-F238E27FC236}">
                <a16:creationId xmlns:a16="http://schemas.microsoft.com/office/drawing/2014/main" id="{B48927EA-F540-40C6-894E-DE051F957F00}"/>
              </a:ext>
            </a:extLst>
          </p:cNvPr>
          <p:cNvGraphicFramePr>
            <a:graphicFrameLocks noGrp="1"/>
          </p:cNvGraphicFramePr>
          <p:nvPr>
            <p:extLst>
              <p:ext uri="{D42A27DB-BD31-4B8C-83A1-F6EECF244321}">
                <p14:modId xmlns:p14="http://schemas.microsoft.com/office/powerpoint/2010/main" val="3105279831"/>
              </p:ext>
            </p:extLst>
          </p:nvPr>
        </p:nvGraphicFramePr>
        <p:xfrm>
          <a:off x="585584" y="4424912"/>
          <a:ext cx="11052234" cy="2275090"/>
        </p:xfrm>
        <a:graphic>
          <a:graphicData uri="http://schemas.openxmlformats.org/drawingml/2006/table">
            <a:tbl>
              <a:tblPr firstRow="1" bandRow="1">
                <a:tableStyleId>{3B4B98B0-60AC-42C2-AFA5-B58CD77FA1E5}</a:tableStyleId>
              </a:tblPr>
              <a:tblGrid>
                <a:gridCol w="1842039">
                  <a:extLst>
                    <a:ext uri="{9D8B030D-6E8A-4147-A177-3AD203B41FA5}">
                      <a16:colId xmlns:a16="http://schemas.microsoft.com/office/drawing/2014/main" val="4159855697"/>
                    </a:ext>
                  </a:extLst>
                </a:gridCol>
                <a:gridCol w="1842039">
                  <a:extLst>
                    <a:ext uri="{9D8B030D-6E8A-4147-A177-3AD203B41FA5}">
                      <a16:colId xmlns:a16="http://schemas.microsoft.com/office/drawing/2014/main" val="3259311817"/>
                    </a:ext>
                  </a:extLst>
                </a:gridCol>
                <a:gridCol w="1842039">
                  <a:extLst>
                    <a:ext uri="{9D8B030D-6E8A-4147-A177-3AD203B41FA5}">
                      <a16:colId xmlns:a16="http://schemas.microsoft.com/office/drawing/2014/main" val="1680859179"/>
                    </a:ext>
                  </a:extLst>
                </a:gridCol>
                <a:gridCol w="1842039">
                  <a:extLst>
                    <a:ext uri="{9D8B030D-6E8A-4147-A177-3AD203B41FA5}">
                      <a16:colId xmlns:a16="http://schemas.microsoft.com/office/drawing/2014/main" val="199891597"/>
                    </a:ext>
                  </a:extLst>
                </a:gridCol>
                <a:gridCol w="1842039">
                  <a:extLst>
                    <a:ext uri="{9D8B030D-6E8A-4147-A177-3AD203B41FA5}">
                      <a16:colId xmlns:a16="http://schemas.microsoft.com/office/drawing/2014/main" val="2762568067"/>
                    </a:ext>
                  </a:extLst>
                </a:gridCol>
                <a:gridCol w="1842039">
                  <a:extLst>
                    <a:ext uri="{9D8B030D-6E8A-4147-A177-3AD203B41FA5}">
                      <a16:colId xmlns:a16="http://schemas.microsoft.com/office/drawing/2014/main" val="2254407524"/>
                    </a:ext>
                  </a:extLst>
                </a:gridCol>
              </a:tblGrid>
              <a:tr h="420890">
                <a:tc>
                  <a:txBody>
                    <a:bodyPr/>
                    <a:lstStyle/>
                    <a:p>
                      <a:r>
                        <a:rPr lang="en-US" b="1" dirty="0"/>
                        <a:t>auto</a:t>
                      </a:r>
                    </a:p>
                  </a:txBody>
                  <a:tcPr/>
                </a:tc>
                <a:tc>
                  <a:txBody>
                    <a:bodyPr/>
                    <a:lstStyle/>
                    <a:p>
                      <a:r>
                        <a:rPr lang="en-US" b="1" dirty="0"/>
                        <a:t>break</a:t>
                      </a:r>
                    </a:p>
                  </a:txBody>
                  <a:tcPr/>
                </a:tc>
                <a:tc>
                  <a:txBody>
                    <a:bodyPr/>
                    <a:lstStyle/>
                    <a:p>
                      <a:r>
                        <a:rPr lang="en-US" b="1" dirty="0"/>
                        <a:t>case</a:t>
                      </a:r>
                    </a:p>
                  </a:txBody>
                  <a:tcPr/>
                </a:tc>
                <a:tc>
                  <a:txBody>
                    <a:bodyPr/>
                    <a:lstStyle/>
                    <a:p>
                      <a:r>
                        <a:rPr lang="en-US" b="1" dirty="0"/>
                        <a:t>char</a:t>
                      </a:r>
                    </a:p>
                  </a:txBody>
                  <a:tcPr/>
                </a:tc>
                <a:tc>
                  <a:txBody>
                    <a:bodyPr/>
                    <a:lstStyle/>
                    <a:p>
                      <a:r>
                        <a:rPr lang="en-US" b="1" dirty="0"/>
                        <a:t>struct </a:t>
                      </a:r>
                    </a:p>
                  </a:txBody>
                  <a:tcPr/>
                </a:tc>
                <a:tc>
                  <a:txBody>
                    <a:bodyPr/>
                    <a:lstStyle/>
                    <a:p>
                      <a:r>
                        <a:rPr lang="en-US" b="1" dirty="0"/>
                        <a:t>switch</a:t>
                      </a:r>
                    </a:p>
                  </a:txBody>
                  <a:tcPr/>
                </a:tc>
                <a:extLst>
                  <a:ext uri="{0D108BD9-81ED-4DB2-BD59-A6C34878D82A}">
                    <a16:rowId xmlns:a16="http://schemas.microsoft.com/office/drawing/2014/main" val="1977529157"/>
                  </a:ext>
                </a:extLst>
              </a:tr>
              <a:tr h="370840">
                <a:tc>
                  <a:txBody>
                    <a:bodyPr/>
                    <a:lstStyle/>
                    <a:p>
                      <a:r>
                        <a:rPr lang="en-US" b="1" dirty="0"/>
                        <a:t>const</a:t>
                      </a:r>
                    </a:p>
                  </a:txBody>
                  <a:tcPr/>
                </a:tc>
                <a:tc>
                  <a:txBody>
                    <a:bodyPr/>
                    <a:lstStyle/>
                    <a:p>
                      <a:r>
                        <a:rPr lang="en-US" b="1" dirty="0"/>
                        <a:t>continue</a:t>
                      </a:r>
                    </a:p>
                  </a:txBody>
                  <a:tcPr/>
                </a:tc>
                <a:tc>
                  <a:txBody>
                    <a:bodyPr/>
                    <a:lstStyle/>
                    <a:p>
                      <a:r>
                        <a:rPr lang="en-US" b="1" dirty="0"/>
                        <a:t>default </a:t>
                      </a:r>
                    </a:p>
                  </a:txBody>
                  <a:tcPr/>
                </a:tc>
                <a:tc>
                  <a:txBody>
                    <a:bodyPr/>
                    <a:lstStyle/>
                    <a:p>
                      <a:r>
                        <a:rPr lang="en-US" b="1" dirty="0"/>
                        <a:t>do</a:t>
                      </a:r>
                    </a:p>
                  </a:txBody>
                  <a:tcPr/>
                </a:tc>
                <a:tc>
                  <a:txBody>
                    <a:bodyPr/>
                    <a:lstStyle/>
                    <a:p>
                      <a:r>
                        <a:rPr lang="en-US" b="1" dirty="0"/>
                        <a:t>union </a:t>
                      </a:r>
                    </a:p>
                  </a:txBody>
                  <a:tcPr/>
                </a:tc>
                <a:tc>
                  <a:txBody>
                    <a:bodyPr/>
                    <a:lstStyle/>
                    <a:p>
                      <a:r>
                        <a:rPr lang="en-US" b="1" dirty="0"/>
                        <a:t>typedef</a:t>
                      </a:r>
                    </a:p>
                  </a:txBody>
                  <a:tcPr/>
                </a:tc>
                <a:extLst>
                  <a:ext uri="{0D108BD9-81ED-4DB2-BD59-A6C34878D82A}">
                    <a16:rowId xmlns:a16="http://schemas.microsoft.com/office/drawing/2014/main" val="1763478508"/>
                  </a:ext>
                </a:extLst>
              </a:tr>
              <a:tr h="370840">
                <a:tc>
                  <a:txBody>
                    <a:bodyPr/>
                    <a:lstStyle/>
                    <a:p>
                      <a:r>
                        <a:rPr lang="en-US" b="1" dirty="0"/>
                        <a:t>double </a:t>
                      </a:r>
                    </a:p>
                  </a:txBody>
                  <a:tcPr/>
                </a:tc>
                <a:tc>
                  <a:txBody>
                    <a:bodyPr/>
                    <a:lstStyle/>
                    <a:p>
                      <a:r>
                        <a:rPr lang="en-US" b="1" dirty="0"/>
                        <a:t>else </a:t>
                      </a:r>
                    </a:p>
                  </a:txBody>
                  <a:tcPr/>
                </a:tc>
                <a:tc>
                  <a:txBody>
                    <a:bodyPr/>
                    <a:lstStyle/>
                    <a:p>
                      <a:r>
                        <a:rPr lang="en-US" b="1" dirty="0" err="1"/>
                        <a:t>enum</a:t>
                      </a:r>
                      <a:endParaRPr lang="en-US" b="1" dirty="0"/>
                    </a:p>
                  </a:txBody>
                  <a:tcPr/>
                </a:tc>
                <a:tc>
                  <a:txBody>
                    <a:bodyPr/>
                    <a:lstStyle/>
                    <a:p>
                      <a:r>
                        <a:rPr lang="en-US" b="1" dirty="0"/>
                        <a:t>extern</a:t>
                      </a:r>
                    </a:p>
                  </a:txBody>
                  <a:tcPr/>
                </a:tc>
                <a:tc>
                  <a:txBody>
                    <a:bodyPr/>
                    <a:lstStyle/>
                    <a:p>
                      <a:r>
                        <a:rPr lang="en-US" b="1" dirty="0"/>
                        <a:t>unsigned </a:t>
                      </a:r>
                    </a:p>
                  </a:txBody>
                  <a:tcPr/>
                </a:tc>
                <a:tc>
                  <a:txBody>
                    <a:bodyPr/>
                    <a:lstStyle/>
                    <a:p>
                      <a:r>
                        <a:rPr lang="en-US" b="1" dirty="0"/>
                        <a:t>void</a:t>
                      </a:r>
                    </a:p>
                  </a:txBody>
                  <a:tcPr/>
                </a:tc>
                <a:extLst>
                  <a:ext uri="{0D108BD9-81ED-4DB2-BD59-A6C34878D82A}">
                    <a16:rowId xmlns:a16="http://schemas.microsoft.com/office/drawing/2014/main" val="2118364742"/>
                  </a:ext>
                </a:extLst>
              </a:tr>
              <a:tr h="370840">
                <a:tc>
                  <a:txBody>
                    <a:bodyPr/>
                    <a:lstStyle/>
                    <a:p>
                      <a:r>
                        <a:rPr lang="en-US" b="1" dirty="0"/>
                        <a:t>float</a:t>
                      </a:r>
                    </a:p>
                  </a:txBody>
                  <a:tcPr/>
                </a:tc>
                <a:tc>
                  <a:txBody>
                    <a:bodyPr/>
                    <a:lstStyle/>
                    <a:p>
                      <a:r>
                        <a:rPr lang="en-US" b="1" dirty="0"/>
                        <a:t>for </a:t>
                      </a:r>
                    </a:p>
                  </a:txBody>
                  <a:tcPr/>
                </a:tc>
                <a:tc>
                  <a:txBody>
                    <a:bodyPr/>
                    <a:lstStyle/>
                    <a:p>
                      <a:r>
                        <a:rPr lang="en-US" b="1" dirty="0" err="1"/>
                        <a:t>goto</a:t>
                      </a:r>
                      <a:endParaRPr lang="en-US" b="1" dirty="0"/>
                    </a:p>
                  </a:txBody>
                  <a:tcPr/>
                </a:tc>
                <a:tc>
                  <a:txBody>
                    <a:bodyPr/>
                    <a:lstStyle/>
                    <a:p>
                      <a:r>
                        <a:rPr lang="en-US" b="1" dirty="0"/>
                        <a:t>if</a:t>
                      </a:r>
                    </a:p>
                  </a:txBody>
                  <a:tcPr/>
                </a:tc>
                <a:tc>
                  <a:txBody>
                    <a:bodyPr/>
                    <a:lstStyle/>
                    <a:p>
                      <a:r>
                        <a:rPr lang="en-US" b="1" dirty="0"/>
                        <a:t>volatile</a:t>
                      </a:r>
                    </a:p>
                  </a:txBody>
                  <a:tcPr/>
                </a:tc>
                <a:tc>
                  <a:txBody>
                    <a:bodyPr/>
                    <a:lstStyle/>
                    <a:p>
                      <a:r>
                        <a:rPr lang="en-US" b="1" dirty="0"/>
                        <a:t>while</a:t>
                      </a:r>
                    </a:p>
                  </a:txBody>
                  <a:tcPr/>
                </a:tc>
                <a:extLst>
                  <a:ext uri="{0D108BD9-81ED-4DB2-BD59-A6C34878D82A}">
                    <a16:rowId xmlns:a16="http://schemas.microsoft.com/office/drawing/2014/main" val="1614235720"/>
                  </a:ext>
                </a:extLst>
              </a:tr>
              <a:tr h="370840">
                <a:tc>
                  <a:txBody>
                    <a:bodyPr/>
                    <a:lstStyle/>
                    <a:p>
                      <a:r>
                        <a:rPr lang="en-US" b="1" dirty="0"/>
                        <a:t>int</a:t>
                      </a:r>
                    </a:p>
                  </a:txBody>
                  <a:tcPr/>
                </a:tc>
                <a:tc>
                  <a:txBody>
                    <a:bodyPr/>
                    <a:lstStyle/>
                    <a:p>
                      <a:r>
                        <a:rPr lang="en-US" b="1" dirty="0"/>
                        <a:t>long</a:t>
                      </a:r>
                    </a:p>
                  </a:txBody>
                  <a:tcPr/>
                </a:tc>
                <a:tc>
                  <a:txBody>
                    <a:bodyPr/>
                    <a:lstStyle/>
                    <a:p>
                      <a:r>
                        <a:rPr lang="en-US" b="1" dirty="0"/>
                        <a:t>register</a:t>
                      </a:r>
                    </a:p>
                  </a:txBody>
                  <a:tcPr/>
                </a:tc>
                <a:tc>
                  <a:txBody>
                    <a:bodyPr/>
                    <a:lstStyle/>
                    <a:p>
                      <a:r>
                        <a:rPr lang="en-US" b="1" dirty="0"/>
                        <a:t>return</a:t>
                      </a:r>
                    </a:p>
                  </a:txBody>
                  <a:tcPr/>
                </a:tc>
                <a:tc>
                  <a:txBody>
                    <a:bodyPr/>
                    <a:lstStyle/>
                    <a:p>
                      <a:r>
                        <a:rPr lang="en-US" b="1" dirty="0" err="1"/>
                        <a:t>sizeof</a:t>
                      </a:r>
                      <a:endParaRPr lang="en-US" b="1" dirty="0"/>
                    </a:p>
                  </a:txBody>
                  <a:tcPr/>
                </a:tc>
                <a:tc>
                  <a:txBody>
                    <a:bodyPr/>
                    <a:lstStyle/>
                    <a:p>
                      <a:r>
                        <a:rPr lang="en-US" b="1" dirty="0"/>
                        <a:t>static</a:t>
                      </a:r>
                    </a:p>
                  </a:txBody>
                  <a:tcPr/>
                </a:tc>
                <a:extLst>
                  <a:ext uri="{0D108BD9-81ED-4DB2-BD59-A6C34878D82A}">
                    <a16:rowId xmlns:a16="http://schemas.microsoft.com/office/drawing/2014/main" val="1835657538"/>
                  </a:ext>
                </a:extLst>
              </a:tr>
              <a:tr h="370840">
                <a:tc>
                  <a:txBody>
                    <a:bodyPr/>
                    <a:lstStyle/>
                    <a:p>
                      <a:r>
                        <a:rPr lang="en-US" b="1" dirty="0"/>
                        <a:t>short</a:t>
                      </a:r>
                    </a:p>
                  </a:txBody>
                  <a:tcPr/>
                </a:tc>
                <a:tc>
                  <a:txBody>
                    <a:bodyPr/>
                    <a:lstStyle/>
                    <a:p>
                      <a:r>
                        <a:rPr lang="en-US" b="1" dirty="0"/>
                        <a:t>signed</a:t>
                      </a:r>
                    </a:p>
                  </a:txBody>
                  <a:tcPr/>
                </a:tc>
                <a:tc>
                  <a:txBody>
                    <a:bodyPr/>
                    <a:lstStyle/>
                    <a:p>
                      <a:endParaRPr lang="en-US" dirty="0"/>
                    </a:p>
                  </a:txBody>
                  <a:tcPr/>
                </a:tc>
                <a:tc>
                  <a:txBody>
                    <a:bodyPr/>
                    <a:lstStyle/>
                    <a:p>
                      <a:endParaRPr lang="en-US"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3766522049"/>
                  </a:ext>
                </a:extLst>
              </a:tr>
            </a:tbl>
          </a:graphicData>
        </a:graphic>
      </p:graphicFrame>
      <p:sp>
        <p:nvSpPr>
          <p:cNvPr id="7" name="Slide Number Placeholder 6"/>
          <p:cNvSpPr>
            <a:spLocks noGrp="1"/>
          </p:cNvSpPr>
          <p:nvPr>
            <p:ph type="sldNum" sz="quarter" idx="12"/>
          </p:nvPr>
        </p:nvSpPr>
        <p:spPr/>
        <p:txBody>
          <a:bodyPr/>
          <a:lstStyle/>
          <a:p>
            <a:fld id="{B8469794-7FE4-4827-BFFB-C703968EB8F2}" type="slidenum">
              <a:rPr lang="en-US" smtClean="0"/>
              <a:t>56</a:t>
            </a:fld>
            <a:endParaRPr lang="en-US"/>
          </a:p>
        </p:txBody>
      </p:sp>
      <p:sp>
        <p:nvSpPr>
          <p:cNvPr id="8" name="Date Placeholder 7"/>
          <p:cNvSpPr>
            <a:spLocks noGrp="1"/>
          </p:cNvSpPr>
          <p:nvPr>
            <p:ph type="dt" sz="half" idx="10"/>
          </p:nvPr>
        </p:nvSpPr>
        <p:spPr/>
        <p:txBody>
          <a:bodyPr/>
          <a:lstStyle/>
          <a:p>
            <a:fld id="{74929F2B-462C-4D50-A695-A044090651B0}"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544912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5C3B-0C18-4308-8937-2AFBA7D5096F}"/>
              </a:ext>
            </a:extLst>
          </p:cNvPr>
          <p:cNvSpPr>
            <a:spLocks noGrp="1"/>
          </p:cNvSpPr>
          <p:nvPr>
            <p:ph type="title"/>
          </p:nvPr>
        </p:nvSpPr>
        <p:spPr/>
        <p:txBody>
          <a:bodyPr/>
          <a:lstStyle/>
          <a:p>
            <a:pPr algn="ctr"/>
            <a:r>
              <a:rPr lang="en-US" b="1" dirty="0">
                <a:solidFill>
                  <a:srgbClr val="0070C0"/>
                </a:solidFill>
              </a:rPr>
              <a:t>Data Types</a:t>
            </a:r>
          </a:p>
        </p:txBody>
      </p:sp>
      <p:sp>
        <p:nvSpPr>
          <p:cNvPr id="3" name="Content Placeholder 2">
            <a:extLst>
              <a:ext uri="{FF2B5EF4-FFF2-40B4-BE49-F238E27FC236}">
                <a16:creationId xmlns:a16="http://schemas.microsoft.com/office/drawing/2014/main" id="{D11041CC-24F3-4600-BD59-3A4ADA4FA6FE}"/>
              </a:ext>
            </a:extLst>
          </p:cNvPr>
          <p:cNvSpPr>
            <a:spLocks noGrp="1"/>
          </p:cNvSpPr>
          <p:nvPr>
            <p:ph idx="1"/>
          </p:nvPr>
        </p:nvSpPr>
        <p:spPr/>
        <p:txBody>
          <a:bodyPr/>
          <a:lstStyle/>
          <a:p>
            <a:r>
              <a:rPr lang="en-GB" dirty="0"/>
              <a:t>A data type defines a set of values and the operations that can be performed on them. </a:t>
            </a:r>
          </a:p>
          <a:p>
            <a:endParaRPr lang="en-GB" dirty="0"/>
          </a:p>
          <a:p>
            <a:r>
              <a:rPr lang="en-GB" dirty="0"/>
              <a:t>Every datatype item (constant, variable etc.) in a C program has a datatype associated with it. C also has a special.</a:t>
            </a:r>
          </a:p>
          <a:p>
            <a:endParaRPr lang="en-US" dirty="0"/>
          </a:p>
          <a:p>
            <a:r>
              <a:rPr lang="en-GB" dirty="0"/>
              <a:t>C also has a special datatype called void, which, indicates that any data type, i.e., no data type, does not describe the data items.</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57</a:t>
            </a:fld>
            <a:endParaRPr lang="en-US"/>
          </a:p>
        </p:txBody>
      </p:sp>
      <p:sp>
        <p:nvSpPr>
          <p:cNvPr id="7" name="Date Placeholder 6"/>
          <p:cNvSpPr>
            <a:spLocks noGrp="1"/>
          </p:cNvSpPr>
          <p:nvPr>
            <p:ph type="dt" sz="half" idx="10"/>
          </p:nvPr>
        </p:nvSpPr>
        <p:spPr/>
        <p:txBody>
          <a:bodyPr/>
          <a:lstStyle/>
          <a:p>
            <a:fld id="{CEC7815F-61EF-449A-A826-46A2852C3158}"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426742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53C5-95A3-44AB-91B6-514EF4F64B02}"/>
              </a:ext>
            </a:extLst>
          </p:cNvPr>
          <p:cNvSpPr>
            <a:spLocks noGrp="1"/>
          </p:cNvSpPr>
          <p:nvPr>
            <p:ph type="title"/>
          </p:nvPr>
        </p:nvSpPr>
        <p:spPr/>
        <p:txBody>
          <a:bodyPr/>
          <a:lstStyle/>
          <a:p>
            <a:pPr algn="ctr"/>
            <a:r>
              <a:rPr lang="en-US" b="1" dirty="0">
                <a:solidFill>
                  <a:srgbClr val="0070C0"/>
                </a:solidFill>
              </a:rPr>
              <a:t>Data Types – Cont’d</a:t>
            </a:r>
            <a:endParaRPr lang="en-US" dirty="0"/>
          </a:p>
        </p:txBody>
      </p:sp>
      <p:graphicFrame>
        <p:nvGraphicFramePr>
          <p:cNvPr id="4" name="Content Placeholder 3">
            <a:extLst>
              <a:ext uri="{FF2B5EF4-FFF2-40B4-BE49-F238E27FC236}">
                <a16:creationId xmlns:a16="http://schemas.microsoft.com/office/drawing/2014/main" id="{C30E5294-4900-4040-8567-1974F882FC8F}"/>
              </a:ext>
            </a:extLst>
          </p:cNvPr>
          <p:cNvGraphicFramePr>
            <a:graphicFrameLocks noGrp="1"/>
          </p:cNvGraphicFramePr>
          <p:nvPr>
            <p:ph idx="1"/>
            <p:extLst>
              <p:ext uri="{D42A27DB-BD31-4B8C-83A1-F6EECF244321}">
                <p14:modId xmlns:p14="http://schemas.microsoft.com/office/powerpoint/2010/main" val="930934278"/>
              </p:ext>
            </p:extLst>
          </p:nvPr>
        </p:nvGraphicFramePr>
        <p:xfrm>
          <a:off x="838200" y="1825625"/>
          <a:ext cx="10515600" cy="48869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177071445"/>
                    </a:ext>
                  </a:extLst>
                </a:gridCol>
                <a:gridCol w="2628900">
                  <a:extLst>
                    <a:ext uri="{9D8B030D-6E8A-4147-A177-3AD203B41FA5}">
                      <a16:colId xmlns:a16="http://schemas.microsoft.com/office/drawing/2014/main" val="3035389074"/>
                    </a:ext>
                  </a:extLst>
                </a:gridCol>
                <a:gridCol w="2628900">
                  <a:extLst>
                    <a:ext uri="{9D8B030D-6E8A-4147-A177-3AD203B41FA5}">
                      <a16:colId xmlns:a16="http://schemas.microsoft.com/office/drawing/2014/main" val="2582692292"/>
                    </a:ext>
                  </a:extLst>
                </a:gridCol>
                <a:gridCol w="2628900">
                  <a:extLst>
                    <a:ext uri="{9D8B030D-6E8A-4147-A177-3AD203B41FA5}">
                      <a16:colId xmlns:a16="http://schemas.microsoft.com/office/drawing/2014/main" val="3486826476"/>
                    </a:ext>
                  </a:extLst>
                </a:gridCol>
              </a:tblGrid>
              <a:tr h="370840">
                <a:tc>
                  <a:txBody>
                    <a:bodyPr/>
                    <a:lstStyle/>
                    <a:p>
                      <a:pPr algn="ctr"/>
                      <a:r>
                        <a:rPr lang="en-GB" dirty="0"/>
                        <a:t>Data types</a:t>
                      </a:r>
                      <a:endParaRPr lang="en-US" dirty="0"/>
                    </a:p>
                  </a:txBody>
                  <a:tcPr/>
                </a:tc>
                <a:tc>
                  <a:txBody>
                    <a:bodyPr/>
                    <a:lstStyle/>
                    <a:p>
                      <a:pPr algn="ctr"/>
                      <a:r>
                        <a:rPr lang="en-GB" dirty="0"/>
                        <a:t>Description</a:t>
                      </a:r>
                      <a:endParaRPr lang="en-US" dirty="0"/>
                    </a:p>
                  </a:txBody>
                  <a:tcPr/>
                </a:tc>
                <a:tc>
                  <a:txBody>
                    <a:bodyPr/>
                    <a:lstStyle/>
                    <a:p>
                      <a:pPr algn="ctr"/>
                      <a:r>
                        <a:rPr lang="en-GB" dirty="0"/>
                        <a:t>Size (No. of Bytes)</a:t>
                      </a:r>
                      <a:endParaRPr lang="en-US" dirty="0"/>
                    </a:p>
                  </a:txBody>
                  <a:tcPr/>
                </a:tc>
                <a:tc>
                  <a:txBody>
                    <a:bodyPr/>
                    <a:lstStyle/>
                    <a:p>
                      <a:pPr algn="ctr"/>
                      <a:r>
                        <a:rPr lang="en-GB" dirty="0"/>
                        <a:t>Range</a:t>
                      </a:r>
                      <a:endParaRPr lang="en-US" dirty="0"/>
                    </a:p>
                  </a:txBody>
                  <a:tcPr/>
                </a:tc>
                <a:extLst>
                  <a:ext uri="{0D108BD9-81ED-4DB2-BD59-A6C34878D82A}">
                    <a16:rowId xmlns:a16="http://schemas.microsoft.com/office/drawing/2014/main" val="2819470227"/>
                  </a:ext>
                </a:extLst>
              </a:tr>
              <a:tr h="370840">
                <a:tc>
                  <a:txBody>
                    <a:bodyPr/>
                    <a:lstStyle/>
                    <a:p>
                      <a:r>
                        <a:rPr lang="en-US" dirty="0"/>
                        <a:t>Char</a:t>
                      </a:r>
                    </a:p>
                  </a:txBody>
                  <a:tcPr/>
                </a:tc>
                <a:tc>
                  <a:txBody>
                    <a:bodyPr/>
                    <a:lstStyle/>
                    <a:p>
                      <a:r>
                        <a:rPr lang="en-US" dirty="0"/>
                        <a:t>Single character</a:t>
                      </a:r>
                    </a:p>
                  </a:txBody>
                  <a:tcPr/>
                </a:tc>
                <a:tc>
                  <a:txBody>
                    <a:bodyPr/>
                    <a:lstStyle/>
                    <a:p>
                      <a:pPr algn="ctr"/>
                      <a:r>
                        <a:rPr lang="en-US" dirty="0"/>
                        <a:t>1</a:t>
                      </a:r>
                    </a:p>
                  </a:txBody>
                  <a:tcPr/>
                </a:tc>
                <a:tc>
                  <a:txBody>
                    <a:bodyPr/>
                    <a:lstStyle/>
                    <a:p>
                      <a:pPr algn="ctr"/>
                      <a:r>
                        <a:rPr lang="en-US" dirty="0"/>
                        <a:t>0 to 255</a:t>
                      </a:r>
                    </a:p>
                  </a:txBody>
                  <a:tcPr/>
                </a:tc>
                <a:extLst>
                  <a:ext uri="{0D108BD9-81ED-4DB2-BD59-A6C34878D82A}">
                    <a16:rowId xmlns:a16="http://schemas.microsoft.com/office/drawing/2014/main" val="3294523539"/>
                  </a:ext>
                </a:extLst>
              </a:tr>
              <a:tr h="370840">
                <a:tc>
                  <a:txBody>
                    <a:bodyPr/>
                    <a:lstStyle/>
                    <a:p>
                      <a:r>
                        <a:rPr lang="en-US" dirty="0"/>
                        <a:t>Int</a:t>
                      </a:r>
                    </a:p>
                  </a:txBody>
                  <a:tcPr/>
                </a:tc>
                <a:tc>
                  <a:txBody>
                    <a:bodyPr/>
                    <a:lstStyle/>
                    <a:p>
                      <a:r>
                        <a:rPr lang="en-US" dirty="0"/>
                        <a:t>An integer</a:t>
                      </a:r>
                    </a:p>
                  </a:txBody>
                  <a:tcPr/>
                </a:tc>
                <a:tc>
                  <a:txBody>
                    <a:bodyPr/>
                    <a:lstStyle/>
                    <a:p>
                      <a:pPr algn="ctr"/>
                      <a:r>
                        <a:rPr lang="en-US" dirty="0"/>
                        <a:t>2</a:t>
                      </a:r>
                    </a:p>
                  </a:txBody>
                  <a:tcPr/>
                </a:tc>
                <a:tc>
                  <a:txBody>
                    <a:bodyPr/>
                    <a:lstStyle/>
                    <a:p>
                      <a:pPr algn="ctr"/>
                      <a:r>
                        <a:rPr lang="en-US" dirty="0"/>
                        <a:t>-32768 to +32767 </a:t>
                      </a:r>
                    </a:p>
                  </a:txBody>
                  <a:tcPr/>
                </a:tc>
                <a:extLst>
                  <a:ext uri="{0D108BD9-81ED-4DB2-BD59-A6C34878D82A}">
                    <a16:rowId xmlns:a16="http://schemas.microsoft.com/office/drawing/2014/main" val="3096032580"/>
                  </a:ext>
                </a:extLst>
              </a:tr>
              <a:tr h="370840">
                <a:tc>
                  <a:txBody>
                    <a:bodyPr/>
                    <a:lstStyle/>
                    <a:p>
                      <a:r>
                        <a:rPr lang="en-US" dirty="0"/>
                        <a:t>Float</a:t>
                      </a:r>
                    </a:p>
                  </a:txBody>
                  <a:tcPr/>
                </a:tc>
                <a:tc>
                  <a:txBody>
                    <a:bodyPr/>
                    <a:lstStyle/>
                    <a:p>
                      <a:r>
                        <a:rPr lang="en-US" dirty="0"/>
                        <a:t>Floating point number</a:t>
                      </a:r>
                    </a:p>
                  </a:txBody>
                  <a:tcPr/>
                </a:tc>
                <a:tc>
                  <a:txBody>
                    <a:bodyPr/>
                    <a:lstStyle/>
                    <a:p>
                      <a:pPr algn="ctr"/>
                      <a:r>
                        <a:rPr lang="en-US" dirty="0"/>
                        <a:t>4</a:t>
                      </a:r>
                    </a:p>
                  </a:txBody>
                  <a:tcPr/>
                </a:tc>
                <a:tc>
                  <a:txBody>
                    <a:bodyPr/>
                    <a:lstStyle/>
                    <a:p>
                      <a:pPr algn="ctr"/>
                      <a:r>
                        <a:rPr lang="en-US" dirty="0"/>
                        <a:t>-2,147,483,648 to +2,147,483,647</a:t>
                      </a:r>
                    </a:p>
                  </a:txBody>
                  <a:tcPr/>
                </a:tc>
                <a:extLst>
                  <a:ext uri="{0D108BD9-81ED-4DB2-BD59-A6C34878D82A}">
                    <a16:rowId xmlns:a16="http://schemas.microsoft.com/office/drawing/2014/main" val="2623767779"/>
                  </a:ext>
                </a:extLst>
              </a:tr>
              <a:tr h="370840">
                <a:tc>
                  <a:txBody>
                    <a:bodyPr/>
                    <a:lstStyle/>
                    <a:p>
                      <a:r>
                        <a:rPr lang="en-US" dirty="0"/>
                        <a:t>Double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Floating point number</a:t>
                      </a:r>
                    </a:p>
                  </a:txBody>
                  <a:tcPr/>
                </a:tc>
                <a:tc>
                  <a:txBody>
                    <a:bodyPr/>
                    <a:lstStyle/>
                    <a:p>
                      <a:pPr algn="ctr"/>
                      <a:r>
                        <a:rPr lang="en-US" dirty="0"/>
                        <a:t>8</a:t>
                      </a:r>
                    </a:p>
                  </a:txBody>
                  <a:tcPr/>
                </a:tc>
                <a:tc>
                  <a:txBody>
                    <a:bodyPr/>
                    <a:lstStyle/>
                    <a:p>
                      <a:pPr algn="ctr"/>
                      <a:r>
                        <a:rPr lang="en-GB" dirty="0"/>
                        <a:t>Approximately 15 digits of Precision</a:t>
                      </a:r>
                      <a:endParaRPr lang="en-US" dirty="0"/>
                    </a:p>
                  </a:txBody>
                  <a:tcPr/>
                </a:tc>
                <a:extLst>
                  <a:ext uri="{0D108BD9-81ED-4DB2-BD59-A6C34878D82A}">
                    <a16:rowId xmlns:a16="http://schemas.microsoft.com/office/drawing/2014/main" val="1694384091"/>
                  </a:ext>
                </a:extLst>
              </a:tr>
              <a:tr h="370840">
                <a:tc>
                  <a:txBody>
                    <a:bodyPr/>
                    <a:lstStyle/>
                    <a:p>
                      <a:r>
                        <a:rPr lang="en-US" dirty="0"/>
                        <a:t>Void</a:t>
                      </a:r>
                    </a:p>
                  </a:txBody>
                  <a:tcPr/>
                </a:tc>
                <a:tc>
                  <a:txBody>
                    <a:bodyPr/>
                    <a:lstStyle/>
                    <a:p>
                      <a:r>
                        <a:rPr lang="en-US" dirty="0"/>
                        <a:t>No data type </a:t>
                      </a:r>
                    </a:p>
                  </a:txBody>
                  <a:tcPr/>
                </a:tc>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3527801974"/>
                  </a:ext>
                </a:extLst>
              </a:tr>
              <a:tr h="370840">
                <a:tc>
                  <a:txBody>
                    <a:bodyPr/>
                    <a:lstStyle/>
                    <a:p>
                      <a:r>
                        <a:rPr lang="en-US" dirty="0"/>
                        <a:t>Signed char</a:t>
                      </a:r>
                    </a:p>
                  </a:txBody>
                  <a:tcPr/>
                </a:tc>
                <a:tc>
                  <a:txBody>
                    <a:bodyPr/>
                    <a:lstStyle/>
                    <a:p>
                      <a:r>
                        <a:rPr lang="en-US" dirty="0"/>
                        <a:t>Character</a:t>
                      </a:r>
                    </a:p>
                  </a:txBody>
                  <a:tcPr/>
                </a:tc>
                <a:tc>
                  <a:txBody>
                    <a:bodyPr/>
                    <a:lstStyle/>
                    <a:p>
                      <a:pPr algn="ctr"/>
                      <a:r>
                        <a:rPr lang="en-US" dirty="0"/>
                        <a:t>1</a:t>
                      </a:r>
                    </a:p>
                  </a:txBody>
                  <a:tcPr/>
                </a:tc>
                <a:tc>
                  <a:txBody>
                    <a:bodyPr/>
                    <a:lstStyle/>
                    <a:p>
                      <a:pPr algn="ctr"/>
                      <a:r>
                        <a:rPr lang="en-US" dirty="0"/>
                        <a:t>-128 to 127 </a:t>
                      </a:r>
                    </a:p>
                  </a:txBody>
                  <a:tcPr/>
                </a:tc>
                <a:extLst>
                  <a:ext uri="{0D108BD9-81ED-4DB2-BD59-A6C34878D82A}">
                    <a16:rowId xmlns:a16="http://schemas.microsoft.com/office/drawing/2014/main" val="3312873083"/>
                  </a:ext>
                </a:extLst>
              </a:tr>
              <a:tr h="370840">
                <a:tc>
                  <a:txBody>
                    <a:bodyPr/>
                    <a:lstStyle/>
                    <a:p>
                      <a:r>
                        <a:rPr lang="en-US" dirty="0"/>
                        <a:t>Unsigned char</a:t>
                      </a:r>
                    </a:p>
                  </a:txBody>
                  <a:tcPr/>
                </a:tc>
                <a:tc>
                  <a:txBody>
                    <a:bodyPr/>
                    <a:lstStyle/>
                    <a:p>
                      <a:r>
                        <a:rPr lang="en-US" dirty="0"/>
                        <a:t>Unsigned Character</a:t>
                      </a:r>
                    </a:p>
                  </a:txBody>
                  <a:tcPr/>
                </a:tc>
                <a:tc>
                  <a:txBody>
                    <a:bodyPr/>
                    <a:lstStyle/>
                    <a:p>
                      <a:pPr algn="ctr"/>
                      <a:r>
                        <a:rPr lang="en-US" dirty="0"/>
                        <a:t>1</a:t>
                      </a:r>
                    </a:p>
                  </a:txBody>
                  <a:tcPr/>
                </a:tc>
                <a:tc>
                  <a:txBody>
                    <a:bodyPr/>
                    <a:lstStyle/>
                    <a:p>
                      <a:pPr algn="ctr"/>
                      <a:r>
                        <a:rPr lang="en-US" dirty="0"/>
                        <a:t>0 to 255</a:t>
                      </a:r>
                    </a:p>
                  </a:txBody>
                  <a:tcPr/>
                </a:tc>
                <a:extLst>
                  <a:ext uri="{0D108BD9-81ED-4DB2-BD59-A6C34878D82A}">
                    <a16:rowId xmlns:a16="http://schemas.microsoft.com/office/drawing/2014/main" val="2431821138"/>
                  </a:ext>
                </a:extLst>
              </a:tr>
              <a:tr h="370840">
                <a:tc>
                  <a:txBody>
                    <a:bodyPr/>
                    <a:lstStyle/>
                    <a:p>
                      <a:r>
                        <a:rPr lang="en-US" dirty="0"/>
                        <a:t>Short signed int</a:t>
                      </a:r>
                    </a:p>
                  </a:txBody>
                  <a:tcPr/>
                </a:tc>
                <a:tc>
                  <a:txBody>
                    <a:bodyPr/>
                    <a:lstStyle/>
                    <a:p>
                      <a:r>
                        <a:rPr lang="en-US" dirty="0"/>
                        <a:t>Short signed integer</a:t>
                      </a:r>
                    </a:p>
                  </a:txBody>
                  <a:tcPr/>
                </a:tc>
                <a:tc>
                  <a:txBody>
                    <a:bodyPr/>
                    <a:lstStyle/>
                    <a:p>
                      <a:pPr algn="ctr"/>
                      <a:r>
                        <a:rPr lang="en-US" dirty="0"/>
                        <a:t>2</a:t>
                      </a:r>
                    </a:p>
                  </a:txBody>
                  <a:tcPr/>
                </a:tc>
                <a:tc>
                  <a:txBody>
                    <a:bodyPr/>
                    <a:lstStyle/>
                    <a:p>
                      <a:pPr algn="ctr"/>
                      <a:r>
                        <a:rPr lang="en-US" dirty="0"/>
                        <a:t>-32768 to +32767 </a:t>
                      </a:r>
                    </a:p>
                  </a:txBody>
                  <a:tcPr/>
                </a:tc>
                <a:extLst>
                  <a:ext uri="{0D108BD9-81ED-4DB2-BD59-A6C34878D82A}">
                    <a16:rowId xmlns:a16="http://schemas.microsoft.com/office/drawing/2014/main" val="513647410"/>
                  </a:ext>
                </a:extLst>
              </a:tr>
              <a:tr h="370840">
                <a:tc>
                  <a:txBody>
                    <a:bodyPr/>
                    <a:lstStyle/>
                    <a:p>
                      <a:r>
                        <a:rPr lang="en-US" dirty="0"/>
                        <a:t>Short unsigned int </a:t>
                      </a:r>
                    </a:p>
                  </a:txBody>
                  <a:tcPr/>
                </a:tc>
                <a:tc>
                  <a:txBody>
                    <a:bodyPr/>
                    <a:lstStyle/>
                    <a:p>
                      <a:r>
                        <a:rPr lang="en-US" dirty="0"/>
                        <a:t>Short unsigned integer</a:t>
                      </a:r>
                    </a:p>
                  </a:txBody>
                  <a:tcPr/>
                </a:tc>
                <a:tc>
                  <a:txBody>
                    <a:bodyPr/>
                    <a:lstStyle/>
                    <a:p>
                      <a:pPr algn="ctr"/>
                      <a:r>
                        <a:rPr lang="en-US" dirty="0"/>
                        <a:t>3</a:t>
                      </a:r>
                    </a:p>
                  </a:txBody>
                  <a:tcPr/>
                </a:tc>
                <a:tc>
                  <a:txBody>
                    <a:bodyPr/>
                    <a:lstStyle/>
                    <a:p>
                      <a:pPr algn="ctr"/>
                      <a:r>
                        <a:rPr lang="en-US" dirty="0"/>
                        <a:t>0 to 65535 </a:t>
                      </a:r>
                    </a:p>
                  </a:txBody>
                  <a:tcPr/>
                </a:tc>
                <a:extLst>
                  <a:ext uri="{0D108BD9-81ED-4DB2-BD59-A6C34878D82A}">
                    <a16:rowId xmlns:a16="http://schemas.microsoft.com/office/drawing/2014/main" val="3097370772"/>
                  </a:ext>
                </a:extLst>
              </a:tr>
              <a:tr h="370840">
                <a:tc>
                  <a:txBody>
                    <a:bodyPr/>
                    <a:lstStyle/>
                    <a:p>
                      <a:r>
                        <a:rPr lang="en-US" dirty="0"/>
                        <a:t>Long signed int</a:t>
                      </a:r>
                    </a:p>
                  </a:txBody>
                  <a:tcPr/>
                </a:tc>
                <a:tc>
                  <a:txBody>
                    <a:bodyPr/>
                    <a:lstStyle/>
                    <a:p>
                      <a:r>
                        <a:rPr lang="en-US" dirty="0"/>
                        <a:t>Long signed integer </a:t>
                      </a:r>
                    </a:p>
                  </a:txBody>
                  <a:tcPr/>
                </a:tc>
                <a:tc>
                  <a:txBody>
                    <a:bodyPr/>
                    <a:lstStyle/>
                    <a:p>
                      <a:pPr algn="ctr"/>
                      <a:r>
                        <a:rPr lang="en-US" dirty="0"/>
                        <a:t>4</a:t>
                      </a:r>
                    </a:p>
                  </a:txBody>
                  <a:tcPr/>
                </a:tc>
                <a:tc>
                  <a:txBody>
                    <a:bodyPr/>
                    <a:lstStyle/>
                    <a:p>
                      <a:pPr algn="ctr"/>
                      <a:r>
                        <a:rPr lang="en-US" dirty="0"/>
                        <a:t>-2,147,483,648 to +2,147,483,647</a:t>
                      </a:r>
                    </a:p>
                  </a:txBody>
                  <a:tcPr/>
                </a:tc>
                <a:extLst>
                  <a:ext uri="{0D108BD9-81ED-4DB2-BD59-A6C34878D82A}">
                    <a16:rowId xmlns:a16="http://schemas.microsoft.com/office/drawing/2014/main" val="76790356"/>
                  </a:ext>
                </a:extLst>
              </a:tr>
            </a:tbl>
          </a:graphicData>
        </a:graphic>
      </p:graphicFrame>
      <p:sp>
        <p:nvSpPr>
          <p:cNvPr id="6" name="Slide Number Placeholder 5"/>
          <p:cNvSpPr>
            <a:spLocks noGrp="1"/>
          </p:cNvSpPr>
          <p:nvPr>
            <p:ph type="sldNum" sz="quarter" idx="12"/>
          </p:nvPr>
        </p:nvSpPr>
        <p:spPr/>
        <p:txBody>
          <a:bodyPr/>
          <a:lstStyle/>
          <a:p>
            <a:fld id="{B8469794-7FE4-4827-BFFB-C703968EB8F2}" type="slidenum">
              <a:rPr lang="en-US" smtClean="0"/>
              <a:t>58</a:t>
            </a:fld>
            <a:endParaRPr lang="en-US"/>
          </a:p>
        </p:txBody>
      </p:sp>
      <p:sp>
        <p:nvSpPr>
          <p:cNvPr id="7" name="Date Placeholder 6"/>
          <p:cNvSpPr>
            <a:spLocks noGrp="1"/>
          </p:cNvSpPr>
          <p:nvPr>
            <p:ph type="dt" sz="half" idx="10"/>
          </p:nvPr>
        </p:nvSpPr>
        <p:spPr/>
        <p:txBody>
          <a:bodyPr/>
          <a:lstStyle/>
          <a:p>
            <a:fld id="{6E134ACA-6195-444A-84C2-9F88EE4EB7AD}"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470803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373E-E0E6-4625-839C-1EF279C83B8E}"/>
              </a:ext>
            </a:extLst>
          </p:cNvPr>
          <p:cNvSpPr>
            <a:spLocks noGrp="1"/>
          </p:cNvSpPr>
          <p:nvPr>
            <p:ph type="title"/>
          </p:nvPr>
        </p:nvSpPr>
        <p:spPr/>
        <p:txBody>
          <a:bodyPr/>
          <a:lstStyle/>
          <a:p>
            <a:pPr algn="ctr"/>
            <a:r>
              <a:rPr lang="en-US" b="1" dirty="0">
                <a:solidFill>
                  <a:srgbClr val="0070C0"/>
                </a:solidFill>
              </a:rPr>
              <a:t>Constants and Variables </a:t>
            </a:r>
          </a:p>
        </p:txBody>
      </p:sp>
      <p:sp>
        <p:nvSpPr>
          <p:cNvPr id="3" name="Content Placeholder 2">
            <a:extLst>
              <a:ext uri="{FF2B5EF4-FFF2-40B4-BE49-F238E27FC236}">
                <a16:creationId xmlns:a16="http://schemas.microsoft.com/office/drawing/2014/main" id="{4854D13E-81D3-415C-9C2D-14A7B82192B3}"/>
              </a:ext>
            </a:extLst>
          </p:cNvPr>
          <p:cNvSpPr>
            <a:spLocks noGrp="1"/>
          </p:cNvSpPr>
          <p:nvPr>
            <p:ph idx="1"/>
          </p:nvPr>
        </p:nvSpPr>
        <p:spPr/>
        <p:txBody>
          <a:bodyPr/>
          <a:lstStyle/>
          <a:p>
            <a:r>
              <a:rPr lang="en-GB" dirty="0"/>
              <a:t>A constant is a literal, which remain unchanged during the execution of a program. </a:t>
            </a:r>
          </a:p>
          <a:p>
            <a:endParaRPr lang="en-GB" dirty="0"/>
          </a:p>
          <a:p>
            <a:r>
              <a:rPr lang="en-GB" dirty="0"/>
              <a:t>A constant is a fixed value that cannot be altered during the execution of a program. </a:t>
            </a:r>
          </a:p>
          <a:p>
            <a:endParaRPr lang="en-GB" dirty="0"/>
          </a:p>
          <a:p>
            <a:r>
              <a:rPr lang="en-GB" dirty="0"/>
              <a:t>C constants can be classified into two categories. </a:t>
            </a:r>
          </a:p>
          <a:p>
            <a:pPr lvl="1"/>
            <a:r>
              <a:rPr lang="en-GB" dirty="0"/>
              <a:t>Primary Constants </a:t>
            </a:r>
          </a:p>
          <a:p>
            <a:pPr lvl="1"/>
            <a:r>
              <a:rPr lang="en-GB" dirty="0"/>
              <a:t>Secondary Constants</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59</a:t>
            </a:fld>
            <a:endParaRPr lang="en-US"/>
          </a:p>
        </p:txBody>
      </p:sp>
      <p:sp>
        <p:nvSpPr>
          <p:cNvPr id="7" name="Date Placeholder 6"/>
          <p:cNvSpPr>
            <a:spLocks noGrp="1"/>
          </p:cNvSpPr>
          <p:nvPr>
            <p:ph type="dt" sz="half" idx="10"/>
          </p:nvPr>
        </p:nvSpPr>
        <p:spPr/>
        <p:txBody>
          <a:bodyPr/>
          <a:lstStyle/>
          <a:p>
            <a:fld id="{BEE736A3-7891-4477-82E5-F427F0DC5A32}"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402380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3088-AF1A-437D-A3F3-5FF4ECB24EC6}"/>
              </a:ext>
            </a:extLst>
          </p:cNvPr>
          <p:cNvSpPr>
            <a:spLocks noGrp="1"/>
          </p:cNvSpPr>
          <p:nvPr>
            <p:ph type="title"/>
          </p:nvPr>
        </p:nvSpPr>
        <p:spPr/>
        <p:txBody>
          <a:bodyPr/>
          <a:lstStyle/>
          <a:p>
            <a:r>
              <a:rPr lang="en-US" spc="5" dirty="0">
                <a:solidFill>
                  <a:srgbClr val="686363"/>
                </a:solidFill>
                <a:latin typeface="Franklin Gothic Medium"/>
                <a:cs typeface="Franklin Gothic Medium"/>
              </a:rPr>
              <a:t>Te</a:t>
            </a:r>
            <a:r>
              <a:rPr lang="en-US" spc="-5" dirty="0">
                <a:solidFill>
                  <a:srgbClr val="686363"/>
                </a:solidFill>
                <a:latin typeface="Franklin Gothic Medium"/>
                <a:cs typeface="Franklin Gothic Medium"/>
              </a:rPr>
              <a:t>s</a:t>
            </a:r>
            <a:r>
              <a:rPr lang="en-US" spc="-75" dirty="0">
                <a:solidFill>
                  <a:srgbClr val="686363"/>
                </a:solidFill>
                <a:latin typeface="Franklin Gothic Medium"/>
                <a:cs typeface="Franklin Gothic Medium"/>
              </a:rPr>
              <a:t>t</a:t>
            </a:r>
            <a:r>
              <a:rPr lang="en-US" spc="-25" dirty="0">
                <a:solidFill>
                  <a:srgbClr val="686363"/>
                </a:solidFill>
                <a:latin typeface="Franklin Gothic Medium"/>
                <a:cs typeface="Franklin Gothic Medium"/>
              </a:rPr>
              <a:t>i</a:t>
            </a:r>
            <a:r>
              <a:rPr lang="en-US" spc="-55" dirty="0">
                <a:solidFill>
                  <a:srgbClr val="686363"/>
                </a:solidFill>
                <a:latin typeface="Franklin Gothic Medium"/>
                <a:cs typeface="Franklin Gothic Medium"/>
              </a:rPr>
              <a:t>n</a:t>
            </a:r>
            <a:r>
              <a:rPr lang="en-US" spc="-110" dirty="0">
                <a:solidFill>
                  <a:srgbClr val="686363"/>
                </a:solidFill>
                <a:latin typeface="Franklin Gothic Medium"/>
                <a:cs typeface="Franklin Gothic Medium"/>
              </a:rPr>
              <a:t>g</a:t>
            </a:r>
            <a:endParaRPr lang="en-US" dirty="0"/>
          </a:p>
        </p:txBody>
      </p:sp>
      <p:sp>
        <p:nvSpPr>
          <p:cNvPr id="3" name="Content Placeholder 2">
            <a:extLst>
              <a:ext uri="{FF2B5EF4-FFF2-40B4-BE49-F238E27FC236}">
                <a16:creationId xmlns:a16="http://schemas.microsoft.com/office/drawing/2014/main" id="{32F4C8CE-668C-4B3C-B71D-BD857B139FB8}"/>
              </a:ext>
            </a:extLst>
          </p:cNvPr>
          <p:cNvSpPr>
            <a:spLocks noGrp="1"/>
          </p:cNvSpPr>
          <p:nvPr>
            <p:ph idx="1"/>
          </p:nvPr>
        </p:nvSpPr>
        <p:spPr/>
        <p:txBody>
          <a:bodyPr>
            <a:normAutofit fontScale="92500" lnSpcReduction="10000"/>
          </a:bodyPr>
          <a:lstStyle/>
          <a:p>
            <a:pPr marL="311150" indent="-273050">
              <a:lnSpc>
                <a:spcPct val="100000"/>
              </a:lnSpc>
              <a:spcBef>
                <a:spcPts val="680"/>
              </a:spcBef>
              <a:buClr>
                <a:srgbClr val="D24716"/>
              </a:buClr>
              <a:buSzPct val="85000"/>
              <a:buFont typeface="Trebuchet MS"/>
              <a:buChar char="●"/>
              <a:tabLst>
                <a:tab pos="311150" algn="l"/>
              </a:tabLst>
            </a:pPr>
            <a:r>
              <a:rPr lang="en-GB" spc="-140" dirty="0">
                <a:latin typeface="Times New Roman"/>
                <a:cs typeface="Times New Roman"/>
              </a:rPr>
              <a:t>C</a:t>
            </a:r>
            <a:r>
              <a:rPr lang="en-GB" spc="-100" dirty="0">
                <a:latin typeface="Times New Roman"/>
                <a:cs typeface="Times New Roman"/>
              </a:rPr>
              <a:t>h</a:t>
            </a:r>
            <a:r>
              <a:rPr lang="en-GB" spc="-75" dirty="0">
                <a:latin typeface="Times New Roman"/>
                <a:cs typeface="Times New Roman"/>
              </a:rPr>
              <a:t>e</a:t>
            </a:r>
            <a:r>
              <a:rPr lang="en-GB" spc="-120" dirty="0">
                <a:latin typeface="Times New Roman"/>
                <a:cs typeface="Times New Roman"/>
              </a:rPr>
              <a:t>c</a:t>
            </a:r>
            <a:r>
              <a:rPr lang="en-GB" spc="-140" dirty="0">
                <a:latin typeface="Times New Roman"/>
                <a:cs typeface="Times New Roman"/>
              </a:rPr>
              <a:t>k</a:t>
            </a:r>
            <a:r>
              <a:rPr lang="en-GB" spc="-65" dirty="0">
                <a:latin typeface="Times New Roman"/>
                <a:cs typeface="Times New Roman"/>
              </a:rPr>
              <a:t>i</a:t>
            </a:r>
            <a:r>
              <a:rPr lang="en-GB" spc="-130" dirty="0">
                <a:latin typeface="Times New Roman"/>
                <a:cs typeface="Times New Roman"/>
              </a:rPr>
              <a:t>n</a:t>
            </a:r>
            <a:r>
              <a:rPr lang="en-GB" spc="-170" dirty="0">
                <a:latin typeface="Times New Roman"/>
                <a:cs typeface="Times New Roman"/>
              </a:rPr>
              <a:t>g</a:t>
            </a:r>
            <a:r>
              <a:rPr lang="en-GB" spc="-40" dirty="0">
                <a:latin typeface="Times New Roman"/>
                <a:cs typeface="Times New Roman"/>
              </a:rPr>
              <a:t> </a:t>
            </a:r>
            <a:r>
              <a:rPr lang="en-GB" spc="-95" dirty="0">
                <a:latin typeface="Times New Roman"/>
                <a:cs typeface="Times New Roman"/>
              </a:rPr>
              <a:t>o</a:t>
            </a:r>
            <a:r>
              <a:rPr lang="en-GB" spc="-150" dirty="0">
                <a:latin typeface="Times New Roman"/>
                <a:cs typeface="Times New Roman"/>
              </a:rPr>
              <a:t>f</a:t>
            </a:r>
            <a:r>
              <a:rPr lang="en-GB" spc="-55" dirty="0">
                <a:latin typeface="Times New Roman"/>
                <a:cs typeface="Times New Roman"/>
              </a:rPr>
              <a:t> </a:t>
            </a:r>
            <a:r>
              <a:rPr lang="en-GB" spc="-95" dirty="0">
                <a:latin typeface="Times New Roman"/>
                <a:cs typeface="Times New Roman"/>
              </a:rPr>
              <a:t>d</a:t>
            </a:r>
            <a:r>
              <a:rPr lang="en-GB" spc="-75" dirty="0">
                <a:latin typeface="Times New Roman"/>
                <a:cs typeface="Times New Roman"/>
              </a:rPr>
              <a:t>e</a:t>
            </a:r>
            <a:r>
              <a:rPr lang="en-GB" spc="-165" dirty="0">
                <a:latin typeface="Times New Roman"/>
                <a:cs typeface="Times New Roman"/>
              </a:rPr>
              <a:t>s</a:t>
            </a:r>
            <a:r>
              <a:rPr lang="en-GB" spc="-35" dirty="0">
                <a:latin typeface="Times New Roman"/>
                <a:cs typeface="Times New Roman"/>
              </a:rPr>
              <a:t>i</a:t>
            </a:r>
            <a:r>
              <a:rPr lang="en-GB" spc="-55" dirty="0">
                <a:latin typeface="Times New Roman"/>
                <a:cs typeface="Times New Roman"/>
              </a:rPr>
              <a:t>r</a:t>
            </a:r>
            <a:r>
              <a:rPr lang="en-GB" spc="-75" dirty="0">
                <a:latin typeface="Times New Roman"/>
                <a:cs typeface="Times New Roman"/>
              </a:rPr>
              <a:t>e</a:t>
            </a:r>
            <a:r>
              <a:rPr lang="en-GB" spc="-85" dirty="0">
                <a:latin typeface="Times New Roman"/>
                <a:cs typeface="Times New Roman"/>
              </a:rPr>
              <a:t>d</a:t>
            </a:r>
            <a:r>
              <a:rPr lang="en-GB" spc="-50" dirty="0">
                <a:latin typeface="Times New Roman"/>
                <a:cs typeface="Times New Roman"/>
              </a:rPr>
              <a:t> </a:t>
            </a:r>
            <a:r>
              <a:rPr lang="en-GB" spc="10" dirty="0">
                <a:latin typeface="Times New Roman"/>
                <a:cs typeface="Times New Roman"/>
              </a:rPr>
              <a:t>r</a:t>
            </a:r>
            <a:r>
              <a:rPr lang="en-GB" spc="-75" dirty="0">
                <a:latin typeface="Times New Roman"/>
                <a:cs typeface="Times New Roman"/>
              </a:rPr>
              <a:t>e</a:t>
            </a:r>
            <a:r>
              <a:rPr lang="en-GB" spc="-165" dirty="0">
                <a:latin typeface="Times New Roman"/>
                <a:cs typeface="Times New Roman"/>
              </a:rPr>
              <a:t>s</a:t>
            </a:r>
            <a:r>
              <a:rPr lang="en-GB" spc="-95" dirty="0">
                <a:latin typeface="Times New Roman"/>
                <a:cs typeface="Times New Roman"/>
              </a:rPr>
              <a:t>u</a:t>
            </a:r>
            <a:r>
              <a:rPr lang="en-GB" spc="-30" dirty="0">
                <a:latin typeface="Times New Roman"/>
                <a:cs typeface="Times New Roman"/>
              </a:rPr>
              <a:t>l</a:t>
            </a:r>
            <a:r>
              <a:rPr lang="en-GB" spc="-20" dirty="0">
                <a:latin typeface="Times New Roman"/>
                <a:cs typeface="Times New Roman"/>
              </a:rPr>
              <a:t>t</a:t>
            </a:r>
            <a:r>
              <a:rPr lang="en-GB" spc="-155" dirty="0">
                <a:latin typeface="Times New Roman"/>
                <a:cs typeface="Times New Roman"/>
              </a:rPr>
              <a:t>s</a:t>
            </a:r>
            <a:endParaRPr lang="en-GB" dirty="0">
              <a:latin typeface="Times New Roman"/>
              <a:cs typeface="Times New Roman"/>
            </a:endParaRPr>
          </a:p>
          <a:p>
            <a:pPr marL="311150" indent="-273050">
              <a:lnSpc>
                <a:spcPct val="100000"/>
              </a:lnSpc>
              <a:spcBef>
                <a:spcPts val="580"/>
              </a:spcBef>
              <a:buClr>
                <a:srgbClr val="D24716"/>
              </a:buClr>
              <a:buSzPct val="85000"/>
              <a:buFont typeface="Trebuchet MS"/>
              <a:buChar char="●"/>
              <a:tabLst>
                <a:tab pos="311150" algn="l"/>
              </a:tabLst>
            </a:pPr>
            <a:r>
              <a:rPr lang="en-GB" spc="-130" dirty="0">
                <a:latin typeface="Times New Roman"/>
                <a:cs typeface="Times New Roman"/>
              </a:rPr>
              <a:t>G</a:t>
            </a:r>
            <a:r>
              <a:rPr lang="en-GB" spc="-75" dirty="0">
                <a:latin typeface="Times New Roman"/>
                <a:cs typeface="Times New Roman"/>
              </a:rPr>
              <a:t>e</a:t>
            </a:r>
            <a:r>
              <a:rPr lang="en-GB" spc="-95" dirty="0">
                <a:latin typeface="Times New Roman"/>
                <a:cs typeface="Times New Roman"/>
              </a:rPr>
              <a:t>n</a:t>
            </a:r>
            <a:r>
              <a:rPr lang="en-GB" spc="-55" dirty="0">
                <a:latin typeface="Times New Roman"/>
                <a:cs typeface="Times New Roman"/>
              </a:rPr>
              <a:t>era</a:t>
            </a:r>
            <a:r>
              <a:rPr lang="en-GB" spc="-35" dirty="0">
                <a:latin typeface="Times New Roman"/>
                <a:cs typeface="Times New Roman"/>
              </a:rPr>
              <a:t>t</a:t>
            </a:r>
            <a:r>
              <a:rPr lang="en-GB" spc="-80" dirty="0">
                <a:latin typeface="Times New Roman"/>
                <a:cs typeface="Times New Roman"/>
              </a:rPr>
              <a:t>e</a:t>
            </a:r>
            <a:r>
              <a:rPr lang="en-GB" spc="-45" dirty="0">
                <a:latin typeface="Times New Roman"/>
                <a:cs typeface="Times New Roman"/>
              </a:rPr>
              <a:t> </a:t>
            </a:r>
            <a:r>
              <a:rPr lang="en-GB" spc="-100" dirty="0">
                <a:latin typeface="Times New Roman"/>
                <a:cs typeface="Times New Roman"/>
              </a:rPr>
              <a:t>T</a:t>
            </a:r>
            <a:r>
              <a:rPr lang="en-GB" spc="-130" dirty="0">
                <a:latin typeface="Times New Roman"/>
                <a:cs typeface="Times New Roman"/>
              </a:rPr>
              <a:t>e</a:t>
            </a:r>
            <a:r>
              <a:rPr lang="en-GB" spc="-110" dirty="0">
                <a:latin typeface="Times New Roman"/>
                <a:cs typeface="Times New Roman"/>
              </a:rPr>
              <a:t>s</a:t>
            </a:r>
            <a:r>
              <a:rPr lang="en-GB" spc="25" dirty="0">
                <a:latin typeface="Times New Roman"/>
                <a:cs typeface="Times New Roman"/>
              </a:rPr>
              <a:t>t</a:t>
            </a:r>
            <a:r>
              <a:rPr lang="en-GB" spc="-50" dirty="0">
                <a:latin typeface="Times New Roman"/>
                <a:cs typeface="Times New Roman"/>
              </a:rPr>
              <a:t> </a:t>
            </a:r>
            <a:r>
              <a:rPr lang="en-GB" spc="-155" dirty="0">
                <a:latin typeface="Times New Roman"/>
                <a:cs typeface="Times New Roman"/>
              </a:rPr>
              <a:t>ca</a:t>
            </a:r>
            <a:r>
              <a:rPr lang="en-GB" spc="-145" dirty="0">
                <a:latin typeface="Times New Roman"/>
                <a:cs typeface="Times New Roman"/>
              </a:rPr>
              <a:t>s</a:t>
            </a:r>
            <a:r>
              <a:rPr lang="en-GB" spc="-75" dirty="0">
                <a:latin typeface="Times New Roman"/>
                <a:cs typeface="Times New Roman"/>
              </a:rPr>
              <a:t>e</a:t>
            </a:r>
            <a:r>
              <a:rPr lang="en-GB" spc="-155" dirty="0">
                <a:latin typeface="Times New Roman"/>
                <a:cs typeface="Times New Roman"/>
              </a:rPr>
              <a:t>s</a:t>
            </a:r>
            <a:endParaRPr lang="en-GB" dirty="0">
              <a:latin typeface="Times New Roman"/>
              <a:cs typeface="Times New Roman"/>
            </a:endParaRPr>
          </a:p>
          <a:p>
            <a:pPr marL="311150" indent="-273050">
              <a:lnSpc>
                <a:spcPct val="100000"/>
              </a:lnSpc>
              <a:spcBef>
                <a:spcPts val="570"/>
              </a:spcBef>
              <a:buClr>
                <a:srgbClr val="D24716"/>
              </a:buClr>
              <a:buSzPct val="85000"/>
              <a:buFont typeface="Trebuchet MS"/>
              <a:buChar char="●"/>
              <a:tabLst>
                <a:tab pos="311150" algn="l"/>
              </a:tabLst>
            </a:pPr>
            <a:r>
              <a:rPr lang="en-GB" spc="-80" dirty="0">
                <a:latin typeface="Times New Roman"/>
                <a:cs typeface="Times New Roman"/>
              </a:rPr>
              <a:t>Objective</a:t>
            </a:r>
            <a:r>
              <a:rPr lang="en-GB" spc="-45" dirty="0">
                <a:latin typeface="Times New Roman"/>
                <a:cs typeface="Times New Roman"/>
              </a:rPr>
              <a:t> </a:t>
            </a:r>
            <a:r>
              <a:rPr lang="en-GB" spc="-125" dirty="0">
                <a:latin typeface="Times New Roman"/>
                <a:cs typeface="Times New Roman"/>
              </a:rPr>
              <a:t>is</a:t>
            </a:r>
            <a:r>
              <a:rPr lang="en-GB" spc="-45" dirty="0">
                <a:latin typeface="Times New Roman"/>
                <a:cs typeface="Times New Roman"/>
              </a:rPr>
              <a:t> </a:t>
            </a:r>
            <a:r>
              <a:rPr lang="en-GB" spc="-35" dirty="0">
                <a:latin typeface="Times New Roman"/>
                <a:cs typeface="Times New Roman"/>
              </a:rPr>
              <a:t>to</a:t>
            </a:r>
            <a:r>
              <a:rPr lang="en-GB" spc="-50" dirty="0">
                <a:latin typeface="Times New Roman"/>
                <a:cs typeface="Times New Roman"/>
              </a:rPr>
              <a:t> </a:t>
            </a:r>
            <a:r>
              <a:rPr lang="en-GB" spc="-110" dirty="0">
                <a:latin typeface="Times New Roman"/>
                <a:cs typeface="Times New Roman"/>
              </a:rPr>
              <a:t>find</a:t>
            </a:r>
            <a:r>
              <a:rPr lang="en-GB" spc="-55" dirty="0">
                <a:latin typeface="Times New Roman"/>
                <a:cs typeface="Times New Roman"/>
              </a:rPr>
              <a:t> </a:t>
            </a:r>
            <a:r>
              <a:rPr lang="en-GB" spc="-160" dirty="0">
                <a:latin typeface="Times New Roman"/>
                <a:cs typeface="Times New Roman"/>
              </a:rPr>
              <a:t>a</a:t>
            </a:r>
            <a:r>
              <a:rPr lang="en-GB" spc="-45" dirty="0">
                <a:latin typeface="Times New Roman"/>
                <a:cs typeface="Times New Roman"/>
              </a:rPr>
              <a:t> </a:t>
            </a:r>
            <a:r>
              <a:rPr lang="en-GB" spc="-130" dirty="0">
                <a:latin typeface="Times New Roman"/>
                <a:cs typeface="Times New Roman"/>
              </a:rPr>
              <a:t>case</a:t>
            </a:r>
            <a:r>
              <a:rPr lang="en-GB" spc="-40" dirty="0">
                <a:latin typeface="Times New Roman"/>
                <a:cs typeface="Times New Roman"/>
              </a:rPr>
              <a:t> </a:t>
            </a:r>
            <a:r>
              <a:rPr lang="en-GB" spc="-80" dirty="0">
                <a:latin typeface="Times New Roman"/>
                <a:cs typeface="Times New Roman"/>
              </a:rPr>
              <a:t>where</a:t>
            </a:r>
            <a:r>
              <a:rPr lang="en-GB" spc="-40" dirty="0">
                <a:latin typeface="Times New Roman"/>
                <a:cs typeface="Times New Roman"/>
              </a:rPr>
              <a:t> </a:t>
            </a:r>
            <a:r>
              <a:rPr lang="en-GB" spc="-90" dirty="0">
                <a:latin typeface="Times New Roman"/>
                <a:cs typeface="Times New Roman"/>
              </a:rPr>
              <a:t>program</a:t>
            </a:r>
            <a:r>
              <a:rPr lang="en-GB" spc="-40" dirty="0">
                <a:latin typeface="Times New Roman"/>
                <a:cs typeface="Times New Roman"/>
              </a:rPr>
              <a:t> </a:t>
            </a:r>
            <a:r>
              <a:rPr lang="en-GB" spc="-135" dirty="0">
                <a:latin typeface="Times New Roman"/>
                <a:cs typeface="Times New Roman"/>
              </a:rPr>
              <a:t>fails</a:t>
            </a:r>
            <a:endParaRPr lang="en-GB" dirty="0">
              <a:latin typeface="Times New Roman"/>
              <a:cs typeface="Times New Roman"/>
            </a:endParaRPr>
          </a:p>
          <a:p>
            <a:pPr marL="311150" indent="-273050">
              <a:lnSpc>
                <a:spcPct val="100000"/>
              </a:lnSpc>
              <a:spcBef>
                <a:spcPts val="570"/>
              </a:spcBef>
              <a:buClr>
                <a:srgbClr val="D24716"/>
              </a:buClr>
              <a:buSzPct val="85000"/>
              <a:buFont typeface="Trebuchet MS"/>
              <a:buChar char="●"/>
              <a:tabLst>
                <a:tab pos="311150" algn="l"/>
              </a:tabLst>
            </a:pPr>
            <a:r>
              <a:rPr lang="en-GB" spc="-100" dirty="0">
                <a:solidFill>
                  <a:srgbClr val="FF0000"/>
                </a:solidFill>
                <a:latin typeface="Times New Roman"/>
                <a:cs typeface="Times New Roman"/>
              </a:rPr>
              <a:t>T</a:t>
            </a:r>
            <a:r>
              <a:rPr lang="en-GB" spc="-120" dirty="0">
                <a:solidFill>
                  <a:srgbClr val="FF0000"/>
                </a:solidFill>
                <a:latin typeface="Times New Roman"/>
                <a:cs typeface="Times New Roman"/>
              </a:rPr>
              <a:t>w</a:t>
            </a:r>
            <a:r>
              <a:rPr lang="en-GB" spc="-85" dirty="0">
                <a:solidFill>
                  <a:srgbClr val="FF0000"/>
                </a:solidFill>
                <a:latin typeface="Times New Roman"/>
                <a:cs typeface="Times New Roman"/>
              </a:rPr>
              <a:t>o</a:t>
            </a:r>
            <a:r>
              <a:rPr lang="en-GB" spc="-50" dirty="0">
                <a:solidFill>
                  <a:srgbClr val="FF0000"/>
                </a:solidFill>
                <a:latin typeface="Times New Roman"/>
                <a:cs typeface="Times New Roman"/>
              </a:rPr>
              <a:t> </a:t>
            </a:r>
            <a:r>
              <a:rPr lang="en-GB" spc="-110" dirty="0">
                <a:solidFill>
                  <a:srgbClr val="FF0000"/>
                </a:solidFill>
                <a:latin typeface="Times New Roman"/>
                <a:cs typeface="Times New Roman"/>
              </a:rPr>
              <a:t>T</a:t>
            </a:r>
            <a:r>
              <a:rPr lang="en-GB" spc="-160" dirty="0">
                <a:solidFill>
                  <a:srgbClr val="FF0000"/>
                </a:solidFill>
                <a:latin typeface="Times New Roman"/>
                <a:cs typeface="Times New Roman"/>
              </a:rPr>
              <a:t>y</a:t>
            </a:r>
            <a:r>
              <a:rPr lang="en-GB" spc="-95" dirty="0">
                <a:solidFill>
                  <a:srgbClr val="FF0000"/>
                </a:solidFill>
                <a:latin typeface="Times New Roman"/>
                <a:cs typeface="Times New Roman"/>
              </a:rPr>
              <a:t>p</a:t>
            </a:r>
            <a:r>
              <a:rPr lang="en-GB" spc="-130" dirty="0">
                <a:solidFill>
                  <a:srgbClr val="FF0000"/>
                </a:solidFill>
                <a:latin typeface="Times New Roman"/>
                <a:cs typeface="Times New Roman"/>
              </a:rPr>
              <a:t>e</a:t>
            </a:r>
            <a:r>
              <a:rPr lang="en-GB" spc="-110" dirty="0">
                <a:solidFill>
                  <a:srgbClr val="FF0000"/>
                </a:solidFill>
                <a:latin typeface="Times New Roman"/>
                <a:cs typeface="Times New Roman"/>
              </a:rPr>
              <a:t>s</a:t>
            </a:r>
            <a:r>
              <a:rPr lang="en-GB" spc="-50" dirty="0">
                <a:solidFill>
                  <a:srgbClr val="FF0000"/>
                </a:solidFill>
                <a:latin typeface="Times New Roman"/>
                <a:cs typeface="Times New Roman"/>
              </a:rPr>
              <a:t> </a:t>
            </a:r>
            <a:r>
              <a:rPr lang="en-GB" dirty="0">
                <a:solidFill>
                  <a:srgbClr val="FF0000"/>
                </a:solidFill>
                <a:latin typeface="Times New Roman"/>
                <a:cs typeface="Times New Roman"/>
              </a:rPr>
              <a:t>–</a:t>
            </a:r>
            <a:endParaRPr lang="en-GB" dirty="0">
              <a:latin typeface="Times New Roman"/>
              <a:cs typeface="Times New Roman"/>
            </a:endParaRPr>
          </a:p>
          <a:p>
            <a:pPr marL="768350" lvl="1" indent="-273050">
              <a:lnSpc>
                <a:spcPct val="100000"/>
              </a:lnSpc>
              <a:spcBef>
                <a:spcPts val="580"/>
              </a:spcBef>
              <a:buClr>
                <a:srgbClr val="D24716"/>
              </a:buClr>
              <a:buSzPct val="85000"/>
              <a:buFont typeface="Trebuchet MS"/>
              <a:buChar char="●"/>
              <a:tabLst>
                <a:tab pos="311150" algn="l"/>
              </a:tabLst>
            </a:pPr>
            <a:r>
              <a:rPr lang="en-GB" b="1" spc="-25" dirty="0">
                <a:latin typeface="Times New Roman"/>
                <a:cs typeface="Times New Roman"/>
              </a:rPr>
              <a:t>Black</a:t>
            </a:r>
            <a:r>
              <a:rPr lang="en-GB" b="1" spc="-70" dirty="0">
                <a:latin typeface="Times New Roman"/>
                <a:cs typeface="Times New Roman"/>
              </a:rPr>
              <a:t> </a:t>
            </a:r>
            <a:r>
              <a:rPr lang="en-GB" b="1" spc="25" dirty="0">
                <a:latin typeface="Times New Roman"/>
                <a:cs typeface="Times New Roman"/>
              </a:rPr>
              <a:t>Box</a:t>
            </a:r>
            <a:r>
              <a:rPr lang="en-GB" b="1" spc="-65" dirty="0">
                <a:latin typeface="Times New Roman"/>
                <a:cs typeface="Times New Roman"/>
              </a:rPr>
              <a:t> </a:t>
            </a:r>
            <a:r>
              <a:rPr lang="en-GB" b="1" dirty="0">
                <a:latin typeface="Times New Roman"/>
                <a:cs typeface="Times New Roman"/>
              </a:rPr>
              <a:t>(Functional)</a:t>
            </a:r>
            <a:r>
              <a:rPr lang="en-GB" b="1" spc="-60" dirty="0">
                <a:latin typeface="Times New Roman"/>
                <a:cs typeface="Times New Roman"/>
              </a:rPr>
              <a:t> </a:t>
            </a:r>
            <a:r>
              <a:rPr lang="en-GB" b="1" dirty="0">
                <a:latin typeface="Times New Roman"/>
                <a:cs typeface="Times New Roman"/>
              </a:rPr>
              <a:t>–</a:t>
            </a:r>
            <a:endParaRPr lang="en-GB" dirty="0">
              <a:latin typeface="Times New Roman"/>
              <a:cs typeface="Times New Roman"/>
            </a:endParaRPr>
          </a:p>
          <a:p>
            <a:pPr marL="1225550" marR="250190" lvl="2" indent="-273050">
              <a:lnSpc>
                <a:spcPct val="100000"/>
              </a:lnSpc>
              <a:spcBef>
                <a:spcPts val="570"/>
              </a:spcBef>
              <a:buClr>
                <a:srgbClr val="D24716"/>
              </a:buClr>
              <a:buSzPct val="85000"/>
              <a:buFont typeface="Trebuchet MS"/>
              <a:buChar char="●"/>
              <a:tabLst>
                <a:tab pos="311150" algn="l"/>
              </a:tabLst>
            </a:pPr>
            <a:r>
              <a:rPr lang="en-GB" b="1" spc="-55" dirty="0">
                <a:latin typeface="Times New Roman"/>
                <a:cs typeface="Times New Roman"/>
              </a:rPr>
              <a:t>This</a:t>
            </a:r>
            <a:r>
              <a:rPr lang="en-GB" b="1" spc="-40" dirty="0">
                <a:latin typeface="Times New Roman"/>
                <a:cs typeface="Times New Roman"/>
              </a:rPr>
              <a:t> </a:t>
            </a:r>
            <a:r>
              <a:rPr lang="en-GB" spc="-125" dirty="0">
                <a:latin typeface="Times New Roman"/>
                <a:cs typeface="Times New Roman"/>
              </a:rPr>
              <a:t>is</a:t>
            </a:r>
            <a:r>
              <a:rPr lang="en-GB" spc="-50" dirty="0">
                <a:latin typeface="Times New Roman"/>
                <a:cs typeface="Times New Roman"/>
              </a:rPr>
              <a:t> </a:t>
            </a:r>
            <a:r>
              <a:rPr lang="en-GB" spc="-160" dirty="0">
                <a:latin typeface="Times New Roman"/>
                <a:cs typeface="Times New Roman"/>
              </a:rPr>
              <a:t>a</a:t>
            </a:r>
            <a:r>
              <a:rPr lang="en-GB" spc="-45" dirty="0">
                <a:latin typeface="Times New Roman"/>
                <a:cs typeface="Times New Roman"/>
              </a:rPr>
              <a:t> </a:t>
            </a:r>
            <a:r>
              <a:rPr lang="en-GB" spc="-80" dirty="0">
                <a:latin typeface="Times New Roman"/>
                <a:cs typeface="Times New Roman"/>
              </a:rPr>
              <a:t>method</a:t>
            </a:r>
            <a:r>
              <a:rPr lang="en-GB" spc="-45" dirty="0">
                <a:latin typeface="Times New Roman"/>
                <a:cs typeface="Times New Roman"/>
              </a:rPr>
              <a:t> </a:t>
            </a:r>
            <a:r>
              <a:rPr lang="en-GB" spc="-125" dirty="0">
                <a:latin typeface="Times New Roman"/>
                <a:cs typeface="Times New Roman"/>
              </a:rPr>
              <a:t>of</a:t>
            </a:r>
            <a:r>
              <a:rPr lang="en-GB" spc="-55" dirty="0">
                <a:latin typeface="Times New Roman"/>
                <a:cs typeface="Times New Roman"/>
              </a:rPr>
              <a:t> </a:t>
            </a:r>
            <a:r>
              <a:rPr lang="en-GB" spc="-90" dirty="0">
                <a:latin typeface="Times New Roman"/>
                <a:cs typeface="Times New Roman"/>
              </a:rPr>
              <a:t>software</a:t>
            </a:r>
            <a:r>
              <a:rPr lang="en-GB" spc="-45" dirty="0">
                <a:latin typeface="Times New Roman"/>
                <a:cs typeface="Times New Roman"/>
              </a:rPr>
              <a:t> </a:t>
            </a:r>
            <a:r>
              <a:rPr lang="en-GB" spc="-80" dirty="0">
                <a:latin typeface="Times New Roman"/>
                <a:cs typeface="Times New Roman"/>
              </a:rPr>
              <a:t>testing</a:t>
            </a:r>
            <a:r>
              <a:rPr lang="en-GB" spc="-40" dirty="0">
                <a:latin typeface="Times New Roman"/>
                <a:cs typeface="Times New Roman"/>
              </a:rPr>
              <a:t> </a:t>
            </a:r>
            <a:r>
              <a:rPr lang="en-GB" spc="-60" dirty="0">
                <a:latin typeface="Times New Roman"/>
                <a:cs typeface="Times New Roman"/>
              </a:rPr>
              <a:t>that</a:t>
            </a:r>
            <a:r>
              <a:rPr lang="en-GB" spc="-45" dirty="0">
                <a:latin typeface="Times New Roman"/>
                <a:cs typeface="Times New Roman"/>
              </a:rPr>
              <a:t> </a:t>
            </a:r>
            <a:r>
              <a:rPr lang="en-GB" spc="-110" dirty="0">
                <a:latin typeface="Times New Roman"/>
                <a:cs typeface="Times New Roman"/>
              </a:rPr>
              <a:t>examines</a:t>
            </a:r>
            <a:r>
              <a:rPr lang="en-GB" spc="-50" dirty="0">
                <a:latin typeface="Times New Roman"/>
                <a:cs typeface="Times New Roman"/>
              </a:rPr>
              <a:t> </a:t>
            </a:r>
            <a:r>
              <a:rPr lang="en-GB" spc="-60" dirty="0">
                <a:latin typeface="Times New Roman"/>
                <a:cs typeface="Times New Roman"/>
              </a:rPr>
              <a:t>the</a:t>
            </a:r>
            <a:r>
              <a:rPr lang="en-GB" spc="-45" dirty="0">
                <a:latin typeface="Times New Roman"/>
                <a:cs typeface="Times New Roman"/>
              </a:rPr>
              <a:t> </a:t>
            </a:r>
            <a:r>
              <a:rPr lang="en-GB" spc="-95" dirty="0">
                <a:latin typeface="Times New Roman"/>
                <a:cs typeface="Times New Roman"/>
              </a:rPr>
              <a:t>functionality</a:t>
            </a:r>
            <a:r>
              <a:rPr lang="en-GB" spc="-40" dirty="0">
                <a:latin typeface="Times New Roman"/>
                <a:cs typeface="Times New Roman"/>
              </a:rPr>
              <a:t> </a:t>
            </a:r>
            <a:r>
              <a:rPr lang="en-GB" spc="-125" dirty="0">
                <a:latin typeface="Times New Roman"/>
                <a:cs typeface="Times New Roman"/>
              </a:rPr>
              <a:t>of</a:t>
            </a:r>
            <a:r>
              <a:rPr lang="en-GB" spc="-50" dirty="0">
                <a:latin typeface="Times New Roman"/>
                <a:cs typeface="Times New Roman"/>
              </a:rPr>
              <a:t> </a:t>
            </a:r>
            <a:r>
              <a:rPr lang="en-GB" spc="-130" dirty="0">
                <a:latin typeface="Times New Roman"/>
                <a:cs typeface="Times New Roman"/>
              </a:rPr>
              <a:t>an </a:t>
            </a:r>
            <a:r>
              <a:rPr lang="en-GB" spc="-125" dirty="0">
                <a:latin typeface="Times New Roman"/>
                <a:cs typeface="Times New Roman"/>
              </a:rPr>
              <a:t> </a:t>
            </a:r>
            <a:r>
              <a:rPr lang="en-GB" spc="-90" dirty="0">
                <a:latin typeface="Times New Roman"/>
                <a:cs typeface="Times New Roman"/>
              </a:rPr>
              <a:t>software</a:t>
            </a:r>
            <a:r>
              <a:rPr lang="en-GB" spc="-45" dirty="0">
                <a:latin typeface="Times New Roman"/>
                <a:cs typeface="Times New Roman"/>
              </a:rPr>
              <a:t> </a:t>
            </a:r>
            <a:r>
              <a:rPr lang="en-GB" spc="-40" dirty="0">
                <a:latin typeface="Times New Roman"/>
                <a:cs typeface="Times New Roman"/>
              </a:rPr>
              <a:t>or</a:t>
            </a:r>
            <a:r>
              <a:rPr lang="en-GB" spc="-50" dirty="0">
                <a:latin typeface="Times New Roman"/>
                <a:cs typeface="Times New Roman"/>
              </a:rPr>
              <a:t> </a:t>
            </a:r>
            <a:r>
              <a:rPr lang="en-GB" spc="-90" dirty="0">
                <a:latin typeface="Times New Roman"/>
                <a:cs typeface="Times New Roman"/>
              </a:rPr>
              <a:t>program</a:t>
            </a:r>
            <a:r>
              <a:rPr lang="en-GB" spc="-45" dirty="0">
                <a:latin typeface="Times New Roman"/>
                <a:cs typeface="Times New Roman"/>
              </a:rPr>
              <a:t> </a:t>
            </a:r>
            <a:r>
              <a:rPr lang="en-GB" spc="-25" dirty="0">
                <a:latin typeface="Times New Roman"/>
                <a:cs typeface="Times New Roman"/>
              </a:rPr>
              <a:t>(e.g.</a:t>
            </a:r>
            <a:r>
              <a:rPr lang="en-GB" spc="-45" dirty="0">
                <a:latin typeface="Times New Roman"/>
                <a:cs typeface="Times New Roman"/>
              </a:rPr>
              <a:t> </a:t>
            </a:r>
            <a:r>
              <a:rPr lang="en-GB" spc="-95" dirty="0">
                <a:latin typeface="Times New Roman"/>
                <a:cs typeface="Times New Roman"/>
              </a:rPr>
              <a:t>what</a:t>
            </a:r>
            <a:r>
              <a:rPr lang="en-GB" spc="-40" dirty="0">
                <a:latin typeface="Times New Roman"/>
                <a:cs typeface="Times New Roman"/>
              </a:rPr>
              <a:t> </a:t>
            </a:r>
            <a:r>
              <a:rPr lang="en-GB" spc="-65" dirty="0">
                <a:latin typeface="Times New Roman"/>
                <a:cs typeface="Times New Roman"/>
              </a:rPr>
              <a:t>the</a:t>
            </a:r>
            <a:r>
              <a:rPr lang="en-GB" spc="-40" dirty="0">
                <a:latin typeface="Times New Roman"/>
                <a:cs typeface="Times New Roman"/>
              </a:rPr>
              <a:t> </a:t>
            </a:r>
            <a:r>
              <a:rPr lang="en-GB" spc="-90" dirty="0">
                <a:latin typeface="Times New Roman"/>
                <a:cs typeface="Times New Roman"/>
              </a:rPr>
              <a:t>software</a:t>
            </a:r>
            <a:r>
              <a:rPr lang="en-GB" spc="-45" dirty="0">
                <a:latin typeface="Times New Roman"/>
                <a:cs typeface="Times New Roman"/>
              </a:rPr>
              <a:t> </a:t>
            </a:r>
            <a:r>
              <a:rPr lang="en-GB" spc="-95" dirty="0">
                <a:latin typeface="Times New Roman"/>
                <a:cs typeface="Times New Roman"/>
              </a:rPr>
              <a:t>does)</a:t>
            </a:r>
            <a:r>
              <a:rPr lang="en-GB" spc="-45" dirty="0">
                <a:latin typeface="Times New Roman"/>
                <a:cs typeface="Times New Roman"/>
              </a:rPr>
              <a:t> </a:t>
            </a:r>
            <a:r>
              <a:rPr lang="en-GB" spc="-70" dirty="0">
                <a:latin typeface="Times New Roman"/>
                <a:cs typeface="Times New Roman"/>
              </a:rPr>
              <a:t>without</a:t>
            </a:r>
            <a:r>
              <a:rPr lang="en-GB" spc="-40" dirty="0">
                <a:latin typeface="Times New Roman"/>
                <a:cs typeface="Times New Roman"/>
              </a:rPr>
              <a:t> </a:t>
            </a:r>
            <a:r>
              <a:rPr lang="en-GB" spc="-85" dirty="0">
                <a:latin typeface="Times New Roman"/>
                <a:cs typeface="Times New Roman"/>
              </a:rPr>
              <a:t>peering</a:t>
            </a:r>
            <a:r>
              <a:rPr lang="en-GB" spc="-35" dirty="0">
                <a:latin typeface="Times New Roman"/>
                <a:cs typeface="Times New Roman"/>
              </a:rPr>
              <a:t> </a:t>
            </a:r>
            <a:r>
              <a:rPr lang="en-GB" spc="-65" dirty="0">
                <a:latin typeface="Times New Roman"/>
                <a:cs typeface="Times New Roman"/>
              </a:rPr>
              <a:t>into</a:t>
            </a:r>
            <a:r>
              <a:rPr lang="en-GB" spc="-50" dirty="0">
                <a:latin typeface="Times New Roman"/>
                <a:cs typeface="Times New Roman"/>
              </a:rPr>
              <a:t> </a:t>
            </a:r>
            <a:r>
              <a:rPr lang="en-GB" spc="-75" dirty="0">
                <a:latin typeface="Times New Roman"/>
                <a:cs typeface="Times New Roman"/>
              </a:rPr>
              <a:t>its </a:t>
            </a:r>
            <a:r>
              <a:rPr lang="en-GB" spc="-484" dirty="0">
                <a:latin typeface="Times New Roman"/>
                <a:cs typeface="Times New Roman"/>
              </a:rPr>
              <a:t> </a:t>
            </a:r>
            <a:r>
              <a:rPr lang="en-GB" spc="-65" dirty="0">
                <a:latin typeface="Times New Roman"/>
                <a:cs typeface="Times New Roman"/>
              </a:rPr>
              <a:t>i</a:t>
            </a:r>
            <a:r>
              <a:rPr lang="en-GB" spc="-130" dirty="0">
                <a:latin typeface="Times New Roman"/>
                <a:cs typeface="Times New Roman"/>
              </a:rPr>
              <a:t>n</a:t>
            </a:r>
            <a:r>
              <a:rPr lang="en-GB" spc="20" dirty="0">
                <a:latin typeface="Times New Roman"/>
                <a:cs typeface="Times New Roman"/>
              </a:rPr>
              <a:t>t</a:t>
            </a:r>
            <a:r>
              <a:rPr lang="en-GB" spc="-75" dirty="0">
                <a:latin typeface="Times New Roman"/>
                <a:cs typeface="Times New Roman"/>
              </a:rPr>
              <a:t>e</a:t>
            </a:r>
            <a:r>
              <a:rPr lang="en-GB" spc="10" dirty="0">
                <a:latin typeface="Times New Roman"/>
                <a:cs typeface="Times New Roman"/>
              </a:rPr>
              <a:t>r</a:t>
            </a:r>
            <a:r>
              <a:rPr lang="en-GB" spc="-85" dirty="0">
                <a:latin typeface="Times New Roman"/>
                <a:cs typeface="Times New Roman"/>
              </a:rPr>
              <a:t>n</a:t>
            </a:r>
            <a:r>
              <a:rPr lang="en-GB" spc="-150" dirty="0">
                <a:latin typeface="Times New Roman"/>
                <a:cs typeface="Times New Roman"/>
              </a:rPr>
              <a:t>a</a:t>
            </a:r>
            <a:r>
              <a:rPr lang="en-GB" spc="-90" dirty="0">
                <a:latin typeface="Times New Roman"/>
                <a:cs typeface="Times New Roman"/>
              </a:rPr>
              <a:t>l</a:t>
            </a:r>
            <a:r>
              <a:rPr lang="en-GB" spc="-55" dirty="0">
                <a:latin typeface="Times New Roman"/>
                <a:cs typeface="Times New Roman"/>
              </a:rPr>
              <a:t> </a:t>
            </a:r>
            <a:r>
              <a:rPr lang="en-GB" spc="-155" dirty="0">
                <a:latin typeface="Times New Roman"/>
                <a:cs typeface="Times New Roman"/>
              </a:rPr>
              <a:t>s</a:t>
            </a:r>
            <a:r>
              <a:rPr lang="en-GB" spc="25" dirty="0">
                <a:latin typeface="Times New Roman"/>
                <a:cs typeface="Times New Roman"/>
              </a:rPr>
              <a:t>t</a:t>
            </a:r>
            <a:r>
              <a:rPr lang="en-GB" spc="10" dirty="0">
                <a:latin typeface="Times New Roman"/>
                <a:cs typeface="Times New Roman"/>
              </a:rPr>
              <a:t>r</a:t>
            </a:r>
            <a:r>
              <a:rPr lang="en-GB" spc="-95" dirty="0">
                <a:latin typeface="Times New Roman"/>
                <a:cs typeface="Times New Roman"/>
              </a:rPr>
              <a:t>u</a:t>
            </a:r>
            <a:r>
              <a:rPr lang="en-GB" spc="-65" dirty="0">
                <a:latin typeface="Times New Roman"/>
                <a:cs typeface="Times New Roman"/>
              </a:rPr>
              <a:t>c</a:t>
            </a:r>
            <a:r>
              <a:rPr lang="en-GB" spc="-35" dirty="0">
                <a:latin typeface="Times New Roman"/>
                <a:cs typeface="Times New Roman"/>
              </a:rPr>
              <a:t>t</a:t>
            </a:r>
            <a:r>
              <a:rPr lang="en-GB" spc="-95" dirty="0">
                <a:latin typeface="Times New Roman"/>
                <a:cs typeface="Times New Roman"/>
              </a:rPr>
              <a:t>u</a:t>
            </a:r>
            <a:r>
              <a:rPr lang="en-GB" spc="10" dirty="0">
                <a:latin typeface="Times New Roman"/>
                <a:cs typeface="Times New Roman"/>
              </a:rPr>
              <a:t>r</a:t>
            </a:r>
            <a:r>
              <a:rPr lang="en-GB" spc="-75" dirty="0">
                <a:latin typeface="Times New Roman"/>
                <a:cs typeface="Times New Roman"/>
              </a:rPr>
              <a:t>e</a:t>
            </a:r>
            <a:r>
              <a:rPr lang="en-GB" spc="-155" dirty="0">
                <a:latin typeface="Times New Roman"/>
                <a:cs typeface="Times New Roman"/>
              </a:rPr>
              <a:t>s</a:t>
            </a:r>
            <a:r>
              <a:rPr lang="en-GB" spc="-50" dirty="0">
                <a:latin typeface="Times New Roman"/>
                <a:cs typeface="Times New Roman"/>
              </a:rPr>
              <a:t> </a:t>
            </a:r>
            <a:r>
              <a:rPr lang="en-GB" spc="-95" dirty="0">
                <a:latin typeface="Times New Roman"/>
                <a:cs typeface="Times New Roman"/>
              </a:rPr>
              <a:t>o</a:t>
            </a:r>
            <a:r>
              <a:rPr lang="en-GB" spc="20" dirty="0">
                <a:latin typeface="Times New Roman"/>
                <a:cs typeface="Times New Roman"/>
              </a:rPr>
              <a:t>r</a:t>
            </a:r>
            <a:r>
              <a:rPr lang="en-GB" spc="-55" dirty="0">
                <a:latin typeface="Times New Roman"/>
                <a:cs typeface="Times New Roman"/>
              </a:rPr>
              <a:t> </a:t>
            </a:r>
            <a:r>
              <a:rPr lang="en-GB" spc="-120" dirty="0">
                <a:latin typeface="Times New Roman"/>
                <a:cs typeface="Times New Roman"/>
              </a:rPr>
              <a:t>w</a:t>
            </a:r>
            <a:r>
              <a:rPr lang="en-GB" spc="-85" dirty="0">
                <a:latin typeface="Times New Roman"/>
                <a:cs typeface="Times New Roman"/>
              </a:rPr>
              <a:t>o</a:t>
            </a:r>
            <a:r>
              <a:rPr lang="en-GB" spc="10" dirty="0">
                <a:latin typeface="Times New Roman"/>
                <a:cs typeface="Times New Roman"/>
              </a:rPr>
              <a:t>r</a:t>
            </a:r>
            <a:r>
              <a:rPr lang="en-GB" spc="-125" dirty="0">
                <a:latin typeface="Times New Roman"/>
                <a:cs typeface="Times New Roman"/>
              </a:rPr>
              <a:t>k</a:t>
            </a:r>
            <a:r>
              <a:rPr lang="en-GB" spc="-110" dirty="0">
                <a:latin typeface="Times New Roman"/>
                <a:cs typeface="Times New Roman"/>
              </a:rPr>
              <a:t>i</a:t>
            </a:r>
            <a:r>
              <a:rPr lang="en-GB" spc="-85" dirty="0">
                <a:latin typeface="Times New Roman"/>
                <a:cs typeface="Times New Roman"/>
              </a:rPr>
              <a:t>n</a:t>
            </a:r>
            <a:r>
              <a:rPr lang="en-GB" spc="-175" dirty="0">
                <a:latin typeface="Times New Roman"/>
                <a:cs typeface="Times New Roman"/>
              </a:rPr>
              <a:t>g</a:t>
            </a:r>
            <a:r>
              <a:rPr lang="en-GB" spc="-155" dirty="0">
                <a:latin typeface="Times New Roman"/>
                <a:cs typeface="Times New Roman"/>
              </a:rPr>
              <a:t>s</a:t>
            </a:r>
            <a:r>
              <a:rPr lang="en-GB" spc="80" dirty="0">
                <a:latin typeface="Times New Roman"/>
                <a:cs typeface="Times New Roman"/>
              </a:rPr>
              <a:t>.</a:t>
            </a:r>
            <a:endParaRPr lang="en-GB" dirty="0">
              <a:latin typeface="Times New Roman"/>
              <a:cs typeface="Times New Roman"/>
            </a:endParaRPr>
          </a:p>
          <a:p>
            <a:pPr marL="768350" lvl="1" indent="-273050">
              <a:lnSpc>
                <a:spcPct val="100000"/>
              </a:lnSpc>
              <a:spcBef>
                <a:spcPts val="580"/>
              </a:spcBef>
              <a:buClr>
                <a:srgbClr val="D24716"/>
              </a:buClr>
              <a:buSzPct val="85000"/>
              <a:buFont typeface="Trebuchet MS"/>
              <a:buChar char="●"/>
              <a:tabLst>
                <a:tab pos="311150" algn="l"/>
              </a:tabLst>
            </a:pPr>
            <a:r>
              <a:rPr lang="en-GB" b="1" spc="-10" dirty="0">
                <a:latin typeface="Times New Roman"/>
                <a:cs typeface="Times New Roman"/>
              </a:rPr>
              <a:t>White</a:t>
            </a:r>
            <a:r>
              <a:rPr lang="en-GB" b="1" spc="-65" dirty="0">
                <a:latin typeface="Times New Roman"/>
                <a:cs typeface="Times New Roman"/>
              </a:rPr>
              <a:t> </a:t>
            </a:r>
            <a:r>
              <a:rPr lang="en-GB" b="1" spc="25" dirty="0">
                <a:latin typeface="Times New Roman"/>
                <a:cs typeface="Times New Roman"/>
              </a:rPr>
              <a:t>Box</a:t>
            </a:r>
            <a:r>
              <a:rPr lang="en-GB" b="1" spc="-55" dirty="0">
                <a:latin typeface="Times New Roman"/>
                <a:cs typeface="Times New Roman"/>
              </a:rPr>
              <a:t> </a:t>
            </a:r>
            <a:r>
              <a:rPr lang="en-GB" b="1" spc="-60" dirty="0">
                <a:latin typeface="Times New Roman"/>
                <a:cs typeface="Times New Roman"/>
              </a:rPr>
              <a:t>(Glass</a:t>
            </a:r>
            <a:r>
              <a:rPr lang="en-GB" b="1" spc="-55" dirty="0">
                <a:latin typeface="Times New Roman"/>
                <a:cs typeface="Times New Roman"/>
              </a:rPr>
              <a:t> </a:t>
            </a:r>
            <a:r>
              <a:rPr lang="en-GB" b="1" spc="35" dirty="0">
                <a:latin typeface="Times New Roman"/>
                <a:cs typeface="Times New Roman"/>
              </a:rPr>
              <a:t>Box)</a:t>
            </a:r>
            <a:r>
              <a:rPr lang="en-GB" b="1" spc="-60" dirty="0">
                <a:latin typeface="Times New Roman"/>
                <a:cs typeface="Times New Roman"/>
              </a:rPr>
              <a:t> </a:t>
            </a:r>
            <a:r>
              <a:rPr lang="en-GB" b="1" dirty="0">
                <a:latin typeface="Times New Roman"/>
                <a:cs typeface="Times New Roman"/>
              </a:rPr>
              <a:t>–</a:t>
            </a:r>
            <a:endParaRPr lang="en-GB" dirty="0">
              <a:latin typeface="Times New Roman"/>
              <a:cs typeface="Times New Roman"/>
            </a:endParaRPr>
          </a:p>
          <a:p>
            <a:pPr marL="1225550" marR="30480" lvl="2" indent="-273050">
              <a:lnSpc>
                <a:spcPct val="100000"/>
              </a:lnSpc>
              <a:spcBef>
                <a:spcPts val="570"/>
              </a:spcBef>
              <a:buClr>
                <a:srgbClr val="D24716"/>
              </a:buClr>
              <a:buSzPct val="85000"/>
              <a:buFont typeface="Trebuchet MS"/>
              <a:buChar char="●"/>
              <a:tabLst>
                <a:tab pos="311150" algn="l"/>
              </a:tabLst>
            </a:pPr>
            <a:r>
              <a:rPr lang="en-GB" spc="-120" dirty="0">
                <a:latin typeface="Times New Roman"/>
                <a:cs typeface="Times New Roman"/>
              </a:rPr>
              <a:t>This</a:t>
            </a:r>
            <a:r>
              <a:rPr lang="en-GB" spc="-45" dirty="0">
                <a:latin typeface="Times New Roman"/>
                <a:cs typeface="Times New Roman"/>
              </a:rPr>
              <a:t> </a:t>
            </a:r>
            <a:r>
              <a:rPr lang="en-GB" spc="-160" dirty="0">
                <a:latin typeface="Times New Roman"/>
                <a:cs typeface="Times New Roman"/>
              </a:rPr>
              <a:t>a</a:t>
            </a:r>
            <a:r>
              <a:rPr lang="en-GB" spc="-40" dirty="0">
                <a:latin typeface="Times New Roman"/>
                <a:cs typeface="Times New Roman"/>
              </a:rPr>
              <a:t> </a:t>
            </a:r>
            <a:r>
              <a:rPr lang="en-GB" spc="-80" dirty="0">
                <a:latin typeface="Times New Roman"/>
                <a:cs typeface="Times New Roman"/>
              </a:rPr>
              <a:t>method</a:t>
            </a:r>
            <a:r>
              <a:rPr lang="en-GB" spc="-45" dirty="0">
                <a:latin typeface="Times New Roman"/>
                <a:cs typeface="Times New Roman"/>
              </a:rPr>
              <a:t> </a:t>
            </a:r>
            <a:r>
              <a:rPr lang="en-GB" spc="-125" dirty="0">
                <a:latin typeface="Times New Roman"/>
                <a:cs typeface="Times New Roman"/>
              </a:rPr>
              <a:t>of</a:t>
            </a:r>
            <a:r>
              <a:rPr lang="en-GB" spc="-50" dirty="0">
                <a:latin typeface="Times New Roman"/>
                <a:cs typeface="Times New Roman"/>
              </a:rPr>
              <a:t> </a:t>
            </a:r>
            <a:r>
              <a:rPr lang="en-GB" spc="-80" dirty="0">
                <a:latin typeface="Times New Roman"/>
                <a:cs typeface="Times New Roman"/>
              </a:rPr>
              <a:t>testing</a:t>
            </a:r>
            <a:r>
              <a:rPr lang="en-GB" spc="-45" dirty="0">
                <a:latin typeface="Times New Roman"/>
                <a:cs typeface="Times New Roman"/>
              </a:rPr>
              <a:t> </a:t>
            </a:r>
            <a:r>
              <a:rPr lang="en-GB" spc="-90" dirty="0">
                <a:latin typeface="Times New Roman"/>
                <a:cs typeface="Times New Roman"/>
              </a:rPr>
              <a:t>software</a:t>
            </a:r>
            <a:r>
              <a:rPr lang="en-GB" spc="-40" dirty="0">
                <a:latin typeface="Times New Roman"/>
                <a:cs typeface="Times New Roman"/>
              </a:rPr>
              <a:t> </a:t>
            </a:r>
            <a:r>
              <a:rPr lang="en-GB" spc="-60" dirty="0">
                <a:latin typeface="Times New Roman"/>
                <a:cs typeface="Times New Roman"/>
              </a:rPr>
              <a:t>that</a:t>
            </a:r>
            <a:r>
              <a:rPr lang="en-GB" spc="-40" dirty="0">
                <a:latin typeface="Times New Roman"/>
                <a:cs typeface="Times New Roman"/>
              </a:rPr>
              <a:t> </a:t>
            </a:r>
            <a:r>
              <a:rPr lang="en-GB" spc="-70" dirty="0">
                <a:latin typeface="Times New Roman"/>
                <a:cs typeface="Times New Roman"/>
              </a:rPr>
              <a:t>tests</a:t>
            </a:r>
            <a:r>
              <a:rPr lang="en-GB" spc="-40" dirty="0">
                <a:latin typeface="Times New Roman"/>
                <a:cs typeface="Times New Roman"/>
              </a:rPr>
              <a:t> </a:t>
            </a:r>
            <a:r>
              <a:rPr lang="en-GB" spc="-70" dirty="0">
                <a:latin typeface="Times New Roman"/>
                <a:cs typeface="Times New Roman"/>
              </a:rPr>
              <a:t>internal</a:t>
            </a:r>
            <a:r>
              <a:rPr lang="en-GB" spc="-50" dirty="0">
                <a:latin typeface="Times New Roman"/>
                <a:cs typeface="Times New Roman"/>
              </a:rPr>
              <a:t> </a:t>
            </a:r>
            <a:r>
              <a:rPr lang="en-GB" spc="-65" dirty="0">
                <a:latin typeface="Times New Roman"/>
                <a:cs typeface="Times New Roman"/>
              </a:rPr>
              <a:t>structures</a:t>
            </a:r>
            <a:r>
              <a:rPr lang="en-GB" spc="-45" dirty="0">
                <a:latin typeface="Times New Roman"/>
                <a:cs typeface="Times New Roman"/>
              </a:rPr>
              <a:t> </a:t>
            </a:r>
            <a:r>
              <a:rPr lang="en-GB" spc="-40" dirty="0">
                <a:latin typeface="Times New Roman"/>
                <a:cs typeface="Times New Roman"/>
              </a:rPr>
              <a:t>or</a:t>
            </a:r>
            <a:r>
              <a:rPr lang="en-GB" spc="-50" dirty="0">
                <a:latin typeface="Times New Roman"/>
                <a:cs typeface="Times New Roman"/>
              </a:rPr>
              <a:t> </a:t>
            </a:r>
            <a:r>
              <a:rPr lang="en-GB" spc="-105" dirty="0">
                <a:latin typeface="Times New Roman"/>
                <a:cs typeface="Times New Roman"/>
              </a:rPr>
              <a:t>workings</a:t>
            </a:r>
            <a:r>
              <a:rPr lang="en-GB" spc="-45" dirty="0">
                <a:latin typeface="Times New Roman"/>
                <a:cs typeface="Times New Roman"/>
              </a:rPr>
              <a:t> </a:t>
            </a:r>
            <a:r>
              <a:rPr lang="en-GB" spc="-125" dirty="0">
                <a:latin typeface="Times New Roman"/>
                <a:cs typeface="Times New Roman"/>
              </a:rPr>
              <a:t>of </a:t>
            </a:r>
            <a:r>
              <a:rPr lang="en-GB" spc="-484" dirty="0">
                <a:latin typeface="Times New Roman"/>
                <a:cs typeface="Times New Roman"/>
              </a:rPr>
              <a:t> </a:t>
            </a:r>
            <a:r>
              <a:rPr lang="en-GB" spc="-125" dirty="0">
                <a:latin typeface="Times New Roman"/>
                <a:cs typeface="Times New Roman"/>
              </a:rPr>
              <a:t>an</a:t>
            </a:r>
            <a:r>
              <a:rPr lang="en-GB" spc="-55" dirty="0">
                <a:latin typeface="Times New Roman"/>
                <a:cs typeface="Times New Roman"/>
              </a:rPr>
              <a:t> </a:t>
            </a:r>
            <a:r>
              <a:rPr lang="en-GB" spc="-100" dirty="0">
                <a:latin typeface="Times New Roman"/>
                <a:cs typeface="Times New Roman"/>
              </a:rPr>
              <a:t>application</a:t>
            </a:r>
            <a:endParaRPr lang="en-GB" dirty="0">
              <a:latin typeface="Times New Roman"/>
              <a:cs typeface="Times New Roman"/>
            </a:endParaRPr>
          </a:p>
          <a:p>
            <a:pPr marL="1225550" marR="863600" lvl="2" indent="-273050">
              <a:lnSpc>
                <a:spcPct val="100000"/>
              </a:lnSpc>
              <a:spcBef>
                <a:spcPts val="570"/>
              </a:spcBef>
              <a:buClr>
                <a:srgbClr val="D24716"/>
              </a:buClr>
              <a:buSzPct val="85000"/>
              <a:buFont typeface="Trebuchet MS"/>
              <a:buChar char="●"/>
              <a:tabLst>
                <a:tab pos="311150" algn="l"/>
              </a:tabLst>
            </a:pPr>
            <a:r>
              <a:rPr lang="en-GB" spc="-125" dirty="0">
                <a:latin typeface="Times New Roman"/>
                <a:cs typeface="Times New Roman"/>
              </a:rPr>
              <a:t>In</a:t>
            </a:r>
            <a:r>
              <a:rPr lang="en-GB" spc="-50" dirty="0">
                <a:latin typeface="Times New Roman"/>
                <a:cs typeface="Times New Roman"/>
              </a:rPr>
              <a:t> </a:t>
            </a:r>
            <a:r>
              <a:rPr lang="en-GB" spc="-80" dirty="0">
                <a:latin typeface="Times New Roman"/>
                <a:cs typeface="Times New Roman"/>
              </a:rPr>
              <a:t>white-box</a:t>
            </a:r>
            <a:r>
              <a:rPr lang="en-GB" spc="-45" dirty="0">
                <a:latin typeface="Times New Roman"/>
                <a:cs typeface="Times New Roman"/>
              </a:rPr>
              <a:t> </a:t>
            </a:r>
            <a:r>
              <a:rPr lang="en-GB" spc="-80" dirty="0">
                <a:latin typeface="Times New Roman"/>
                <a:cs typeface="Times New Roman"/>
              </a:rPr>
              <a:t>testing</a:t>
            </a:r>
            <a:r>
              <a:rPr lang="en-GB" spc="-45" dirty="0">
                <a:latin typeface="Times New Roman"/>
                <a:cs typeface="Times New Roman"/>
              </a:rPr>
              <a:t> </a:t>
            </a:r>
            <a:r>
              <a:rPr lang="en-GB" spc="-120" dirty="0">
                <a:latin typeface="Times New Roman"/>
                <a:cs typeface="Times New Roman"/>
              </a:rPr>
              <a:t>an</a:t>
            </a:r>
            <a:r>
              <a:rPr lang="en-GB" spc="-55" dirty="0">
                <a:latin typeface="Times New Roman"/>
                <a:cs typeface="Times New Roman"/>
              </a:rPr>
              <a:t> </a:t>
            </a:r>
            <a:r>
              <a:rPr lang="en-GB" spc="-70" dirty="0">
                <a:latin typeface="Times New Roman"/>
                <a:cs typeface="Times New Roman"/>
              </a:rPr>
              <a:t>internal</a:t>
            </a:r>
            <a:r>
              <a:rPr lang="en-GB" spc="-45" dirty="0">
                <a:latin typeface="Times New Roman"/>
                <a:cs typeface="Times New Roman"/>
              </a:rPr>
              <a:t> </a:t>
            </a:r>
            <a:r>
              <a:rPr lang="en-GB" spc="-85" dirty="0">
                <a:latin typeface="Times New Roman"/>
                <a:cs typeface="Times New Roman"/>
              </a:rPr>
              <a:t>perspective</a:t>
            </a:r>
            <a:r>
              <a:rPr lang="en-GB" spc="-40" dirty="0">
                <a:latin typeface="Times New Roman"/>
                <a:cs typeface="Times New Roman"/>
              </a:rPr>
              <a:t> </a:t>
            </a:r>
            <a:r>
              <a:rPr lang="en-GB" spc="-125" dirty="0">
                <a:latin typeface="Times New Roman"/>
                <a:cs typeface="Times New Roman"/>
              </a:rPr>
              <a:t>of</a:t>
            </a:r>
            <a:r>
              <a:rPr lang="en-GB" spc="-50" dirty="0">
                <a:latin typeface="Times New Roman"/>
                <a:cs typeface="Times New Roman"/>
              </a:rPr>
              <a:t> </a:t>
            </a:r>
            <a:r>
              <a:rPr lang="en-GB" spc="-60" dirty="0">
                <a:latin typeface="Times New Roman"/>
                <a:cs typeface="Times New Roman"/>
              </a:rPr>
              <a:t>the</a:t>
            </a:r>
            <a:r>
              <a:rPr lang="en-GB" spc="-40" dirty="0">
                <a:latin typeface="Times New Roman"/>
                <a:cs typeface="Times New Roman"/>
              </a:rPr>
              <a:t> </a:t>
            </a:r>
            <a:r>
              <a:rPr lang="en-GB" spc="-85" dirty="0">
                <a:latin typeface="Times New Roman"/>
                <a:cs typeface="Times New Roman"/>
              </a:rPr>
              <a:t>system,</a:t>
            </a:r>
            <a:r>
              <a:rPr lang="en-GB" spc="-40" dirty="0">
                <a:latin typeface="Times New Roman"/>
                <a:cs typeface="Times New Roman"/>
              </a:rPr>
              <a:t> </a:t>
            </a:r>
            <a:r>
              <a:rPr lang="en-GB" spc="-160" dirty="0">
                <a:latin typeface="Times New Roman"/>
                <a:cs typeface="Times New Roman"/>
              </a:rPr>
              <a:t>as</a:t>
            </a:r>
            <a:r>
              <a:rPr lang="en-GB" spc="-45" dirty="0">
                <a:latin typeface="Times New Roman"/>
                <a:cs typeface="Times New Roman"/>
              </a:rPr>
              <a:t> </a:t>
            </a:r>
            <a:r>
              <a:rPr lang="en-GB" spc="-90" dirty="0">
                <a:latin typeface="Times New Roman"/>
                <a:cs typeface="Times New Roman"/>
              </a:rPr>
              <a:t>well</a:t>
            </a:r>
            <a:r>
              <a:rPr lang="en-GB" spc="-50" dirty="0">
                <a:latin typeface="Times New Roman"/>
                <a:cs typeface="Times New Roman"/>
              </a:rPr>
              <a:t> </a:t>
            </a:r>
            <a:r>
              <a:rPr lang="en-GB" spc="-160" dirty="0">
                <a:latin typeface="Times New Roman"/>
                <a:cs typeface="Times New Roman"/>
              </a:rPr>
              <a:t>as </a:t>
            </a:r>
            <a:r>
              <a:rPr lang="en-GB" spc="-484" dirty="0">
                <a:latin typeface="Times New Roman"/>
                <a:cs typeface="Times New Roman"/>
              </a:rPr>
              <a:t> </a:t>
            </a:r>
            <a:r>
              <a:rPr lang="en-GB" spc="-95" dirty="0">
                <a:latin typeface="Times New Roman"/>
                <a:cs typeface="Times New Roman"/>
              </a:rPr>
              <a:t>p</a:t>
            </a:r>
            <a:r>
              <a:rPr lang="en-GB" spc="10" dirty="0">
                <a:latin typeface="Times New Roman"/>
                <a:cs typeface="Times New Roman"/>
              </a:rPr>
              <a:t>r</a:t>
            </a:r>
            <a:r>
              <a:rPr lang="en-GB" spc="-85" dirty="0">
                <a:latin typeface="Times New Roman"/>
                <a:cs typeface="Times New Roman"/>
              </a:rPr>
              <a:t>o</a:t>
            </a:r>
            <a:r>
              <a:rPr lang="en-GB" spc="-170" dirty="0">
                <a:latin typeface="Times New Roman"/>
                <a:cs typeface="Times New Roman"/>
              </a:rPr>
              <a:t>g</a:t>
            </a:r>
            <a:r>
              <a:rPr lang="en-GB" spc="10" dirty="0">
                <a:latin typeface="Times New Roman"/>
                <a:cs typeface="Times New Roman"/>
              </a:rPr>
              <a:t>r</a:t>
            </a:r>
            <a:r>
              <a:rPr lang="en-GB" spc="-125" dirty="0">
                <a:latin typeface="Times New Roman"/>
                <a:cs typeface="Times New Roman"/>
              </a:rPr>
              <a:t>ammi</a:t>
            </a:r>
            <a:r>
              <a:rPr lang="en-GB" spc="-114" dirty="0">
                <a:latin typeface="Times New Roman"/>
                <a:cs typeface="Times New Roman"/>
              </a:rPr>
              <a:t>n</a:t>
            </a:r>
            <a:r>
              <a:rPr lang="en-GB" spc="-170" dirty="0">
                <a:latin typeface="Times New Roman"/>
                <a:cs typeface="Times New Roman"/>
              </a:rPr>
              <a:t>g</a:t>
            </a:r>
            <a:r>
              <a:rPr lang="en-GB" spc="-40" dirty="0">
                <a:latin typeface="Times New Roman"/>
                <a:cs typeface="Times New Roman"/>
              </a:rPr>
              <a:t> </a:t>
            </a:r>
            <a:r>
              <a:rPr lang="en-GB" spc="-165" dirty="0">
                <a:latin typeface="Times New Roman"/>
                <a:cs typeface="Times New Roman"/>
              </a:rPr>
              <a:t>s</a:t>
            </a:r>
            <a:r>
              <a:rPr lang="en-GB" spc="-125" dirty="0">
                <a:latin typeface="Times New Roman"/>
                <a:cs typeface="Times New Roman"/>
              </a:rPr>
              <a:t>k</a:t>
            </a:r>
            <a:r>
              <a:rPr lang="en-GB" spc="-110" dirty="0">
                <a:latin typeface="Times New Roman"/>
                <a:cs typeface="Times New Roman"/>
              </a:rPr>
              <a:t>i</a:t>
            </a:r>
            <a:r>
              <a:rPr lang="en-GB" spc="-95" dirty="0">
                <a:latin typeface="Times New Roman"/>
                <a:cs typeface="Times New Roman"/>
              </a:rPr>
              <a:t>ll</a:t>
            </a:r>
            <a:r>
              <a:rPr lang="en-GB" spc="-125" dirty="0">
                <a:latin typeface="Times New Roman"/>
                <a:cs typeface="Times New Roman"/>
              </a:rPr>
              <a:t>s</a:t>
            </a:r>
            <a:r>
              <a:rPr lang="en-GB" spc="80" dirty="0">
                <a:latin typeface="Times New Roman"/>
                <a:cs typeface="Times New Roman"/>
              </a:rPr>
              <a:t>,</a:t>
            </a:r>
            <a:r>
              <a:rPr lang="en-GB" spc="-50" dirty="0">
                <a:latin typeface="Times New Roman"/>
                <a:cs typeface="Times New Roman"/>
              </a:rPr>
              <a:t> </a:t>
            </a:r>
            <a:r>
              <a:rPr lang="en-GB" spc="-75" dirty="0">
                <a:latin typeface="Times New Roman"/>
                <a:cs typeface="Times New Roman"/>
              </a:rPr>
              <a:t>ar</a:t>
            </a:r>
            <a:r>
              <a:rPr lang="en-GB" spc="-80" dirty="0">
                <a:latin typeface="Times New Roman"/>
                <a:cs typeface="Times New Roman"/>
              </a:rPr>
              <a:t>e</a:t>
            </a:r>
            <a:r>
              <a:rPr lang="en-GB" spc="-45" dirty="0">
                <a:latin typeface="Times New Roman"/>
                <a:cs typeface="Times New Roman"/>
              </a:rPr>
              <a:t> </a:t>
            </a:r>
            <a:r>
              <a:rPr lang="en-GB" spc="-95" dirty="0">
                <a:latin typeface="Times New Roman"/>
                <a:cs typeface="Times New Roman"/>
              </a:rPr>
              <a:t>u</a:t>
            </a:r>
            <a:r>
              <a:rPr lang="en-GB" spc="-155" dirty="0">
                <a:latin typeface="Times New Roman"/>
                <a:cs typeface="Times New Roman"/>
              </a:rPr>
              <a:t>s</a:t>
            </a:r>
            <a:r>
              <a:rPr lang="en-GB" spc="-85" dirty="0">
                <a:latin typeface="Times New Roman"/>
                <a:cs typeface="Times New Roman"/>
              </a:rPr>
              <a:t>ed</a:t>
            </a:r>
            <a:r>
              <a:rPr lang="en-GB" spc="-50" dirty="0">
                <a:latin typeface="Times New Roman"/>
                <a:cs typeface="Times New Roman"/>
              </a:rPr>
              <a:t> </a:t>
            </a:r>
            <a:r>
              <a:rPr lang="en-GB" spc="25" dirty="0">
                <a:latin typeface="Times New Roman"/>
                <a:cs typeface="Times New Roman"/>
              </a:rPr>
              <a:t>t</a:t>
            </a:r>
            <a:r>
              <a:rPr lang="en-GB" spc="-85" dirty="0">
                <a:latin typeface="Times New Roman"/>
                <a:cs typeface="Times New Roman"/>
              </a:rPr>
              <a:t>o</a:t>
            </a:r>
            <a:r>
              <a:rPr lang="en-GB" spc="-60" dirty="0">
                <a:latin typeface="Times New Roman"/>
                <a:cs typeface="Times New Roman"/>
              </a:rPr>
              <a:t> </a:t>
            </a:r>
            <a:r>
              <a:rPr lang="en-GB" spc="-85" dirty="0">
                <a:latin typeface="Times New Roman"/>
                <a:cs typeface="Times New Roman"/>
              </a:rPr>
              <a:t>d</a:t>
            </a:r>
            <a:r>
              <a:rPr lang="en-GB" spc="-130" dirty="0">
                <a:latin typeface="Times New Roman"/>
                <a:cs typeface="Times New Roman"/>
              </a:rPr>
              <a:t>e</a:t>
            </a:r>
            <a:r>
              <a:rPr lang="en-GB" spc="-110" dirty="0">
                <a:latin typeface="Times New Roman"/>
                <a:cs typeface="Times New Roman"/>
              </a:rPr>
              <a:t>si</a:t>
            </a:r>
            <a:r>
              <a:rPr lang="en-GB" spc="-170" dirty="0">
                <a:latin typeface="Times New Roman"/>
                <a:cs typeface="Times New Roman"/>
              </a:rPr>
              <a:t>g</a:t>
            </a:r>
            <a:r>
              <a:rPr lang="en-GB" spc="-85" dirty="0">
                <a:latin typeface="Times New Roman"/>
                <a:cs typeface="Times New Roman"/>
              </a:rPr>
              <a:t>n</a:t>
            </a:r>
            <a:r>
              <a:rPr lang="en-GB" spc="-50" dirty="0">
                <a:latin typeface="Times New Roman"/>
                <a:cs typeface="Times New Roman"/>
              </a:rPr>
              <a:t> </a:t>
            </a:r>
            <a:r>
              <a:rPr lang="en-GB" spc="25" dirty="0">
                <a:latin typeface="Times New Roman"/>
                <a:cs typeface="Times New Roman"/>
              </a:rPr>
              <a:t>t</a:t>
            </a:r>
            <a:r>
              <a:rPr lang="en-GB" spc="-130" dirty="0">
                <a:latin typeface="Times New Roman"/>
                <a:cs typeface="Times New Roman"/>
              </a:rPr>
              <a:t>e</a:t>
            </a:r>
            <a:r>
              <a:rPr lang="en-GB" spc="-110" dirty="0">
                <a:latin typeface="Times New Roman"/>
                <a:cs typeface="Times New Roman"/>
              </a:rPr>
              <a:t>s</a:t>
            </a:r>
            <a:r>
              <a:rPr lang="en-GB" spc="25" dirty="0">
                <a:latin typeface="Times New Roman"/>
                <a:cs typeface="Times New Roman"/>
              </a:rPr>
              <a:t>t</a:t>
            </a:r>
            <a:r>
              <a:rPr lang="en-GB" spc="-50" dirty="0">
                <a:latin typeface="Times New Roman"/>
                <a:cs typeface="Times New Roman"/>
              </a:rPr>
              <a:t> </a:t>
            </a:r>
            <a:r>
              <a:rPr lang="en-GB" spc="-155" dirty="0">
                <a:latin typeface="Times New Roman"/>
                <a:cs typeface="Times New Roman"/>
              </a:rPr>
              <a:t>ca</a:t>
            </a:r>
            <a:r>
              <a:rPr lang="en-GB" spc="-135" dirty="0">
                <a:latin typeface="Times New Roman"/>
                <a:cs typeface="Times New Roman"/>
              </a:rPr>
              <a:t>s</a:t>
            </a:r>
            <a:r>
              <a:rPr lang="en-GB" spc="-130" dirty="0">
                <a:latin typeface="Times New Roman"/>
                <a:cs typeface="Times New Roman"/>
              </a:rPr>
              <a:t>e</a:t>
            </a:r>
            <a:r>
              <a:rPr lang="en-GB" spc="-110" dirty="0">
                <a:latin typeface="Times New Roman"/>
                <a:cs typeface="Times New Roman"/>
              </a:rPr>
              <a:t>s</a:t>
            </a:r>
            <a:r>
              <a:rPr lang="en-GB" spc="80" dirty="0">
                <a:latin typeface="Times New Roman"/>
                <a:cs typeface="Times New Roman"/>
              </a:rPr>
              <a:t>.</a:t>
            </a:r>
            <a:endParaRPr lang="en-GB" dirty="0">
              <a:latin typeface="Times New Roman"/>
              <a:cs typeface="Times New Roman"/>
            </a:endParaRPr>
          </a:p>
        </p:txBody>
      </p:sp>
      <p:sp>
        <p:nvSpPr>
          <p:cNvPr id="6" name="Slide Number Placeholder 5"/>
          <p:cNvSpPr>
            <a:spLocks noGrp="1"/>
          </p:cNvSpPr>
          <p:nvPr>
            <p:ph type="sldNum" sz="quarter" idx="12"/>
          </p:nvPr>
        </p:nvSpPr>
        <p:spPr/>
        <p:txBody>
          <a:bodyPr/>
          <a:lstStyle/>
          <a:p>
            <a:fld id="{B8469794-7FE4-4827-BFFB-C703968EB8F2}" type="slidenum">
              <a:rPr lang="en-US" smtClean="0"/>
              <a:t>6</a:t>
            </a:fld>
            <a:endParaRPr lang="en-US"/>
          </a:p>
        </p:txBody>
      </p:sp>
      <p:sp>
        <p:nvSpPr>
          <p:cNvPr id="7" name="Date Placeholder 6"/>
          <p:cNvSpPr>
            <a:spLocks noGrp="1"/>
          </p:cNvSpPr>
          <p:nvPr>
            <p:ph type="dt" sz="half" idx="10"/>
          </p:nvPr>
        </p:nvSpPr>
        <p:spPr/>
        <p:txBody>
          <a:bodyPr/>
          <a:lstStyle/>
          <a:p>
            <a:fld id="{B74F0274-5188-4C2B-B0D9-4C655D8F0C20}"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06004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09AB-88D4-43C0-A578-0ACBF27F4301}"/>
              </a:ext>
            </a:extLst>
          </p:cNvPr>
          <p:cNvSpPr>
            <a:spLocks noGrp="1"/>
          </p:cNvSpPr>
          <p:nvPr>
            <p:ph type="title"/>
          </p:nvPr>
        </p:nvSpPr>
        <p:spPr/>
        <p:txBody>
          <a:bodyPr/>
          <a:lstStyle/>
          <a:p>
            <a:pPr algn="ctr"/>
            <a:r>
              <a:rPr lang="en-GB" b="1" dirty="0">
                <a:solidFill>
                  <a:srgbClr val="0070C0"/>
                </a:solidFill>
              </a:rPr>
              <a:t>Rules for constructing Integer constants</a:t>
            </a:r>
            <a:endParaRPr lang="en-US" b="1" dirty="0">
              <a:solidFill>
                <a:srgbClr val="0070C0"/>
              </a:solidFill>
            </a:endParaRPr>
          </a:p>
        </p:txBody>
      </p:sp>
      <p:sp>
        <p:nvSpPr>
          <p:cNvPr id="3" name="Content Placeholder 2">
            <a:extLst>
              <a:ext uri="{FF2B5EF4-FFF2-40B4-BE49-F238E27FC236}">
                <a16:creationId xmlns:a16="http://schemas.microsoft.com/office/drawing/2014/main" id="{BD5F1683-29FA-41EF-82DA-412CAA8B8833}"/>
              </a:ext>
            </a:extLst>
          </p:cNvPr>
          <p:cNvSpPr>
            <a:spLocks noGrp="1"/>
          </p:cNvSpPr>
          <p:nvPr>
            <p:ph idx="1"/>
          </p:nvPr>
        </p:nvSpPr>
        <p:spPr/>
        <p:txBody>
          <a:bodyPr>
            <a:normAutofit/>
          </a:bodyPr>
          <a:lstStyle/>
          <a:p>
            <a:r>
              <a:rPr lang="en-GB" dirty="0"/>
              <a:t>An integer constant must have at least one digit. </a:t>
            </a:r>
          </a:p>
          <a:p>
            <a:r>
              <a:rPr lang="en-GB" dirty="0"/>
              <a:t> It should not contain either a decimal point or exponent.</a:t>
            </a:r>
          </a:p>
          <a:p>
            <a:r>
              <a:rPr lang="en-GB" dirty="0"/>
              <a:t> If a constant is positive, it may or may not be preceded by a  plus sign. If it is a negative, it must be preceded by a minus sign.</a:t>
            </a:r>
          </a:p>
          <a:p>
            <a:r>
              <a:rPr lang="en-GB" dirty="0"/>
              <a:t> Commas, blanks and non-digit characters are not allowed in  integer constants.</a:t>
            </a:r>
          </a:p>
          <a:p>
            <a:r>
              <a:rPr lang="en-GB" dirty="0"/>
              <a:t> The value of integer constant cannot exceed specified limits. The valid range is  –32768 to +32767. </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60</a:t>
            </a:fld>
            <a:endParaRPr lang="en-US"/>
          </a:p>
        </p:txBody>
      </p:sp>
      <p:sp>
        <p:nvSpPr>
          <p:cNvPr id="7" name="Date Placeholder 6"/>
          <p:cNvSpPr>
            <a:spLocks noGrp="1"/>
          </p:cNvSpPr>
          <p:nvPr>
            <p:ph type="dt" sz="half" idx="10"/>
          </p:nvPr>
        </p:nvSpPr>
        <p:spPr/>
        <p:txBody>
          <a:bodyPr/>
          <a:lstStyle/>
          <a:p>
            <a:fld id="{3EB511D9-6515-4AC9-990F-BD22C4098B62}"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4123461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AF96-E7C7-4045-942C-B8EFD1A5688E}"/>
              </a:ext>
            </a:extLst>
          </p:cNvPr>
          <p:cNvSpPr>
            <a:spLocks noGrp="1"/>
          </p:cNvSpPr>
          <p:nvPr>
            <p:ph type="title"/>
          </p:nvPr>
        </p:nvSpPr>
        <p:spPr/>
        <p:txBody>
          <a:bodyPr/>
          <a:lstStyle/>
          <a:p>
            <a:pPr algn="ctr"/>
            <a:r>
              <a:rPr lang="en-US" b="1" dirty="0">
                <a:solidFill>
                  <a:srgbClr val="0070C0"/>
                </a:solidFill>
              </a:rPr>
              <a:t>Real Constants </a:t>
            </a:r>
          </a:p>
        </p:txBody>
      </p:sp>
      <p:sp>
        <p:nvSpPr>
          <p:cNvPr id="3" name="Content Placeholder 2">
            <a:extLst>
              <a:ext uri="{FF2B5EF4-FFF2-40B4-BE49-F238E27FC236}">
                <a16:creationId xmlns:a16="http://schemas.microsoft.com/office/drawing/2014/main" id="{938F5AEE-AC4D-4340-B5CC-B40F1104D6F6}"/>
              </a:ext>
            </a:extLst>
          </p:cNvPr>
          <p:cNvSpPr>
            <a:spLocks noGrp="1"/>
          </p:cNvSpPr>
          <p:nvPr>
            <p:ph idx="1"/>
          </p:nvPr>
        </p:nvSpPr>
        <p:spPr>
          <a:xfrm>
            <a:off x="838200" y="2640273"/>
            <a:ext cx="10515600" cy="3461269"/>
          </a:xfrm>
        </p:spPr>
        <p:txBody>
          <a:bodyPr/>
          <a:lstStyle/>
          <a:p>
            <a:r>
              <a:rPr lang="en-GB" dirty="0"/>
              <a:t>Real values are often called floating-point constants. There are two ways to represent a real constant decimal form and exponential form. </a:t>
            </a:r>
          </a:p>
          <a:p>
            <a:endParaRPr lang="en-GB" dirty="0"/>
          </a:p>
          <a:p>
            <a:pPr algn="just"/>
            <a:r>
              <a:rPr lang="en-GB" dirty="0"/>
              <a:t>In exponential form of representation, the real constant is represented in two parts. The part appearing before ‘e’ is called mantissa, whereas the part following ‘e’ is called exponent. </a:t>
            </a:r>
          </a:p>
          <a:p>
            <a:pPr algn="just"/>
            <a:endParaRPr lang="en-GB" dirty="0"/>
          </a:p>
          <a:p>
            <a:pPr algn="just"/>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61</a:t>
            </a:fld>
            <a:endParaRPr lang="en-US"/>
          </a:p>
        </p:txBody>
      </p:sp>
      <p:sp>
        <p:nvSpPr>
          <p:cNvPr id="7" name="Date Placeholder 6"/>
          <p:cNvSpPr>
            <a:spLocks noGrp="1"/>
          </p:cNvSpPr>
          <p:nvPr>
            <p:ph type="dt" sz="half" idx="10"/>
          </p:nvPr>
        </p:nvSpPr>
        <p:spPr/>
        <p:txBody>
          <a:bodyPr/>
          <a:lstStyle/>
          <a:p>
            <a:fld id="{36D30BE8-347A-41AA-9BC2-F74E025E3995}"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5659313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9493-250B-4F43-B9A0-87CC35F68CDF}"/>
              </a:ext>
            </a:extLst>
          </p:cNvPr>
          <p:cNvSpPr>
            <a:spLocks noGrp="1"/>
          </p:cNvSpPr>
          <p:nvPr>
            <p:ph type="title"/>
          </p:nvPr>
        </p:nvSpPr>
        <p:spPr/>
        <p:txBody>
          <a:bodyPr/>
          <a:lstStyle/>
          <a:p>
            <a:pPr algn="ctr"/>
            <a:r>
              <a:rPr lang="en-US" b="1" dirty="0">
                <a:solidFill>
                  <a:srgbClr val="0070C0"/>
                </a:solidFill>
              </a:rPr>
              <a:t>Rules of Constructing Real Constants </a:t>
            </a:r>
          </a:p>
        </p:txBody>
      </p:sp>
      <p:sp>
        <p:nvSpPr>
          <p:cNvPr id="3" name="Content Placeholder 2">
            <a:extLst>
              <a:ext uri="{FF2B5EF4-FFF2-40B4-BE49-F238E27FC236}">
                <a16:creationId xmlns:a16="http://schemas.microsoft.com/office/drawing/2014/main" id="{2D43DA52-4E51-4B9F-8B97-273244BEA3DF}"/>
              </a:ext>
            </a:extLst>
          </p:cNvPr>
          <p:cNvSpPr>
            <a:spLocks noGrp="1"/>
          </p:cNvSpPr>
          <p:nvPr>
            <p:ph idx="1"/>
          </p:nvPr>
        </p:nvSpPr>
        <p:spPr/>
        <p:txBody>
          <a:bodyPr/>
          <a:lstStyle/>
          <a:p>
            <a:r>
              <a:rPr lang="en-GB" dirty="0"/>
              <a:t>The mantissa part and the exponential part should be  separated by a letter e. </a:t>
            </a:r>
          </a:p>
          <a:p>
            <a:r>
              <a:rPr lang="en-GB" dirty="0"/>
              <a:t>The mantissa part may have a positive or negative sign. </a:t>
            </a:r>
          </a:p>
          <a:p>
            <a:r>
              <a:rPr lang="en-GB" dirty="0"/>
              <a:t>Default sign of mantissa part is positive. </a:t>
            </a:r>
          </a:p>
          <a:p>
            <a:r>
              <a:rPr lang="en-GB" dirty="0"/>
              <a:t>The exponent must have at least one digit, which must be a positive or negative integer. Default sign is positive. </a:t>
            </a:r>
          </a:p>
          <a:p>
            <a:r>
              <a:rPr lang="en-GB" dirty="0"/>
              <a:t>Range of real constants expressed in exponential form is - 3.4e38 to 3.4e38</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62</a:t>
            </a:fld>
            <a:endParaRPr lang="en-US"/>
          </a:p>
        </p:txBody>
      </p:sp>
      <p:sp>
        <p:nvSpPr>
          <p:cNvPr id="7" name="Date Placeholder 6"/>
          <p:cNvSpPr>
            <a:spLocks noGrp="1"/>
          </p:cNvSpPr>
          <p:nvPr>
            <p:ph type="dt" sz="half" idx="10"/>
          </p:nvPr>
        </p:nvSpPr>
        <p:spPr/>
        <p:txBody>
          <a:bodyPr/>
          <a:lstStyle/>
          <a:p>
            <a:fld id="{C086FD99-3099-4A61-9360-5D21B063FDC5}"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119987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3161-0D29-4E9C-B709-A4388F0FC137}"/>
              </a:ext>
            </a:extLst>
          </p:cNvPr>
          <p:cNvSpPr>
            <a:spLocks noGrp="1"/>
          </p:cNvSpPr>
          <p:nvPr>
            <p:ph type="title"/>
          </p:nvPr>
        </p:nvSpPr>
        <p:spPr/>
        <p:txBody>
          <a:bodyPr/>
          <a:lstStyle/>
          <a:p>
            <a:pPr algn="ctr"/>
            <a:r>
              <a:rPr lang="en-US" b="1" dirty="0">
                <a:solidFill>
                  <a:srgbClr val="0070C0"/>
                </a:solidFill>
              </a:rPr>
              <a:t>Rules for Constructing Characters </a:t>
            </a:r>
          </a:p>
        </p:txBody>
      </p:sp>
      <p:sp>
        <p:nvSpPr>
          <p:cNvPr id="3" name="Content Placeholder 2">
            <a:extLst>
              <a:ext uri="{FF2B5EF4-FFF2-40B4-BE49-F238E27FC236}">
                <a16:creationId xmlns:a16="http://schemas.microsoft.com/office/drawing/2014/main" id="{FC995EF9-8CED-401E-82DC-3289C5F7670A}"/>
              </a:ext>
            </a:extLst>
          </p:cNvPr>
          <p:cNvSpPr>
            <a:spLocks noGrp="1"/>
          </p:cNvSpPr>
          <p:nvPr>
            <p:ph idx="1"/>
          </p:nvPr>
        </p:nvSpPr>
        <p:spPr/>
        <p:txBody>
          <a:bodyPr>
            <a:normAutofit fontScale="92500"/>
          </a:bodyPr>
          <a:lstStyle/>
          <a:p>
            <a:r>
              <a:rPr lang="en-GB" dirty="0"/>
              <a:t>A character constant is a single alphabet, a single digit or a single special symbol enclosed within single inverted commas. Both the inverted commas point to the left. For example, ‘A’ is valid character constant whereas A is not. </a:t>
            </a:r>
          </a:p>
          <a:p>
            <a:endParaRPr lang="en-GB" dirty="0"/>
          </a:p>
          <a:p>
            <a:r>
              <a:rPr lang="en-GB" dirty="0"/>
              <a:t>The maximum length of a character constant can be 1 character. </a:t>
            </a:r>
          </a:p>
          <a:p>
            <a:endParaRPr lang="en-GB" dirty="0"/>
          </a:p>
          <a:p>
            <a:r>
              <a:rPr lang="en-GB" dirty="0"/>
              <a:t>Note: Every character has its ASCII (American Standard Code for Information Interchange) value. That means every character is interchange with integer constant. For example, ‘A’ value is 65 and ‘a’ value is 97</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63</a:t>
            </a:fld>
            <a:endParaRPr lang="en-US"/>
          </a:p>
        </p:txBody>
      </p:sp>
      <p:sp>
        <p:nvSpPr>
          <p:cNvPr id="7" name="Date Placeholder 6"/>
          <p:cNvSpPr>
            <a:spLocks noGrp="1"/>
          </p:cNvSpPr>
          <p:nvPr>
            <p:ph type="dt" sz="half" idx="10"/>
          </p:nvPr>
        </p:nvSpPr>
        <p:spPr/>
        <p:txBody>
          <a:bodyPr/>
          <a:lstStyle/>
          <a:p>
            <a:fld id="{E3C33905-45D9-467A-A8A4-E3A3DCD5399A}"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7816586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43A8-FB19-468A-8DF0-AA24539DA1FB}"/>
              </a:ext>
            </a:extLst>
          </p:cNvPr>
          <p:cNvSpPr>
            <a:spLocks noGrp="1"/>
          </p:cNvSpPr>
          <p:nvPr>
            <p:ph type="title"/>
          </p:nvPr>
        </p:nvSpPr>
        <p:spPr/>
        <p:txBody>
          <a:bodyPr/>
          <a:lstStyle/>
          <a:p>
            <a:pPr algn="ctr"/>
            <a:r>
              <a:rPr lang="en-US" b="1" dirty="0">
                <a:solidFill>
                  <a:srgbClr val="0070C0"/>
                </a:solidFill>
              </a:rPr>
              <a:t>String Constants</a:t>
            </a:r>
          </a:p>
        </p:txBody>
      </p:sp>
      <p:sp>
        <p:nvSpPr>
          <p:cNvPr id="3" name="Content Placeholder 2">
            <a:extLst>
              <a:ext uri="{FF2B5EF4-FFF2-40B4-BE49-F238E27FC236}">
                <a16:creationId xmlns:a16="http://schemas.microsoft.com/office/drawing/2014/main" id="{3FF1915B-3D11-4816-AB28-D54FBB26E3FD}"/>
              </a:ext>
            </a:extLst>
          </p:cNvPr>
          <p:cNvSpPr>
            <a:spLocks noGrp="1"/>
          </p:cNvSpPr>
          <p:nvPr>
            <p:ph idx="1"/>
          </p:nvPr>
        </p:nvSpPr>
        <p:spPr/>
        <p:txBody>
          <a:bodyPr/>
          <a:lstStyle/>
          <a:p>
            <a:r>
              <a:rPr lang="en-GB" dirty="0"/>
              <a:t>A string constant is a sequence of characters enclosed in  double quotes. The characters may be letters, numbers, blank space or special characters.</a:t>
            </a:r>
          </a:p>
          <a:p>
            <a:r>
              <a:rPr lang="en-GB" dirty="0"/>
              <a:t>Note that “” is null string or empty string. And the single string constant “A” is not equivalent to the single character constant ‘A’</a:t>
            </a:r>
          </a:p>
          <a:p>
            <a:r>
              <a:rPr lang="en-GB" dirty="0"/>
              <a:t>Each string constant must end with a special character ‘\o’. This character is called null character and used to terminate the string. The compiler automatically places a null  character at the end of every string constant. </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64</a:t>
            </a:fld>
            <a:endParaRPr lang="en-US"/>
          </a:p>
        </p:txBody>
      </p:sp>
      <p:sp>
        <p:nvSpPr>
          <p:cNvPr id="7" name="Date Placeholder 6"/>
          <p:cNvSpPr>
            <a:spLocks noGrp="1"/>
          </p:cNvSpPr>
          <p:nvPr>
            <p:ph type="dt" sz="half" idx="10"/>
          </p:nvPr>
        </p:nvSpPr>
        <p:spPr/>
        <p:txBody>
          <a:bodyPr/>
          <a:lstStyle/>
          <a:p>
            <a:fld id="{0529E031-29F0-4CB2-8136-EC9F4C03C6D2}"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696521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61CA-C021-44CB-AFE9-BA0FC1ED3A0D}"/>
              </a:ext>
            </a:extLst>
          </p:cNvPr>
          <p:cNvSpPr>
            <a:spLocks noGrp="1"/>
          </p:cNvSpPr>
          <p:nvPr>
            <p:ph type="title"/>
          </p:nvPr>
        </p:nvSpPr>
        <p:spPr/>
        <p:txBody>
          <a:bodyPr/>
          <a:lstStyle/>
          <a:p>
            <a:pPr algn="ctr"/>
            <a:r>
              <a:rPr lang="en-US" b="1" dirty="0">
                <a:solidFill>
                  <a:srgbClr val="0070C0"/>
                </a:solidFill>
              </a:rPr>
              <a:t>Escape Sequence</a:t>
            </a:r>
          </a:p>
        </p:txBody>
      </p:sp>
      <p:sp>
        <p:nvSpPr>
          <p:cNvPr id="3" name="Content Placeholder 2">
            <a:extLst>
              <a:ext uri="{FF2B5EF4-FFF2-40B4-BE49-F238E27FC236}">
                <a16:creationId xmlns:a16="http://schemas.microsoft.com/office/drawing/2014/main" id="{5A5C4808-A676-4BD2-8A9C-248D9CF1262F}"/>
              </a:ext>
            </a:extLst>
          </p:cNvPr>
          <p:cNvSpPr>
            <a:spLocks noGrp="1"/>
          </p:cNvSpPr>
          <p:nvPr>
            <p:ph idx="1"/>
          </p:nvPr>
        </p:nvSpPr>
        <p:spPr>
          <a:xfrm>
            <a:off x="838200" y="1369089"/>
            <a:ext cx="10515600" cy="1782099"/>
          </a:xfrm>
        </p:spPr>
        <p:txBody>
          <a:bodyPr/>
          <a:lstStyle/>
          <a:p>
            <a:r>
              <a:rPr lang="en-GB" dirty="0"/>
              <a:t>Some non-printing characters and some other characters such as double quote (“), single quote (“), question mark (?) and backslash (\), require an escape sequence. A list of commonly used backslash character constants is given below. </a:t>
            </a:r>
          </a:p>
          <a:p>
            <a:endParaRPr lang="en-US" dirty="0"/>
          </a:p>
        </p:txBody>
      </p:sp>
      <p:graphicFrame>
        <p:nvGraphicFramePr>
          <p:cNvPr id="4" name="Table 3">
            <a:extLst>
              <a:ext uri="{FF2B5EF4-FFF2-40B4-BE49-F238E27FC236}">
                <a16:creationId xmlns:a16="http://schemas.microsoft.com/office/drawing/2014/main" id="{6E5EDE59-F9F2-4ECD-BBEE-666D3705192A}"/>
              </a:ext>
            </a:extLst>
          </p:cNvPr>
          <p:cNvGraphicFramePr>
            <a:graphicFrameLocks noGrp="1"/>
          </p:cNvGraphicFramePr>
          <p:nvPr>
            <p:extLst>
              <p:ext uri="{D42A27DB-BD31-4B8C-83A1-F6EECF244321}">
                <p14:modId xmlns:p14="http://schemas.microsoft.com/office/powerpoint/2010/main" val="3962643417"/>
              </p:ext>
            </p:extLst>
          </p:nvPr>
        </p:nvGraphicFramePr>
        <p:xfrm>
          <a:off x="838200" y="3001512"/>
          <a:ext cx="10515600" cy="3856488"/>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1211090763"/>
                    </a:ext>
                  </a:extLst>
                </a:gridCol>
                <a:gridCol w="1752600">
                  <a:extLst>
                    <a:ext uri="{9D8B030D-6E8A-4147-A177-3AD203B41FA5}">
                      <a16:colId xmlns:a16="http://schemas.microsoft.com/office/drawing/2014/main" val="4059611996"/>
                    </a:ext>
                  </a:extLst>
                </a:gridCol>
                <a:gridCol w="1752600">
                  <a:extLst>
                    <a:ext uri="{9D8B030D-6E8A-4147-A177-3AD203B41FA5}">
                      <a16:colId xmlns:a16="http://schemas.microsoft.com/office/drawing/2014/main" val="1350676612"/>
                    </a:ext>
                  </a:extLst>
                </a:gridCol>
                <a:gridCol w="1752600">
                  <a:extLst>
                    <a:ext uri="{9D8B030D-6E8A-4147-A177-3AD203B41FA5}">
                      <a16:colId xmlns:a16="http://schemas.microsoft.com/office/drawing/2014/main" val="3593934394"/>
                    </a:ext>
                  </a:extLst>
                </a:gridCol>
                <a:gridCol w="1752600">
                  <a:extLst>
                    <a:ext uri="{9D8B030D-6E8A-4147-A177-3AD203B41FA5}">
                      <a16:colId xmlns:a16="http://schemas.microsoft.com/office/drawing/2014/main" val="2125677200"/>
                    </a:ext>
                  </a:extLst>
                </a:gridCol>
                <a:gridCol w="1752600">
                  <a:extLst>
                    <a:ext uri="{9D8B030D-6E8A-4147-A177-3AD203B41FA5}">
                      <a16:colId xmlns:a16="http://schemas.microsoft.com/office/drawing/2014/main" val="1080174853"/>
                    </a:ext>
                  </a:extLst>
                </a:gridCol>
              </a:tblGrid>
              <a:tr h="676422">
                <a:tc>
                  <a:txBody>
                    <a:bodyPr/>
                    <a:lstStyle/>
                    <a:p>
                      <a:pPr algn="ctr"/>
                      <a:r>
                        <a:rPr lang="en-US" dirty="0"/>
                        <a:t>Escape Sequence</a:t>
                      </a:r>
                    </a:p>
                  </a:txBody>
                  <a:tcPr anchor="ctr"/>
                </a:tc>
                <a:tc>
                  <a:txBody>
                    <a:bodyPr/>
                    <a:lstStyle/>
                    <a:p>
                      <a:pPr algn="ctr"/>
                      <a:r>
                        <a:rPr lang="en-US" dirty="0"/>
                        <a:t>Meaning </a:t>
                      </a:r>
                    </a:p>
                  </a:txBody>
                  <a:tcPr anchor="ctr"/>
                </a:tc>
                <a:tc>
                  <a:txBody>
                    <a:bodyPr/>
                    <a:lstStyle/>
                    <a:p>
                      <a:pPr algn="ctr"/>
                      <a:r>
                        <a:rPr lang="en-US" dirty="0"/>
                        <a:t>ASCII Value</a:t>
                      </a:r>
                    </a:p>
                  </a:txBody>
                  <a:tcPr anchor="ctr"/>
                </a:tc>
                <a:tc>
                  <a:txBody>
                    <a:bodyPr/>
                    <a:lstStyle/>
                    <a:p>
                      <a:pPr algn="ctr"/>
                      <a:r>
                        <a:rPr lang="en-US" dirty="0"/>
                        <a:t>Escape Sequence</a:t>
                      </a:r>
                    </a:p>
                  </a:txBody>
                  <a:tcPr anchor="ctr"/>
                </a:tc>
                <a:tc>
                  <a:txBody>
                    <a:bodyPr/>
                    <a:lstStyle/>
                    <a:p>
                      <a:pPr algn="ctr"/>
                      <a:r>
                        <a:rPr lang="en-US" dirty="0"/>
                        <a:t>Meaning </a:t>
                      </a:r>
                    </a:p>
                  </a:txBody>
                  <a:tcPr anchor="ctr"/>
                </a:tc>
                <a:tc>
                  <a:txBody>
                    <a:bodyPr/>
                    <a:lstStyle/>
                    <a:p>
                      <a:pPr algn="ctr"/>
                      <a:r>
                        <a:rPr lang="en-US" dirty="0"/>
                        <a:t>ASCII Value</a:t>
                      </a:r>
                    </a:p>
                  </a:txBody>
                  <a:tcPr anchor="ctr"/>
                </a:tc>
                <a:extLst>
                  <a:ext uri="{0D108BD9-81ED-4DB2-BD59-A6C34878D82A}">
                    <a16:rowId xmlns:a16="http://schemas.microsoft.com/office/drawing/2014/main" val="2733075066"/>
                  </a:ext>
                </a:extLst>
              </a:tr>
              <a:tr h="530011">
                <a:tc>
                  <a:txBody>
                    <a:bodyPr/>
                    <a:lstStyle/>
                    <a:p>
                      <a:pPr algn="ctr"/>
                      <a:r>
                        <a:rPr lang="en-US" dirty="0"/>
                        <a:t>\a</a:t>
                      </a:r>
                    </a:p>
                  </a:txBody>
                  <a:tcPr anchor="ctr"/>
                </a:tc>
                <a:tc>
                  <a:txBody>
                    <a:bodyPr/>
                    <a:lstStyle/>
                    <a:p>
                      <a:pPr algn="l"/>
                      <a:r>
                        <a:rPr lang="en-US" dirty="0"/>
                        <a:t>Bell</a:t>
                      </a:r>
                    </a:p>
                  </a:txBody>
                  <a:tcPr anchor="ctr"/>
                </a:tc>
                <a:tc>
                  <a:txBody>
                    <a:bodyPr/>
                    <a:lstStyle/>
                    <a:p>
                      <a:pPr algn="ctr"/>
                      <a:r>
                        <a:rPr lang="en-US" dirty="0"/>
                        <a:t>7</a:t>
                      </a:r>
                    </a:p>
                  </a:txBody>
                  <a:tcPr anchor="ctr"/>
                </a:tc>
                <a:tc>
                  <a:txBody>
                    <a:bodyPr/>
                    <a:lstStyle/>
                    <a:p>
                      <a:pPr algn="ctr"/>
                      <a:r>
                        <a:rPr lang="en-US" dirty="0"/>
                        <a:t>\r</a:t>
                      </a:r>
                    </a:p>
                  </a:txBody>
                  <a:tcPr anchor="ctr"/>
                </a:tc>
                <a:tc>
                  <a:txBody>
                    <a:bodyPr/>
                    <a:lstStyle/>
                    <a:p>
                      <a:pPr algn="l"/>
                      <a:r>
                        <a:rPr lang="en-US" dirty="0"/>
                        <a:t>Carriage Return</a:t>
                      </a:r>
                    </a:p>
                  </a:txBody>
                  <a:tcPr anchor="ctr"/>
                </a:tc>
                <a:tc>
                  <a:txBody>
                    <a:bodyPr/>
                    <a:lstStyle/>
                    <a:p>
                      <a:pPr algn="ctr"/>
                      <a:r>
                        <a:rPr lang="en-US" dirty="0"/>
                        <a:t>13</a:t>
                      </a:r>
                    </a:p>
                  </a:txBody>
                  <a:tcPr anchor="ctr"/>
                </a:tc>
                <a:extLst>
                  <a:ext uri="{0D108BD9-81ED-4DB2-BD59-A6C34878D82A}">
                    <a16:rowId xmlns:a16="http://schemas.microsoft.com/office/drawing/2014/main" val="1754193452"/>
                  </a:ext>
                </a:extLst>
              </a:tr>
              <a:tr h="530011">
                <a:tc>
                  <a:txBody>
                    <a:bodyPr/>
                    <a:lstStyle/>
                    <a:p>
                      <a:pPr algn="ctr"/>
                      <a:r>
                        <a:rPr lang="en-US" dirty="0"/>
                        <a:t>\b</a:t>
                      </a:r>
                    </a:p>
                  </a:txBody>
                  <a:tcPr anchor="ctr"/>
                </a:tc>
                <a:tc>
                  <a:txBody>
                    <a:bodyPr/>
                    <a:lstStyle/>
                    <a:p>
                      <a:pPr algn="l"/>
                      <a:r>
                        <a:rPr lang="en-US" dirty="0"/>
                        <a:t>Back Space</a:t>
                      </a:r>
                    </a:p>
                  </a:txBody>
                  <a:tcPr anchor="ctr"/>
                </a:tc>
                <a:tc>
                  <a:txBody>
                    <a:bodyPr/>
                    <a:lstStyle/>
                    <a:p>
                      <a:pPr algn="ctr"/>
                      <a:r>
                        <a:rPr lang="en-US" dirty="0"/>
                        <a:t>8</a:t>
                      </a:r>
                    </a:p>
                  </a:txBody>
                  <a:tcPr anchor="ctr"/>
                </a:tc>
                <a:tc>
                  <a:txBody>
                    <a:bodyPr/>
                    <a:lstStyle/>
                    <a:p>
                      <a:pPr algn="ctr"/>
                      <a:r>
                        <a:rPr lang="en-US" dirty="0"/>
                        <a:t>\”</a:t>
                      </a:r>
                    </a:p>
                  </a:txBody>
                  <a:tcPr anchor="ctr"/>
                </a:tc>
                <a:tc>
                  <a:txBody>
                    <a:bodyPr/>
                    <a:lstStyle/>
                    <a:p>
                      <a:pPr algn="l"/>
                      <a:r>
                        <a:rPr lang="en-US" dirty="0"/>
                        <a:t>Double Quote</a:t>
                      </a:r>
                    </a:p>
                  </a:txBody>
                  <a:tcPr anchor="ctr"/>
                </a:tc>
                <a:tc>
                  <a:txBody>
                    <a:bodyPr/>
                    <a:lstStyle/>
                    <a:p>
                      <a:pPr algn="ctr"/>
                      <a:r>
                        <a:rPr lang="en-US" dirty="0"/>
                        <a:t>34</a:t>
                      </a:r>
                    </a:p>
                  </a:txBody>
                  <a:tcPr anchor="ctr"/>
                </a:tc>
                <a:extLst>
                  <a:ext uri="{0D108BD9-81ED-4DB2-BD59-A6C34878D82A}">
                    <a16:rowId xmlns:a16="http://schemas.microsoft.com/office/drawing/2014/main" val="1457460072"/>
                  </a:ext>
                </a:extLst>
              </a:tr>
              <a:tr h="530011">
                <a:tc>
                  <a:txBody>
                    <a:bodyPr/>
                    <a:lstStyle/>
                    <a:p>
                      <a:pPr algn="ctr"/>
                      <a:r>
                        <a:rPr lang="en-US" dirty="0"/>
                        <a:t>\t</a:t>
                      </a:r>
                    </a:p>
                  </a:txBody>
                  <a:tcPr anchor="ctr"/>
                </a:tc>
                <a:tc>
                  <a:txBody>
                    <a:bodyPr/>
                    <a:lstStyle/>
                    <a:p>
                      <a:r>
                        <a:rPr lang="en-US" dirty="0"/>
                        <a:t>Tab</a:t>
                      </a:r>
                    </a:p>
                  </a:txBody>
                  <a:tcPr anchor="ctr"/>
                </a:tc>
                <a:tc>
                  <a:txBody>
                    <a:bodyPr/>
                    <a:lstStyle/>
                    <a:p>
                      <a:pPr algn="ctr"/>
                      <a:r>
                        <a:rPr lang="en-US" dirty="0"/>
                        <a:t>9</a:t>
                      </a:r>
                    </a:p>
                  </a:txBody>
                  <a:tcPr anchor="ctr"/>
                </a:tc>
                <a:tc>
                  <a:txBody>
                    <a:bodyPr/>
                    <a:lstStyle/>
                    <a:p>
                      <a:pPr algn="ctr"/>
                      <a:r>
                        <a:rPr lang="en-US" dirty="0"/>
                        <a:t>\’</a:t>
                      </a:r>
                    </a:p>
                  </a:txBody>
                  <a:tcPr anchor="ctr"/>
                </a:tc>
                <a:tc>
                  <a:txBody>
                    <a:bodyPr/>
                    <a:lstStyle/>
                    <a:p>
                      <a:pPr algn="l"/>
                      <a:r>
                        <a:rPr lang="en-US" dirty="0"/>
                        <a:t>Single Quote</a:t>
                      </a:r>
                    </a:p>
                  </a:txBody>
                  <a:tcPr anchor="ctr"/>
                </a:tc>
                <a:tc>
                  <a:txBody>
                    <a:bodyPr/>
                    <a:lstStyle/>
                    <a:p>
                      <a:pPr algn="ctr"/>
                      <a:r>
                        <a:rPr lang="en-US" dirty="0"/>
                        <a:t>39</a:t>
                      </a:r>
                    </a:p>
                  </a:txBody>
                  <a:tcPr anchor="ctr"/>
                </a:tc>
                <a:extLst>
                  <a:ext uri="{0D108BD9-81ED-4DB2-BD59-A6C34878D82A}">
                    <a16:rowId xmlns:a16="http://schemas.microsoft.com/office/drawing/2014/main" val="3865630454"/>
                  </a:ext>
                </a:extLst>
              </a:tr>
              <a:tr h="530011">
                <a:tc>
                  <a:txBody>
                    <a:bodyPr/>
                    <a:lstStyle/>
                    <a:p>
                      <a:pPr algn="ctr"/>
                      <a:r>
                        <a:rPr lang="en-US" dirty="0"/>
                        <a:t>\n</a:t>
                      </a:r>
                    </a:p>
                  </a:txBody>
                  <a:tcPr anchor="ctr"/>
                </a:tc>
                <a:tc>
                  <a:txBody>
                    <a:bodyPr/>
                    <a:lstStyle/>
                    <a:p>
                      <a:pPr algn="l"/>
                      <a:r>
                        <a:rPr lang="en-US" dirty="0"/>
                        <a:t>New Line </a:t>
                      </a:r>
                    </a:p>
                  </a:txBody>
                  <a:tcPr anchor="ctr"/>
                </a:tc>
                <a:tc>
                  <a:txBody>
                    <a:bodyPr/>
                    <a:lstStyle/>
                    <a:p>
                      <a:pPr algn="ctr"/>
                      <a:r>
                        <a:rPr lang="en-US" dirty="0"/>
                        <a:t>10</a:t>
                      </a:r>
                    </a:p>
                  </a:txBody>
                  <a:tcPr anchor="ctr"/>
                </a:tc>
                <a:tc>
                  <a:txBody>
                    <a:bodyPr/>
                    <a:lstStyle/>
                    <a:p>
                      <a:pPr algn="ctr"/>
                      <a:r>
                        <a:rPr lang="en-US" dirty="0"/>
                        <a:t>\?</a:t>
                      </a:r>
                    </a:p>
                  </a:txBody>
                  <a:tcPr anchor="ctr"/>
                </a:tc>
                <a:tc>
                  <a:txBody>
                    <a:bodyPr/>
                    <a:lstStyle/>
                    <a:p>
                      <a:pPr algn="l"/>
                      <a:r>
                        <a:rPr lang="en-US" dirty="0"/>
                        <a:t>Question Mark</a:t>
                      </a:r>
                    </a:p>
                  </a:txBody>
                  <a:tcPr anchor="ctr"/>
                </a:tc>
                <a:tc>
                  <a:txBody>
                    <a:bodyPr/>
                    <a:lstStyle/>
                    <a:p>
                      <a:pPr algn="ctr"/>
                      <a:r>
                        <a:rPr lang="en-US" dirty="0"/>
                        <a:t>63</a:t>
                      </a:r>
                    </a:p>
                  </a:txBody>
                  <a:tcPr anchor="ctr"/>
                </a:tc>
                <a:extLst>
                  <a:ext uri="{0D108BD9-81ED-4DB2-BD59-A6C34878D82A}">
                    <a16:rowId xmlns:a16="http://schemas.microsoft.com/office/drawing/2014/main" val="1265512720"/>
                  </a:ext>
                </a:extLst>
              </a:tr>
              <a:tr h="530011">
                <a:tc>
                  <a:txBody>
                    <a:bodyPr/>
                    <a:lstStyle/>
                    <a:p>
                      <a:pPr algn="ctr"/>
                      <a:r>
                        <a:rPr lang="en-US" dirty="0"/>
                        <a:t>\v</a:t>
                      </a:r>
                    </a:p>
                  </a:txBody>
                  <a:tcPr anchor="ctr"/>
                </a:tc>
                <a:tc>
                  <a:txBody>
                    <a:bodyPr/>
                    <a:lstStyle/>
                    <a:p>
                      <a:pPr algn="l"/>
                      <a:r>
                        <a:rPr lang="en-US" dirty="0"/>
                        <a:t>Vertical Tab</a:t>
                      </a:r>
                    </a:p>
                  </a:txBody>
                  <a:tcPr anchor="ctr"/>
                </a:tc>
                <a:tc>
                  <a:txBody>
                    <a:bodyPr/>
                    <a:lstStyle/>
                    <a:p>
                      <a:pPr algn="ctr"/>
                      <a:r>
                        <a:rPr lang="en-US" dirty="0"/>
                        <a:t>11</a:t>
                      </a:r>
                    </a:p>
                  </a:txBody>
                  <a:tcPr anchor="ctr"/>
                </a:tc>
                <a:tc>
                  <a:txBody>
                    <a:bodyPr/>
                    <a:lstStyle/>
                    <a:p>
                      <a:pPr algn="ctr"/>
                      <a:r>
                        <a:rPr lang="en-US" dirty="0"/>
                        <a:t>\o</a:t>
                      </a:r>
                    </a:p>
                  </a:txBody>
                  <a:tcPr anchor="ctr"/>
                </a:tc>
                <a:tc>
                  <a:txBody>
                    <a:bodyPr/>
                    <a:lstStyle/>
                    <a:p>
                      <a:pPr algn="l"/>
                      <a:r>
                        <a:rPr lang="en-US" dirty="0"/>
                        <a:t>Null</a:t>
                      </a:r>
                    </a:p>
                  </a:txBody>
                  <a:tcPr anchor="ctr"/>
                </a:tc>
                <a:tc>
                  <a:txBody>
                    <a:bodyPr/>
                    <a:lstStyle/>
                    <a:p>
                      <a:pPr algn="ctr"/>
                      <a:r>
                        <a:rPr lang="en-US" dirty="0"/>
                        <a:t>0</a:t>
                      </a:r>
                    </a:p>
                  </a:txBody>
                  <a:tcPr anchor="ctr"/>
                </a:tc>
                <a:extLst>
                  <a:ext uri="{0D108BD9-81ED-4DB2-BD59-A6C34878D82A}">
                    <a16:rowId xmlns:a16="http://schemas.microsoft.com/office/drawing/2014/main" val="2069959701"/>
                  </a:ext>
                </a:extLst>
              </a:tr>
              <a:tr h="530011">
                <a:tc>
                  <a:txBody>
                    <a:bodyPr/>
                    <a:lstStyle/>
                    <a:p>
                      <a:pPr algn="ctr"/>
                      <a:r>
                        <a:rPr lang="en-US" dirty="0"/>
                        <a:t>\f</a:t>
                      </a:r>
                    </a:p>
                  </a:txBody>
                  <a:tcPr anchor="ctr"/>
                </a:tc>
                <a:tc>
                  <a:txBody>
                    <a:bodyPr/>
                    <a:lstStyle/>
                    <a:p>
                      <a:pPr algn="l"/>
                      <a:r>
                        <a:rPr lang="en-US" dirty="0"/>
                        <a:t>Form Feed</a:t>
                      </a:r>
                    </a:p>
                  </a:txBody>
                  <a:tcPr anchor="ctr"/>
                </a:tc>
                <a:tc>
                  <a:txBody>
                    <a:bodyPr/>
                    <a:lstStyle/>
                    <a:p>
                      <a:pPr algn="ctr"/>
                      <a:r>
                        <a:rPr lang="en-US" dirty="0"/>
                        <a:t>12</a:t>
                      </a:r>
                    </a:p>
                  </a:txBody>
                  <a:tcPr anchor="ctr"/>
                </a:tc>
                <a:tc>
                  <a:txBody>
                    <a:bodyPr/>
                    <a:lstStyle/>
                    <a:p>
                      <a:pPr algn="ctr"/>
                      <a:r>
                        <a:rPr lang="en-US" dirty="0"/>
                        <a:t>\\</a:t>
                      </a:r>
                    </a:p>
                  </a:txBody>
                  <a:tcPr anchor="ctr"/>
                </a:tc>
                <a:tc>
                  <a:txBody>
                    <a:bodyPr/>
                    <a:lstStyle/>
                    <a:p>
                      <a:pPr algn="l"/>
                      <a:r>
                        <a:rPr lang="en-US" dirty="0"/>
                        <a:t>Back Slash</a:t>
                      </a:r>
                    </a:p>
                  </a:txBody>
                  <a:tcPr anchor="ctr"/>
                </a:tc>
                <a:tc>
                  <a:txBody>
                    <a:bodyPr/>
                    <a:lstStyle/>
                    <a:p>
                      <a:pPr algn="ctr"/>
                      <a:r>
                        <a:rPr lang="en-US" dirty="0"/>
                        <a:t>62</a:t>
                      </a:r>
                    </a:p>
                  </a:txBody>
                  <a:tcPr anchor="ctr"/>
                </a:tc>
                <a:extLst>
                  <a:ext uri="{0D108BD9-81ED-4DB2-BD59-A6C34878D82A}">
                    <a16:rowId xmlns:a16="http://schemas.microsoft.com/office/drawing/2014/main" val="3899716075"/>
                  </a:ext>
                </a:extLst>
              </a:tr>
            </a:tbl>
          </a:graphicData>
        </a:graphic>
      </p:graphicFrame>
      <p:sp>
        <p:nvSpPr>
          <p:cNvPr id="7" name="Slide Number Placeholder 6"/>
          <p:cNvSpPr>
            <a:spLocks noGrp="1"/>
          </p:cNvSpPr>
          <p:nvPr>
            <p:ph type="sldNum" sz="quarter" idx="12"/>
          </p:nvPr>
        </p:nvSpPr>
        <p:spPr/>
        <p:txBody>
          <a:bodyPr/>
          <a:lstStyle/>
          <a:p>
            <a:fld id="{B8469794-7FE4-4827-BFFB-C703968EB8F2}" type="slidenum">
              <a:rPr lang="en-US" smtClean="0"/>
              <a:t>65</a:t>
            </a:fld>
            <a:endParaRPr lang="en-US"/>
          </a:p>
        </p:txBody>
      </p:sp>
      <p:sp>
        <p:nvSpPr>
          <p:cNvPr id="8" name="Date Placeholder 7"/>
          <p:cNvSpPr>
            <a:spLocks noGrp="1"/>
          </p:cNvSpPr>
          <p:nvPr>
            <p:ph type="dt" sz="half" idx="10"/>
          </p:nvPr>
        </p:nvSpPr>
        <p:spPr/>
        <p:txBody>
          <a:bodyPr/>
          <a:lstStyle/>
          <a:p>
            <a:fld id="{DD0233AE-FABB-4078-9EC3-22FDEC6694DD}"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5324888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AC81-7EF1-4F75-ADE4-8C207FCD322A}"/>
              </a:ext>
            </a:extLst>
          </p:cNvPr>
          <p:cNvSpPr>
            <a:spLocks noGrp="1"/>
          </p:cNvSpPr>
          <p:nvPr>
            <p:ph type="title"/>
          </p:nvPr>
        </p:nvSpPr>
        <p:spPr/>
        <p:txBody>
          <a:bodyPr/>
          <a:lstStyle/>
          <a:p>
            <a:pPr algn="ctr"/>
            <a:r>
              <a:rPr lang="en-US" b="1" dirty="0">
                <a:solidFill>
                  <a:srgbClr val="0070C0"/>
                </a:solidFill>
              </a:rPr>
              <a:t>Variables</a:t>
            </a:r>
          </a:p>
        </p:txBody>
      </p:sp>
      <p:sp>
        <p:nvSpPr>
          <p:cNvPr id="3" name="Content Placeholder 2">
            <a:extLst>
              <a:ext uri="{FF2B5EF4-FFF2-40B4-BE49-F238E27FC236}">
                <a16:creationId xmlns:a16="http://schemas.microsoft.com/office/drawing/2014/main" id="{9A3E768A-DE7D-4027-A506-06CB06CDE55A}"/>
              </a:ext>
            </a:extLst>
          </p:cNvPr>
          <p:cNvSpPr>
            <a:spLocks noGrp="1"/>
          </p:cNvSpPr>
          <p:nvPr>
            <p:ph idx="1"/>
          </p:nvPr>
        </p:nvSpPr>
        <p:spPr/>
        <p:txBody>
          <a:bodyPr/>
          <a:lstStyle/>
          <a:p>
            <a:r>
              <a:rPr lang="en-GB" dirty="0"/>
              <a:t>A variable can be considered as a name given to the location in memory.</a:t>
            </a:r>
          </a:p>
          <a:p>
            <a:r>
              <a:rPr lang="en-GB" dirty="0"/>
              <a:t>The term variable is used to denote any value that is referred to a name instead of explicit value. </a:t>
            </a:r>
          </a:p>
          <a:p>
            <a:r>
              <a:rPr lang="en-GB" dirty="0"/>
              <a:t>A variable is able to hold different values during execution of a program, where as a constant is restricted to just one value. </a:t>
            </a:r>
          </a:p>
          <a:p>
            <a:r>
              <a:rPr lang="en-GB" dirty="0"/>
              <a:t>For example, in the equation 2x + 3y = 10; since x and y can change, they are variables, whereas 2,3 and 10 cannot change, hence they are constants. The total equation is known as expression. </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66</a:t>
            </a:fld>
            <a:endParaRPr lang="en-US"/>
          </a:p>
        </p:txBody>
      </p:sp>
      <p:sp>
        <p:nvSpPr>
          <p:cNvPr id="7" name="Date Placeholder 6"/>
          <p:cNvSpPr>
            <a:spLocks noGrp="1"/>
          </p:cNvSpPr>
          <p:nvPr>
            <p:ph type="dt" sz="half" idx="10"/>
          </p:nvPr>
        </p:nvSpPr>
        <p:spPr/>
        <p:txBody>
          <a:bodyPr/>
          <a:lstStyle/>
          <a:p>
            <a:fld id="{EACE9243-1530-4D9F-A5B6-00ACE23F8FAB}"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189458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2499-AC3B-4208-84E6-52276EAAD895}"/>
              </a:ext>
            </a:extLst>
          </p:cNvPr>
          <p:cNvSpPr>
            <a:spLocks noGrp="1"/>
          </p:cNvSpPr>
          <p:nvPr>
            <p:ph type="title"/>
          </p:nvPr>
        </p:nvSpPr>
        <p:spPr/>
        <p:txBody>
          <a:bodyPr/>
          <a:lstStyle/>
          <a:p>
            <a:pPr algn="ctr"/>
            <a:r>
              <a:rPr lang="en-US" b="1" dirty="0">
                <a:solidFill>
                  <a:srgbClr val="0070C0"/>
                </a:solidFill>
              </a:rPr>
              <a:t>Rules for Constructing Variables Names</a:t>
            </a:r>
          </a:p>
        </p:txBody>
      </p:sp>
      <p:sp>
        <p:nvSpPr>
          <p:cNvPr id="3" name="Content Placeholder 2">
            <a:extLst>
              <a:ext uri="{FF2B5EF4-FFF2-40B4-BE49-F238E27FC236}">
                <a16:creationId xmlns:a16="http://schemas.microsoft.com/office/drawing/2014/main" id="{255BB56A-6251-43FE-BB9A-3C3D0C282D7B}"/>
              </a:ext>
            </a:extLst>
          </p:cNvPr>
          <p:cNvSpPr>
            <a:spLocks noGrp="1"/>
          </p:cNvSpPr>
          <p:nvPr>
            <p:ph idx="1"/>
          </p:nvPr>
        </p:nvSpPr>
        <p:spPr>
          <a:xfrm>
            <a:off x="838200" y="1825625"/>
            <a:ext cx="10515600" cy="4841182"/>
          </a:xfrm>
        </p:spPr>
        <p:txBody>
          <a:bodyPr>
            <a:normAutofit lnSpcReduction="10000"/>
          </a:bodyPr>
          <a:lstStyle/>
          <a:p>
            <a:r>
              <a:rPr lang="en-GB" dirty="0"/>
              <a:t>The name of a variable is composed of one to several characters, the first of which must be a letter. </a:t>
            </a:r>
          </a:p>
          <a:p>
            <a:r>
              <a:rPr lang="en-GB" dirty="0"/>
              <a:t>No special characters other than letters, digits, and underscore can be used in variable name. </a:t>
            </a:r>
          </a:p>
          <a:p>
            <a:r>
              <a:rPr lang="en-GB" dirty="0"/>
              <a:t>Some compilers permit underscore as the first character. </a:t>
            </a:r>
          </a:p>
          <a:p>
            <a:r>
              <a:rPr lang="en-GB" dirty="0"/>
              <a:t>Commas or Blanks are not allowed with in a variable name. </a:t>
            </a:r>
          </a:p>
          <a:p>
            <a:r>
              <a:rPr lang="en-GB" dirty="0"/>
              <a:t>Upper case and Lower case letters are significant. That is the variable “income” is not same as “INCOME”. </a:t>
            </a:r>
          </a:p>
          <a:p>
            <a:r>
              <a:rPr lang="en-GB" dirty="0"/>
              <a:t>The variable name should not be a C key word. Also it should not have the same name as a function that is written either by user or already exist in the C library.</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67</a:t>
            </a:fld>
            <a:endParaRPr lang="en-US"/>
          </a:p>
        </p:txBody>
      </p:sp>
      <p:sp>
        <p:nvSpPr>
          <p:cNvPr id="7" name="Date Placeholder 6"/>
          <p:cNvSpPr>
            <a:spLocks noGrp="1"/>
          </p:cNvSpPr>
          <p:nvPr>
            <p:ph type="dt" sz="half" idx="10"/>
          </p:nvPr>
        </p:nvSpPr>
        <p:spPr/>
        <p:txBody>
          <a:bodyPr/>
          <a:lstStyle/>
          <a:p>
            <a:fld id="{11F1C4C2-0CF0-4F34-BDE9-0A0CFACFDF9D}"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2924003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9F93-4225-4D49-85DF-7C458ED829C1}"/>
              </a:ext>
            </a:extLst>
          </p:cNvPr>
          <p:cNvSpPr>
            <a:spLocks noGrp="1"/>
          </p:cNvSpPr>
          <p:nvPr>
            <p:ph type="title"/>
          </p:nvPr>
        </p:nvSpPr>
        <p:spPr/>
        <p:txBody>
          <a:bodyPr/>
          <a:lstStyle/>
          <a:p>
            <a:pPr algn="ctr"/>
            <a:r>
              <a:rPr lang="en-US" b="1" dirty="0">
                <a:solidFill>
                  <a:srgbClr val="0070C0"/>
                </a:solidFill>
              </a:rPr>
              <a:t>C Instructions </a:t>
            </a:r>
          </a:p>
        </p:txBody>
      </p:sp>
      <p:sp>
        <p:nvSpPr>
          <p:cNvPr id="3" name="Content Placeholder 2">
            <a:extLst>
              <a:ext uri="{FF2B5EF4-FFF2-40B4-BE49-F238E27FC236}">
                <a16:creationId xmlns:a16="http://schemas.microsoft.com/office/drawing/2014/main" id="{75AEF3E5-A8C3-40B6-8B56-BBE616487850}"/>
              </a:ext>
            </a:extLst>
          </p:cNvPr>
          <p:cNvSpPr>
            <a:spLocks noGrp="1"/>
          </p:cNvSpPr>
          <p:nvPr>
            <p:ph idx="1"/>
          </p:nvPr>
        </p:nvSpPr>
        <p:spPr/>
        <p:txBody>
          <a:bodyPr/>
          <a:lstStyle/>
          <a:p>
            <a:r>
              <a:rPr lang="en-GB" dirty="0"/>
              <a:t>There are basically four types of instructions in C: </a:t>
            </a:r>
          </a:p>
          <a:p>
            <a:pPr lvl="1"/>
            <a:r>
              <a:rPr lang="en-US" b="1" dirty="0"/>
              <a:t>Type Declaration Instruction:</a:t>
            </a:r>
            <a:r>
              <a:rPr lang="en-US" dirty="0"/>
              <a:t> </a:t>
            </a:r>
            <a:r>
              <a:rPr lang="en-GB" dirty="0"/>
              <a:t>to declare the type of variables used in a C program</a:t>
            </a:r>
            <a:endParaRPr lang="en-US" dirty="0"/>
          </a:p>
          <a:p>
            <a:pPr lvl="1"/>
            <a:r>
              <a:rPr lang="en-US" b="1" dirty="0" err="1"/>
              <a:t>Input/Output</a:t>
            </a:r>
            <a:r>
              <a:rPr lang="en-US" b="1" dirty="0"/>
              <a:t> Instruction</a:t>
            </a:r>
            <a:r>
              <a:rPr lang="en-US" dirty="0"/>
              <a:t>: </a:t>
            </a:r>
            <a:r>
              <a:rPr lang="en-GB" dirty="0"/>
              <a:t>To perform the function of supplying input data to a program and obtaining the output results from it.</a:t>
            </a:r>
            <a:endParaRPr lang="en-US" dirty="0"/>
          </a:p>
          <a:p>
            <a:pPr lvl="1"/>
            <a:r>
              <a:rPr lang="en-US" b="1" dirty="0"/>
              <a:t>Arithmetic Instruction: </a:t>
            </a:r>
            <a:r>
              <a:rPr lang="en-US" dirty="0"/>
              <a:t>T</a:t>
            </a:r>
            <a:r>
              <a:rPr lang="en-GB" dirty="0"/>
              <a:t>o perform arithmetic operations between constants and variables.</a:t>
            </a:r>
            <a:endParaRPr lang="en-US" b="1" dirty="0"/>
          </a:p>
          <a:p>
            <a:pPr lvl="1"/>
            <a:r>
              <a:rPr lang="en-US" b="1" dirty="0"/>
              <a:t>Control Instruction: </a:t>
            </a:r>
            <a:r>
              <a:rPr lang="en-US" dirty="0"/>
              <a:t>T</a:t>
            </a:r>
            <a:r>
              <a:rPr lang="en-GB" dirty="0"/>
              <a:t>o control the sequence of execution of various statements in a C program. </a:t>
            </a:r>
            <a:r>
              <a:rPr lang="en-US" dirty="0"/>
              <a:t> </a:t>
            </a:r>
          </a:p>
        </p:txBody>
      </p:sp>
      <p:sp>
        <p:nvSpPr>
          <p:cNvPr id="6" name="Slide Number Placeholder 5"/>
          <p:cNvSpPr>
            <a:spLocks noGrp="1"/>
          </p:cNvSpPr>
          <p:nvPr>
            <p:ph type="sldNum" sz="quarter" idx="12"/>
          </p:nvPr>
        </p:nvSpPr>
        <p:spPr/>
        <p:txBody>
          <a:bodyPr/>
          <a:lstStyle/>
          <a:p>
            <a:fld id="{B8469794-7FE4-4827-BFFB-C703968EB8F2}" type="slidenum">
              <a:rPr lang="en-US" smtClean="0"/>
              <a:t>68</a:t>
            </a:fld>
            <a:endParaRPr lang="en-US"/>
          </a:p>
        </p:txBody>
      </p:sp>
      <p:sp>
        <p:nvSpPr>
          <p:cNvPr id="7" name="Date Placeholder 6"/>
          <p:cNvSpPr>
            <a:spLocks noGrp="1"/>
          </p:cNvSpPr>
          <p:nvPr>
            <p:ph type="dt" sz="half" idx="10"/>
          </p:nvPr>
        </p:nvSpPr>
        <p:spPr/>
        <p:txBody>
          <a:bodyPr/>
          <a:lstStyle/>
          <a:p>
            <a:fld id="{5310043A-C0F0-4723-8DAF-615733BBBB68}"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7013312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AAB5E-9485-4F87-A1EC-1AAB291A5D2B}"/>
              </a:ext>
            </a:extLst>
          </p:cNvPr>
          <p:cNvSpPr>
            <a:spLocks noGrp="1"/>
          </p:cNvSpPr>
          <p:nvPr>
            <p:ph type="title"/>
          </p:nvPr>
        </p:nvSpPr>
        <p:spPr/>
        <p:txBody>
          <a:bodyPr/>
          <a:lstStyle/>
          <a:p>
            <a:pPr algn="ctr"/>
            <a:r>
              <a:rPr lang="en-US" b="1" dirty="0">
                <a:solidFill>
                  <a:srgbClr val="0070C0"/>
                </a:solidFill>
              </a:rPr>
              <a:t>Operators &amp; Expressions</a:t>
            </a:r>
          </a:p>
        </p:txBody>
      </p:sp>
      <p:sp>
        <p:nvSpPr>
          <p:cNvPr id="3" name="Content Placeholder 2">
            <a:extLst>
              <a:ext uri="{FF2B5EF4-FFF2-40B4-BE49-F238E27FC236}">
                <a16:creationId xmlns:a16="http://schemas.microsoft.com/office/drawing/2014/main" id="{67C773B6-8651-4C3D-9A42-C3FE07B0FD9B}"/>
              </a:ext>
            </a:extLst>
          </p:cNvPr>
          <p:cNvSpPr>
            <a:spLocks noGrp="1"/>
          </p:cNvSpPr>
          <p:nvPr>
            <p:ph idx="1"/>
          </p:nvPr>
        </p:nvSpPr>
        <p:spPr/>
        <p:txBody>
          <a:bodyPr/>
          <a:lstStyle/>
          <a:p>
            <a:r>
              <a:rPr lang="en-GB" dirty="0"/>
              <a:t>An operator is a symbol that tells the computer to perform certain mathematical or logical manipulations. </a:t>
            </a:r>
          </a:p>
          <a:p>
            <a:r>
              <a:rPr lang="en-GB" dirty="0"/>
              <a:t>Operators are used in program to manipulate data and variables. The data items that operators act upon are called operands. </a:t>
            </a:r>
          </a:p>
          <a:p>
            <a:r>
              <a:rPr lang="en-GB" dirty="0"/>
              <a:t>Some operators require two operands, while others act upon only one operand. The operators are classified into unary, binary and ternary depending on whether they operate on one, two or three operands respectively. </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69</a:t>
            </a:fld>
            <a:endParaRPr lang="en-US"/>
          </a:p>
        </p:txBody>
      </p:sp>
      <p:sp>
        <p:nvSpPr>
          <p:cNvPr id="7" name="Date Placeholder 6"/>
          <p:cNvSpPr>
            <a:spLocks noGrp="1"/>
          </p:cNvSpPr>
          <p:nvPr>
            <p:ph type="dt" sz="half" idx="10"/>
          </p:nvPr>
        </p:nvSpPr>
        <p:spPr/>
        <p:txBody>
          <a:bodyPr/>
          <a:lstStyle/>
          <a:p>
            <a:fld id="{B8A8EAEC-12CA-406B-A00C-96D3CCAD7F6C}"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431992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2113-E77D-4ECE-9375-C970F6B9CDFD}"/>
              </a:ext>
            </a:extLst>
          </p:cNvPr>
          <p:cNvSpPr>
            <a:spLocks noGrp="1"/>
          </p:cNvSpPr>
          <p:nvPr>
            <p:ph type="title"/>
          </p:nvPr>
        </p:nvSpPr>
        <p:spPr/>
        <p:txBody>
          <a:bodyPr/>
          <a:lstStyle/>
          <a:p>
            <a:r>
              <a:rPr lang="en-US" dirty="0"/>
              <a:t>System Software</a:t>
            </a:r>
          </a:p>
        </p:txBody>
      </p:sp>
      <p:sp>
        <p:nvSpPr>
          <p:cNvPr id="3" name="Content Placeholder 2">
            <a:extLst>
              <a:ext uri="{FF2B5EF4-FFF2-40B4-BE49-F238E27FC236}">
                <a16:creationId xmlns:a16="http://schemas.microsoft.com/office/drawing/2014/main" id="{77D7296A-41D7-4750-95C1-F9C4A65C8B97}"/>
              </a:ext>
            </a:extLst>
          </p:cNvPr>
          <p:cNvSpPr>
            <a:spLocks noGrp="1"/>
          </p:cNvSpPr>
          <p:nvPr>
            <p:ph idx="1"/>
          </p:nvPr>
        </p:nvSpPr>
        <p:spPr/>
        <p:txBody>
          <a:bodyPr/>
          <a:lstStyle/>
          <a:p>
            <a:r>
              <a:rPr lang="en-GB" spc="-160" dirty="0">
                <a:solidFill>
                  <a:srgbClr val="000000"/>
                </a:solidFill>
                <a:latin typeface="Times New Roman"/>
                <a:cs typeface="Times New Roman"/>
              </a:rPr>
              <a:t>System</a:t>
            </a:r>
            <a:r>
              <a:rPr lang="en-GB" spc="-60" dirty="0">
                <a:solidFill>
                  <a:srgbClr val="000000"/>
                </a:solidFill>
                <a:latin typeface="Times New Roman"/>
                <a:cs typeface="Times New Roman"/>
              </a:rPr>
              <a:t> </a:t>
            </a:r>
            <a:r>
              <a:rPr lang="en-GB" spc="-125" dirty="0">
                <a:solidFill>
                  <a:srgbClr val="000000"/>
                </a:solidFill>
                <a:latin typeface="Times New Roman"/>
                <a:cs typeface="Times New Roman"/>
              </a:rPr>
              <a:t>Software</a:t>
            </a:r>
            <a:r>
              <a:rPr lang="en-GB" spc="-60" dirty="0">
                <a:solidFill>
                  <a:srgbClr val="000000"/>
                </a:solidFill>
                <a:latin typeface="Times New Roman"/>
                <a:cs typeface="Times New Roman"/>
              </a:rPr>
              <a:t> </a:t>
            </a:r>
            <a:r>
              <a:rPr lang="en-GB" spc="-120" dirty="0">
                <a:solidFill>
                  <a:srgbClr val="000000"/>
                </a:solidFill>
                <a:latin typeface="Times New Roman"/>
                <a:cs typeface="Times New Roman"/>
              </a:rPr>
              <a:t>includes</a:t>
            </a:r>
            <a:r>
              <a:rPr lang="en-GB" spc="-50" dirty="0">
                <a:solidFill>
                  <a:srgbClr val="000000"/>
                </a:solidFill>
                <a:latin typeface="Times New Roman"/>
                <a:cs typeface="Times New Roman"/>
              </a:rPr>
              <a:t> </a:t>
            </a:r>
            <a:r>
              <a:rPr lang="en-GB" spc="-75" dirty="0">
                <a:solidFill>
                  <a:srgbClr val="000000"/>
                </a:solidFill>
                <a:latin typeface="Times New Roman"/>
                <a:cs typeface="Times New Roman"/>
              </a:rPr>
              <a:t>the</a:t>
            </a:r>
            <a:r>
              <a:rPr lang="en-GB" spc="-55" dirty="0">
                <a:solidFill>
                  <a:srgbClr val="000000"/>
                </a:solidFill>
                <a:latin typeface="Times New Roman"/>
                <a:cs typeface="Times New Roman"/>
              </a:rPr>
              <a:t> </a:t>
            </a:r>
            <a:r>
              <a:rPr lang="en-GB" spc="-85" dirty="0">
                <a:solidFill>
                  <a:srgbClr val="000000"/>
                </a:solidFill>
                <a:latin typeface="Times New Roman"/>
                <a:cs typeface="Times New Roman"/>
              </a:rPr>
              <a:t>Operating</a:t>
            </a:r>
            <a:r>
              <a:rPr lang="en-GB" spc="-65" dirty="0">
                <a:solidFill>
                  <a:srgbClr val="000000"/>
                </a:solidFill>
                <a:latin typeface="Times New Roman"/>
                <a:cs typeface="Times New Roman"/>
              </a:rPr>
              <a:t> </a:t>
            </a:r>
            <a:r>
              <a:rPr lang="en-GB" spc="-160" dirty="0">
                <a:solidFill>
                  <a:srgbClr val="000000"/>
                </a:solidFill>
                <a:latin typeface="Times New Roman"/>
                <a:cs typeface="Times New Roman"/>
              </a:rPr>
              <a:t>System</a:t>
            </a:r>
            <a:r>
              <a:rPr lang="en-GB" spc="-55" dirty="0">
                <a:solidFill>
                  <a:srgbClr val="000000"/>
                </a:solidFill>
                <a:latin typeface="Times New Roman"/>
                <a:cs typeface="Times New Roman"/>
              </a:rPr>
              <a:t> </a:t>
            </a:r>
            <a:r>
              <a:rPr lang="en-GB" spc="-135" dirty="0">
                <a:solidFill>
                  <a:srgbClr val="000000"/>
                </a:solidFill>
                <a:latin typeface="Times New Roman"/>
                <a:cs typeface="Times New Roman"/>
              </a:rPr>
              <a:t>and</a:t>
            </a:r>
            <a:r>
              <a:rPr lang="en-GB" spc="-55" dirty="0">
                <a:solidFill>
                  <a:srgbClr val="000000"/>
                </a:solidFill>
                <a:latin typeface="Times New Roman"/>
                <a:cs typeface="Times New Roman"/>
              </a:rPr>
              <a:t> </a:t>
            </a:r>
            <a:r>
              <a:rPr lang="en-GB" spc="-125" dirty="0">
                <a:solidFill>
                  <a:srgbClr val="000000"/>
                </a:solidFill>
                <a:latin typeface="Times New Roman"/>
                <a:cs typeface="Times New Roman"/>
              </a:rPr>
              <a:t>all</a:t>
            </a:r>
            <a:r>
              <a:rPr lang="en-GB" spc="-65" dirty="0">
                <a:solidFill>
                  <a:srgbClr val="000000"/>
                </a:solidFill>
                <a:latin typeface="Times New Roman"/>
                <a:cs typeface="Times New Roman"/>
              </a:rPr>
              <a:t> </a:t>
            </a:r>
            <a:r>
              <a:rPr lang="en-GB" spc="-75" dirty="0">
                <a:solidFill>
                  <a:srgbClr val="000000"/>
                </a:solidFill>
                <a:latin typeface="Times New Roman"/>
                <a:cs typeface="Times New Roman"/>
              </a:rPr>
              <a:t>the</a:t>
            </a:r>
            <a:r>
              <a:rPr lang="en-GB" spc="-55" dirty="0">
                <a:solidFill>
                  <a:srgbClr val="000000"/>
                </a:solidFill>
                <a:latin typeface="Times New Roman"/>
                <a:cs typeface="Times New Roman"/>
              </a:rPr>
              <a:t> </a:t>
            </a:r>
            <a:r>
              <a:rPr lang="en-GB" spc="-85" dirty="0">
                <a:solidFill>
                  <a:srgbClr val="000000"/>
                </a:solidFill>
                <a:latin typeface="Times New Roman"/>
                <a:cs typeface="Times New Roman"/>
              </a:rPr>
              <a:t>utilities </a:t>
            </a:r>
            <a:r>
              <a:rPr lang="en-GB" spc="-585" dirty="0">
                <a:solidFill>
                  <a:srgbClr val="000000"/>
                </a:solidFill>
                <a:latin typeface="Times New Roman"/>
                <a:cs typeface="Times New Roman"/>
              </a:rPr>
              <a:t> </a:t>
            </a:r>
            <a:r>
              <a:rPr lang="en-GB" spc="-105" dirty="0">
                <a:solidFill>
                  <a:srgbClr val="000000"/>
                </a:solidFill>
                <a:latin typeface="Times New Roman"/>
                <a:cs typeface="Times New Roman"/>
              </a:rPr>
              <a:t>th</a:t>
            </a:r>
            <a:r>
              <a:rPr lang="en-GB" spc="-114" dirty="0">
                <a:solidFill>
                  <a:srgbClr val="000000"/>
                </a:solidFill>
                <a:latin typeface="Times New Roman"/>
                <a:cs typeface="Times New Roman"/>
              </a:rPr>
              <a:t>a</a:t>
            </a:r>
            <a:r>
              <a:rPr lang="en-GB" spc="30" dirty="0">
                <a:solidFill>
                  <a:srgbClr val="000000"/>
                </a:solidFill>
                <a:latin typeface="Times New Roman"/>
                <a:cs typeface="Times New Roman"/>
              </a:rPr>
              <a:t>t</a:t>
            </a:r>
            <a:r>
              <a:rPr lang="en-GB" spc="-75" dirty="0">
                <a:solidFill>
                  <a:srgbClr val="000000"/>
                </a:solidFill>
                <a:latin typeface="Times New Roman"/>
                <a:cs typeface="Times New Roman"/>
              </a:rPr>
              <a:t> </a:t>
            </a:r>
            <a:r>
              <a:rPr lang="en-GB" spc="-100" dirty="0">
                <a:solidFill>
                  <a:srgbClr val="000000"/>
                </a:solidFill>
                <a:latin typeface="Times New Roman"/>
                <a:cs typeface="Times New Roman"/>
              </a:rPr>
              <a:t>en</a:t>
            </a:r>
            <a:r>
              <a:rPr lang="en-GB" spc="-190" dirty="0">
                <a:solidFill>
                  <a:srgbClr val="000000"/>
                </a:solidFill>
                <a:latin typeface="Times New Roman"/>
                <a:cs typeface="Times New Roman"/>
              </a:rPr>
              <a:t>a</a:t>
            </a:r>
            <a:r>
              <a:rPr lang="en-GB" spc="-130" dirty="0">
                <a:solidFill>
                  <a:srgbClr val="000000"/>
                </a:solidFill>
                <a:latin typeface="Times New Roman"/>
                <a:cs typeface="Times New Roman"/>
              </a:rPr>
              <a:t>b</a:t>
            </a:r>
            <a:r>
              <a:rPr lang="en-GB" spc="-105" dirty="0">
                <a:solidFill>
                  <a:srgbClr val="000000"/>
                </a:solidFill>
                <a:latin typeface="Times New Roman"/>
                <a:cs typeface="Times New Roman"/>
              </a:rPr>
              <a:t>l</a:t>
            </a:r>
            <a:r>
              <a:rPr lang="en-GB" spc="-95" dirty="0">
                <a:solidFill>
                  <a:srgbClr val="000000"/>
                </a:solidFill>
                <a:latin typeface="Times New Roman"/>
                <a:cs typeface="Times New Roman"/>
              </a:rPr>
              <a:t>e</a:t>
            </a:r>
            <a:r>
              <a:rPr lang="en-GB" spc="-65" dirty="0">
                <a:solidFill>
                  <a:srgbClr val="000000"/>
                </a:solidFill>
                <a:latin typeface="Times New Roman"/>
                <a:cs typeface="Times New Roman"/>
              </a:rPr>
              <a:t> </a:t>
            </a:r>
            <a:r>
              <a:rPr lang="en-GB" spc="-75" dirty="0">
                <a:solidFill>
                  <a:srgbClr val="000000"/>
                </a:solidFill>
                <a:latin typeface="Times New Roman"/>
                <a:cs typeface="Times New Roman"/>
              </a:rPr>
              <a:t>the</a:t>
            </a:r>
            <a:r>
              <a:rPr lang="en-GB" spc="-60" dirty="0">
                <a:solidFill>
                  <a:srgbClr val="000000"/>
                </a:solidFill>
                <a:latin typeface="Times New Roman"/>
                <a:cs typeface="Times New Roman"/>
              </a:rPr>
              <a:t> </a:t>
            </a:r>
            <a:r>
              <a:rPr lang="en-GB" spc="-150" dirty="0">
                <a:solidFill>
                  <a:srgbClr val="000000"/>
                </a:solidFill>
                <a:latin typeface="Times New Roman"/>
                <a:cs typeface="Times New Roman"/>
              </a:rPr>
              <a:t>c</a:t>
            </a:r>
            <a:r>
              <a:rPr lang="en-GB" spc="-125" dirty="0">
                <a:solidFill>
                  <a:srgbClr val="000000"/>
                </a:solidFill>
                <a:latin typeface="Times New Roman"/>
                <a:cs typeface="Times New Roman"/>
              </a:rPr>
              <a:t>om</a:t>
            </a:r>
            <a:r>
              <a:rPr lang="en-GB" spc="-100" dirty="0">
                <a:solidFill>
                  <a:srgbClr val="000000"/>
                </a:solidFill>
                <a:latin typeface="Times New Roman"/>
                <a:cs typeface="Times New Roman"/>
              </a:rPr>
              <a:t>p</a:t>
            </a:r>
            <a:r>
              <a:rPr lang="en-GB" spc="-55" dirty="0">
                <a:solidFill>
                  <a:srgbClr val="000000"/>
                </a:solidFill>
                <a:latin typeface="Times New Roman"/>
                <a:cs typeface="Times New Roman"/>
              </a:rPr>
              <a:t>ut</a:t>
            </a:r>
            <a:r>
              <a:rPr lang="en-GB" spc="-65" dirty="0">
                <a:solidFill>
                  <a:srgbClr val="000000"/>
                </a:solidFill>
                <a:latin typeface="Times New Roman"/>
                <a:cs typeface="Times New Roman"/>
              </a:rPr>
              <a:t>e</a:t>
            </a:r>
            <a:r>
              <a:rPr lang="en-GB" spc="25" dirty="0">
                <a:solidFill>
                  <a:srgbClr val="000000"/>
                </a:solidFill>
                <a:latin typeface="Times New Roman"/>
                <a:cs typeface="Times New Roman"/>
              </a:rPr>
              <a:t>r</a:t>
            </a:r>
            <a:r>
              <a:rPr lang="en-GB" spc="-60" dirty="0">
                <a:solidFill>
                  <a:srgbClr val="000000"/>
                </a:solidFill>
                <a:latin typeface="Times New Roman"/>
                <a:cs typeface="Times New Roman"/>
              </a:rPr>
              <a:t> </a:t>
            </a:r>
            <a:r>
              <a:rPr lang="en-GB" spc="15" dirty="0">
                <a:solidFill>
                  <a:srgbClr val="000000"/>
                </a:solidFill>
                <a:latin typeface="Times New Roman"/>
                <a:cs typeface="Times New Roman"/>
              </a:rPr>
              <a:t>t</a:t>
            </a:r>
            <a:r>
              <a:rPr lang="en-GB" spc="-105" dirty="0">
                <a:solidFill>
                  <a:srgbClr val="000000"/>
                </a:solidFill>
                <a:latin typeface="Times New Roman"/>
                <a:cs typeface="Times New Roman"/>
              </a:rPr>
              <a:t>o</a:t>
            </a:r>
            <a:r>
              <a:rPr lang="en-GB" spc="-55" dirty="0">
                <a:solidFill>
                  <a:srgbClr val="000000"/>
                </a:solidFill>
                <a:latin typeface="Times New Roman"/>
                <a:cs typeface="Times New Roman"/>
              </a:rPr>
              <a:t> </a:t>
            </a:r>
            <a:r>
              <a:rPr lang="en-GB" spc="-185" dirty="0">
                <a:solidFill>
                  <a:srgbClr val="000000"/>
                </a:solidFill>
                <a:latin typeface="Times New Roman"/>
                <a:cs typeface="Times New Roman"/>
              </a:rPr>
              <a:t>f</a:t>
            </a:r>
            <a:r>
              <a:rPr lang="en-GB" spc="-100" dirty="0">
                <a:solidFill>
                  <a:srgbClr val="000000"/>
                </a:solidFill>
                <a:latin typeface="Times New Roman"/>
                <a:cs typeface="Times New Roman"/>
              </a:rPr>
              <a:t>u</a:t>
            </a:r>
            <a:r>
              <a:rPr lang="en-GB" spc="-130" dirty="0">
                <a:solidFill>
                  <a:srgbClr val="000000"/>
                </a:solidFill>
                <a:latin typeface="Times New Roman"/>
                <a:cs typeface="Times New Roman"/>
              </a:rPr>
              <a:t>n</a:t>
            </a:r>
            <a:r>
              <a:rPr lang="en-GB" spc="-120" dirty="0">
                <a:solidFill>
                  <a:srgbClr val="000000"/>
                </a:solidFill>
                <a:latin typeface="Times New Roman"/>
                <a:cs typeface="Times New Roman"/>
              </a:rPr>
              <a:t>c</a:t>
            </a:r>
            <a:r>
              <a:rPr lang="en-GB" spc="-55" dirty="0">
                <a:solidFill>
                  <a:srgbClr val="000000"/>
                </a:solidFill>
                <a:latin typeface="Times New Roman"/>
                <a:cs typeface="Times New Roman"/>
              </a:rPr>
              <a:t>ti</a:t>
            </a:r>
            <a:r>
              <a:rPr lang="en-GB" spc="-85" dirty="0">
                <a:solidFill>
                  <a:srgbClr val="000000"/>
                </a:solidFill>
                <a:latin typeface="Times New Roman"/>
                <a:cs typeface="Times New Roman"/>
              </a:rPr>
              <a:t>o</a:t>
            </a:r>
            <a:r>
              <a:rPr lang="en-GB" dirty="0">
                <a:solidFill>
                  <a:srgbClr val="000000"/>
                </a:solidFill>
                <a:latin typeface="Times New Roman"/>
                <a:cs typeface="Times New Roman"/>
              </a:rPr>
              <a:t>n.</a:t>
            </a:r>
          </a:p>
          <a:p>
            <a:r>
              <a:rPr lang="en-GB" b="1" spc="-100" dirty="0">
                <a:latin typeface="Times New Roman"/>
                <a:cs typeface="Times New Roman"/>
              </a:rPr>
              <a:t>Sys</a:t>
            </a:r>
            <a:r>
              <a:rPr lang="en-GB" b="1" spc="25" dirty="0">
                <a:latin typeface="Times New Roman"/>
                <a:cs typeface="Times New Roman"/>
              </a:rPr>
              <a:t>t</a:t>
            </a:r>
            <a:r>
              <a:rPr lang="en-GB" b="1" spc="60" dirty="0">
                <a:latin typeface="Times New Roman"/>
                <a:cs typeface="Times New Roman"/>
              </a:rPr>
              <a:t>e</a:t>
            </a:r>
            <a:r>
              <a:rPr lang="en-GB" b="1" spc="-75" dirty="0">
                <a:latin typeface="Times New Roman"/>
                <a:cs typeface="Times New Roman"/>
              </a:rPr>
              <a:t>m</a:t>
            </a:r>
            <a:r>
              <a:rPr lang="en-GB" b="1" spc="-65" dirty="0">
                <a:latin typeface="Times New Roman"/>
                <a:cs typeface="Times New Roman"/>
              </a:rPr>
              <a:t> </a:t>
            </a:r>
            <a:r>
              <a:rPr lang="en-GB" b="1" spc="-70" dirty="0">
                <a:latin typeface="Times New Roman"/>
                <a:cs typeface="Times New Roman"/>
              </a:rPr>
              <a:t>s</a:t>
            </a:r>
            <a:r>
              <a:rPr lang="en-GB" b="1" spc="25" dirty="0">
                <a:latin typeface="Times New Roman"/>
                <a:cs typeface="Times New Roman"/>
              </a:rPr>
              <a:t>of</a:t>
            </a:r>
            <a:r>
              <a:rPr lang="en-GB" b="1" spc="15" dirty="0">
                <a:latin typeface="Times New Roman"/>
                <a:cs typeface="Times New Roman"/>
              </a:rPr>
              <a:t>t</a:t>
            </a:r>
            <a:r>
              <a:rPr lang="en-GB" b="1" spc="95" dirty="0">
                <a:latin typeface="Times New Roman"/>
                <a:cs typeface="Times New Roman"/>
              </a:rPr>
              <a:t>w</a:t>
            </a:r>
            <a:r>
              <a:rPr lang="en-GB" b="1" spc="-105" dirty="0">
                <a:latin typeface="Times New Roman"/>
                <a:cs typeface="Times New Roman"/>
              </a:rPr>
              <a:t>a</a:t>
            </a:r>
            <a:r>
              <a:rPr lang="en-GB" b="1" spc="-100" dirty="0">
                <a:latin typeface="Times New Roman"/>
                <a:cs typeface="Times New Roman"/>
              </a:rPr>
              <a:t>r</a:t>
            </a:r>
            <a:r>
              <a:rPr lang="en-GB" b="1" spc="60" dirty="0">
                <a:latin typeface="Times New Roman"/>
                <a:cs typeface="Times New Roman"/>
              </a:rPr>
              <a:t>e</a:t>
            </a:r>
            <a:r>
              <a:rPr lang="en-GB" b="1" spc="-50" dirty="0">
                <a:latin typeface="Times New Roman"/>
                <a:cs typeface="Times New Roman"/>
              </a:rPr>
              <a:t> </a:t>
            </a:r>
            <a:r>
              <a:rPr lang="en-GB" spc="-150" dirty="0">
                <a:latin typeface="Times New Roman"/>
                <a:cs typeface="Times New Roman"/>
              </a:rPr>
              <a:t>is</a:t>
            </a:r>
            <a:r>
              <a:rPr lang="en-GB" spc="-55" dirty="0">
                <a:latin typeface="Times New Roman"/>
                <a:cs typeface="Times New Roman"/>
              </a:rPr>
              <a:t> </a:t>
            </a:r>
            <a:r>
              <a:rPr lang="en-GB" spc="-190" dirty="0">
                <a:latin typeface="Times New Roman"/>
                <a:cs typeface="Times New Roman"/>
              </a:rPr>
              <a:t>a</a:t>
            </a:r>
            <a:r>
              <a:rPr lang="en-GB" spc="-65" dirty="0">
                <a:latin typeface="Times New Roman"/>
                <a:cs typeface="Times New Roman"/>
              </a:rPr>
              <a:t> </a:t>
            </a:r>
            <a:r>
              <a:rPr lang="en-GB" spc="15" dirty="0">
                <a:latin typeface="Times New Roman"/>
                <a:cs typeface="Times New Roman"/>
              </a:rPr>
              <a:t>t</a:t>
            </a:r>
            <a:r>
              <a:rPr lang="en-GB" spc="-100" dirty="0">
                <a:latin typeface="Times New Roman"/>
                <a:cs typeface="Times New Roman"/>
              </a:rPr>
              <a:t>e</a:t>
            </a:r>
            <a:r>
              <a:rPr lang="en-GB" spc="25" dirty="0">
                <a:latin typeface="Times New Roman"/>
                <a:cs typeface="Times New Roman"/>
              </a:rPr>
              <a:t>r</a:t>
            </a:r>
            <a:r>
              <a:rPr lang="en-GB" spc="-145" dirty="0">
                <a:latin typeface="Times New Roman"/>
                <a:cs typeface="Times New Roman"/>
              </a:rPr>
              <a:t>m</a:t>
            </a:r>
            <a:r>
              <a:rPr lang="en-GB" spc="-60" dirty="0">
                <a:latin typeface="Times New Roman"/>
                <a:cs typeface="Times New Roman"/>
              </a:rPr>
              <a:t> </a:t>
            </a:r>
            <a:r>
              <a:rPr lang="en-GB" spc="25" dirty="0">
                <a:latin typeface="Times New Roman"/>
                <a:cs typeface="Times New Roman"/>
              </a:rPr>
              <a:t>r</a:t>
            </a:r>
            <a:r>
              <a:rPr lang="en-GB" spc="-100" dirty="0">
                <a:latin typeface="Times New Roman"/>
                <a:cs typeface="Times New Roman"/>
              </a:rPr>
              <a:t>e</a:t>
            </a:r>
            <a:r>
              <a:rPr lang="en-GB" spc="-185" dirty="0">
                <a:latin typeface="Times New Roman"/>
                <a:cs typeface="Times New Roman"/>
              </a:rPr>
              <a:t>f</a:t>
            </a:r>
            <a:r>
              <a:rPr lang="en-GB" spc="-95" dirty="0">
                <a:latin typeface="Times New Roman"/>
                <a:cs typeface="Times New Roman"/>
              </a:rPr>
              <a:t>e</a:t>
            </a:r>
            <a:r>
              <a:rPr lang="en-GB" spc="15" dirty="0">
                <a:latin typeface="Times New Roman"/>
                <a:cs typeface="Times New Roman"/>
              </a:rPr>
              <a:t>r</a:t>
            </a:r>
            <a:r>
              <a:rPr lang="en-GB" spc="25" dirty="0">
                <a:latin typeface="Times New Roman"/>
                <a:cs typeface="Times New Roman"/>
              </a:rPr>
              <a:t>r</a:t>
            </a:r>
            <a:r>
              <a:rPr lang="en-GB" spc="-80" dirty="0">
                <a:latin typeface="Times New Roman"/>
                <a:cs typeface="Times New Roman"/>
              </a:rPr>
              <a:t>i</a:t>
            </a:r>
            <a:r>
              <a:rPr lang="en-GB" spc="-140" dirty="0">
                <a:latin typeface="Times New Roman"/>
                <a:cs typeface="Times New Roman"/>
              </a:rPr>
              <a:t>n</a:t>
            </a:r>
            <a:r>
              <a:rPr lang="en-GB" spc="-200" dirty="0">
                <a:latin typeface="Times New Roman"/>
                <a:cs typeface="Times New Roman"/>
              </a:rPr>
              <a:t>g</a:t>
            </a:r>
            <a:r>
              <a:rPr lang="en-GB" spc="-70" dirty="0">
                <a:latin typeface="Times New Roman"/>
                <a:cs typeface="Times New Roman"/>
              </a:rPr>
              <a:t> </a:t>
            </a:r>
            <a:r>
              <a:rPr lang="en-GB" spc="-30" dirty="0">
                <a:latin typeface="Times New Roman"/>
                <a:cs typeface="Times New Roman"/>
              </a:rPr>
              <a:t>t</a:t>
            </a:r>
            <a:r>
              <a:rPr lang="en-GB" spc="-45" dirty="0">
                <a:latin typeface="Times New Roman"/>
                <a:cs typeface="Times New Roman"/>
              </a:rPr>
              <a:t>o</a:t>
            </a:r>
            <a:r>
              <a:rPr lang="en-GB" spc="-65" dirty="0">
                <a:latin typeface="Times New Roman"/>
                <a:cs typeface="Times New Roman"/>
              </a:rPr>
              <a:t> </a:t>
            </a:r>
            <a:r>
              <a:rPr lang="en-GB" spc="-190" dirty="0">
                <a:latin typeface="Times New Roman"/>
                <a:cs typeface="Times New Roman"/>
              </a:rPr>
              <a:t>a</a:t>
            </a:r>
            <a:r>
              <a:rPr lang="en-GB" spc="-150" dirty="0">
                <a:latin typeface="Times New Roman"/>
                <a:cs typeface="Times New Roman"/>
              </a:rPr>
              <a:t>ny</a:t>
            </a:r>
            <a:r>
              <a:rPr lang="en-GB" spc="-60" dirty="0">
                <a:latin typeface="Times New Roman"/>
                <a:cs typeface="Times New Roman"/>
              </a:rPr>
              <a:t> </a:t>
            </a:r>
            <a:r>
              <a:rPr lang="en-GB" spc="-150" dirty="0">
                <a:latin typeface="Times New Roman"/>
                <a:cs typeface="Times New Roman"/>
              </a:rPr>
              <a:t>c</a:t>
            </a:r>
            <a:r>
              <a:rPr lang="en-GB" spc="-100" dirty="0">
                <a:latin typeface="Times New Roman"/>
                <a:cs typeface="Times New Roman"/>
              </a:rPr>
              <a:t>o</a:t>
            </a:r>
            <a:r>
              <a:rPr lang="en-GB" spc="-145" dirty="0">
                <a:latin typeface="Times New Roman"/>
                <a:cs typeface="Times New Roman"/>
              </a:rPr>
              <a:t>m</a:t>
            </a:r>
            <a:r>
              <a:rPr lang="en-GB" spc="-65" dirty="0">
                <a:latin typeface="Times New Roman"/>
                <a:cs typeface="Times New Roman"/>
              </a:rPr>
              <a:t>put</a:t>
            </a:r>
            <a:r>
              <a:rPr lang="en-GB" spc="-75" dirty="0">
                <a:latin typeface="Times New Roman"/>
                <a:cs typeface="Times New Roman"/>
              </a:rPr>
              <a:t>e</a:t>
            </a:r>
            <a:r>
              <a:rPr lang="en-GB" spc="25" dirty="0">
                <a:latin typeface="Times New Roman"/>
                <a:cs typeface="Times New Roman"/>
              </a:rPr>
              <a:t>r</a:t>
            </a:r>
            <a:r>
              <a:rPr lang="en-GB" spc="-60" dirty="0">
                <a:latin typeface="Times New Roman"/>
                <a:cs typeface="Times New Roman"/>
              </a:rPr>
              <a:t> </a:t>
            </a:r>
            <a:r>
              <a:rPr lang="en-GB" spc="-130" dirty="0">
                <a:latin typeface="Times New Roman"/>
                <a:cs typeface="Times New Roman"/>
              </a:rPr>
              <a:t>s</a:t>
            </a:r>
            <a:r>
              <a:rPr lang="en-GB" spc="-155" dirty="0">
                <a:latin typeface="Times New Roman"/>
                <a:cs typeface="Times New Roman"/>
              </a:rPr>
              <a:t>o</a:t>
            </a:r>
            <a:r>
              <a:rPr lang="en-GB" spc="-185" dirty="0">
                <a:latin typeface="Times New Roman"/>
                <a:cs typeface="Times New Roman"/>
              </a:rPr>
              <a:t>f</a:t>
            </a:r>
            <a:r>
              <a:rPr lang="en-GB" spc="-105" dirty="0">
                <a:latin typeface="Times New Roman"/>
                <a:cs typeface="Times New Roman"/>
              </a:rPr>
              <a:t>tw</a:t>
            </a:r>
            <a:r>
              <a:rPr lang="en-GB" spc="-100" dirty="0">
                <a:latin typeface="Times New Roman"/>
                <a:cs typeface="Times New Roman"/>
              </a:rPr>
              <a:t>a</a:t>
            </a:r>
            <a:r>
              <a:rPr lang="en-GB" spc="25" dirty="0">
                <a:latin typeface="Times New Roman"/>
                <a:cs typeface="Times New Roman"/>
              </a:rPr>
              <a:t>r</a:t>
            </a:r>
            <a:r>
              <a:rPr lang="en-GB" spc="-65" dirty="0">
                <a:latin typeface="Times New Roman"/>
                <a:cs typeface="Times New Roman"/>
              </a:rPr>
              <a:t>e  </a:t>
            </a:r>
            <a:r>
              <a:rPr lang="en-GB" spc="-140" dirty="0">
                <a:latin typeface="Times New Roman"/>
                <a:cs typeface="Times New Roman"/>
              </a:rPr>
              <a:t>which</a:t>
            </a:r>
            <a:r>
              <a:rPr lang="en-GB" spc="-65" dirty="0">
                <a:latin typeface="Times New Roman"/>
                <a:cs typeface="Times New Roman"/>
              </a:rPr>
              <a:t> </a:t>
            </a:r>
            <a:r>
              <a:rPr lang="en-GB" spc="-160" dirty="0">
                <a:latin typeface="Times New Roman"/>
                <a:cs typeface="Times New Roman"/>
              </a:rPr>
              <a:t>manages</a:t>
            </a:r>
            <a:r>
              <a:rPr lang="en-GB" spc="-60" dirty="0">
                <a:latin typeface="Times New Roman"/>
                <a:cs typeface="Times New Roman"/>
              </a:rPr>
              <a:t> </a:t>
            </a:r>
            <a:r>
              <a:rPr lang="en-GB" spc="-135" dirty="0">
                <a:latin typeface="Times New Roman"/>
                <a:cs typeface="Times New Roman"/>
              </a:rPr>
              <a:t>and</a:t>
            </a:r>
            <a:r>
              <a:rPr lang="en-GB" spc="-55" dirty="0">
                <a:latin typeface="Times New Roman"/>
                <a:cs typeface="Times New Roman"/>
              </a:rPr>
              <a:t> </a:t>
            </a:r>
            <a:r>
              <a:rPr lang="en-GB" spc="-85" dirty="0">
                <a:latin typeface="Times New Roman"/>
                <a:cs typeface="Times New Roman"/>
              </a:rPr>
              <a:t>controls</a:t>
            </a:r>
            <a:r>
              <a:rPr lang="en-GB" spc="-50" dirty="0">
                <a:latin typeface="Times New Roman"/>
                <a:cs typeface="Times New Roman"/>
              </a:rPr>
              <a:t> </a:t>
            </a:r>
            <a:r>
              <a:rPr lang="en-GB" spc="-75" dirty="0">
                <a:latin typeface="Times New Roman"/>
                <a:cs typeface="Times New Roman"/>
              </a:rPr>
              <a:t>the</a:t>
            </a:r>
            <a:r>
              <a:rPr lang="en-GB" spc="-60" dirty="0">
                <a:latin typeface="Times New Roman"/>
                <a:cs typeface="Times New Roman"/>
              </a:rPr>
              <a:t> </a:t>
            </a:r>
            <a:r>
              <a:rPr lang="en-GB" spc="-105" dirty="0">
                <a:latin typeface="Times New Roman"/>
                <a:cs typeface="Times New Roman"/>
              </a:rPr>
              <a:t>hardware</a:t>
            </a:r>
            <a:r>
              <a:rPr lang="en-GB" spc="-65" dirty="0">
                <a:latin typeface="Times New Roman"/>
                <a:cs typeface="Times New Roman"/>
              </a:rPr>
              <a:t> </a:t>
            </a:r>
            <a:r>
              <a:rPr lang="en-GB" spc="-145" dirty="0">
                <a:latin typeface="Times New Roman"/>
                <a:cs typeface="Times New Roman"/>
              </a:rPr>
              <a:t>so</a:t>
            </a:r>
            <a:r>
              <a:rPr lang="en-GB" spc="-50" dirty="0">
                <a:latin typeface="Times New Roman"/>
                <a:cs typeface="Times New Roman"/>
              </a:rPr>
              <a:t> </a:t>
            </a:r>
            <a:r>
              <a:rPr lang="en-GB" spc="-70" dirty="0">
                <a:latin typeface="Times New Roman"/>
                <a:cs typeface="Times New Roman"/>
              </a:rPr>
              <a:t>that </a:t>
            </a:r>
            <a:r>
              <a:rPr lang="en-GB" spc="-114" dirty="0">
                <a:latin typeface="Times New Roman"/>
                <a:cs typeface="Times New Roman"/>
              </a:rPr>
              <a:t>application</a:t>
            </a:r>
            <a:r>
              <a:rPr lang="en-GB" spc="-50" dirty="0">
                <a:latin typeface="Times New Roman"/>
                <a:cs typeface="Times New Roman"/>
              </a:rPr>
              <a:t> </a:t>
            </a:r>
            <a:r>
              <a:rPr lang="en-GB" spc="-105" dirty="0">
                <a:latin typeface="Times New Roman"/>
                <a:cs typeface="Times New Roman"/>
              </a:rPr>
              <a:t>software </a:t>
            </a:r>
            <a:r>
              <a:rPr lang="en-GB" spc="-585" dirty="0">
                <a:latin typeface="Times New Roman"/>
                <a:cs typeface="Times New Roman"/>
              </a:rPr>
              <a:t> </a:t>
            </a:r>
            <a:r>
              <a:rPr lang="en-GB" spc="-150" dirty="0">
                <a:latin typeface="Times New Roman"/>
                <a:cs typeface="Times New Roman"/>
              </a:rPr>
              <a:t>c</a:t>
            </a:r>
            <a:r>
              <a:rPr lang="en-GB" spc="-190" dirty="0">
                <a:latin typeface="Times New Roman"/>
                <a:cs typeface="Times New Roman"/>
              </a:rPr>
              <a:t>a</a:t>
            </a:r>
            <a:r>
              <a:rPr lang="en-GB" spc="-105" dirty="0">
                <a:latin typeface="Times New Roman"/>
                <a:cs typeface="Times New Roman"/>
              </a:rPr>
              <a:t>n</a:t>
            </a:r>
            <a:r>
              <a:rPr lang="en-GB" spc="-60" dirty="0">
                <a:latin typeface="Times New Roman"/>
                <a:cs typeface="Times New Roman"/>
              </a:rPr>
              <a:t> </a:t>
            </a:r>
            <a:r>
              <a:rPr lang="en-GB" spc="-100" dirty="0">
                <a:latin typeface="Times New Roman"/>
                <a:cs typeface="Times New Roman"/>
              </a:rPr>
              <a:t>pe</a:t>
            </a:r>
            <a:r>
              <a:rPr lang="en-GB" spc="25" dirty="0">
                <a:latin typeface="Times New Roman"/>
                <a:cs typeface="Times New Roman"/>
              </a:rPr>
              <a:t>r</a:t>
            </a:r>
            <a:r>
              <a:rPr lang="en-GB" spc="-185" dirty="0">
                <a:latin typeface="Times New Roman"/>
                <a:cs typeface="Times New Roman"/>
              </a:rPr>
              <a:t>f</a:t>
            </a:r>
            <a:r>
              <a:rPr lang="en-GB" spc="-40" dirty="0">
                <a:latin typeface="Times New Roman"/>
                <a:cs typeface="Times New Roman"/>
              </a:rPr>
              <a:t>or</a:t>
            </a:r>
            <a:r>
              <a:rPr lang="en-GB" spc="-145" dirty="0">
                <a:latin typeface="Times New Roman"/>
                <a:cs typeface="Times New Roman"/>
              </a:rPr>
              <a:t>m</a:t>
            </a:r>
            <a:r>
              <a:rPr lang="en-GB" spc="-60" dirty="0">
                <a:latin typeface="Times New Roman"/>
                <a:cs typeface="Times New Roman"/>
              </a:rPr>
              <a:t> </a:t>
            </a:r>
            <a:r>
              <a:rPr lang="en-GB" spc="-190" dirty="0">
                <a:latin typeface="Times New Roman"/>
                <a:cs typeface="Times New Roman"/>
              </a:rPr>
              <a:t>a</a:t>
            </a:r>
            <a:r>
              <a:rPr lang="en-GB" spc="-60" dirty="0">
                <a:latin typeface="Times New Roman"/>
                <a:cs typeface="Times New Roman"/>
              </a:rPr>
              <a:t> </a:t>
            </a:r>
            <a:r>
              <a:rPr lang="en-GB" spc="15" dirty="0">
                <a:latin typeface="Times New Roman"/>
                <a:cs typeface="Times New Roman"/>
              </a:rPr>
              <a:t>t</a:t>
            </a:r>
            <a:r>
              <a:rPr lang="en-GB" spc="-190" dirty="0">
                <a:latin typeface="Times New Roman"/>
                <a:cs typeface="Times New Roman"/>
              </a:rPr>
              <a:t>a</a:t>
            </a:r>
            <a:r>
              <a:rPr lang="en-GB" spc="-155" dirty="0">
                <a:latin typeface="Times New Roman"/>
                <a:cs typeface="Times New Roman"/>
              </a:rPr>
              <a:t>s</a:t>
            </a:r>
            <a:r>
              <a:rPr lang="en-GB" spc="-185" dirty="0">
                <a:latin typeface="Times New Roman"/>
                <a:cs typeface="Times New Roman"/>
              </a:rPr>
              <a:t>k</a:t>
            </a:r>
            <a:r>
              <a:rPr lang="en-GB" spc="100" dirty="0">
                <a:latin typeface="Times New Roman"/>
                <a:cs typeface="Times New Roman"/>
              </a:rPr>
              <a:t>.</a:t>
            </a:r>
            <a:endParaRPr lang="en-GB" dirty="0">
              <a:latin typeface="Times New Roman"/>
              <a:cs typeface="Times New Roman"/>
            </a:endParaRPr>
          </a:p>
          <a:p>
            <a:endParaRPr lang="en-US" dirty="0"/>
          </a:p>
          <a:p>
            <a:pPr marL="12700">
              <a:lnSpc>
                <a:spcPct val="100000"/>
              </a:lnSpc>
            </a:pPr>
            <a:r>
              <a:rPr lang="en-US" b="1" u="heavy" spc="-65" dirty="0">
                <a:uFill>
                  <a:solidFill>
                    <a:srgbClr val="000000"/>
                  </a:solidFill>
                </a:uFill>
                <a:latin typeface="Times New Roman"/>
                <a:cs typeface="Times New Roman"/>
              </a:rPr>
              <a:t>Example:</a:t>
            </a:r>
            <a:endParaRPr lang="en-US" dirty="0">
              <a:latin typeface="Times New Roman"/>
              <a:cs typeface="Times New Roman"/>
            </a:endParaRPr>
          </a:p>
          <a:p>
            <a:pPr marL="217804">
              <a:lnSpc>
                <a:spcPct val="100000"/>
              </a:lnSpc>
              <a:spcBef>
                <a:spcPts val="570"/>
              </a:spcBef>
            </a:pPr>
            <a:r>
              <a:rPr lang="en-US" spc="-50" dirty="0">
                <a:latin typeface="Times New Roman"/>
                <a:cs typeface="Times New Roman"/>
              </a:rPr>
              <a:t>O</a:t>
            </a:r>
            <a:r>
              <a:rPr lang="en-US" spc="-30" dirty="0">
                <a:latin typeface="Times New Roman"/>
                <a:cs typeface="Times New Roman"/>
              </a:rPr>
              <a:t>p</a:t>
            </a:r>
            <a:r>
              <a:rPr lang="en-US" spc="-100" dirty="0">
                <a:latin typeface="Times New Roman"/>
                <a:cs typeface="Times New Roman"/>
              </a:rPr>
              <a:t>e</a:t>
            </a:r>
            <a:r>
              <a:rPr lang="en-US" spc="25" dirty="0">
                <a:latin typeface="Times New Roman"/>
                <a:cs typeface="Times New Roman"/>
              </a:rPr>
              <a:t>r</a:t>
            </a:r>
            <a:r>
              <a:rPr lang="en-US" spc="-200" dirty="0">
                <a:latin typeface="Times New Roman"/>
                <a:cs typeface="Times New Roman"/>
              </a:rPr>
              <a:t>a</a:t>
            </a:r>
            <a:r>
              <a:rPr lang="en-US" spc="-95" dirty="0">
                <a:latin typeface="Times New Roman"/>
                <a:cs typeface="Times New Roman"/>
              </a:rPr>
              <a:t>tin</a:t>
            </a:r>
            <a:r>
              <a:rPr lang="en-US" spc="-125" dirty="0">
                <a:latin typeface="Times New Roman"/>
                <a:cs typeface="Times New Roman"/>
              </a:rPr>
              <a:t>g</a:t>
            </a:r>
            <a:r>
              <a:rPr lang="en-US" spc="-65" dirty="0">
                <a:latin typeface="Times New Roman"/>
                <a:cs typeface="Times New Roman"/>
              </a:rPr>
              <a:t> </a:t>
            </a:r>
            <a:r>
              <a:rPr lang="en-US" spc="-290" dirty="0">
                <a:latin typeface="Times New Roman"/>
                <a:cs typeface="Times New Roman"/>
              </a:rPr>
              <a:t>S</a:t>
            </a:r>
            <a:r>
              <a:rPr lang="en-US" spc="-265" dirty="0">
                <a:latin typeface="Times New Roman"/>
                <a:cs typeface="Times New Roman"/>
              </a:rPr>
              <a:t>y</a:t>
            </a:r>
            <a:r>
              <a:rPr lang="en-US" spc="-180" dirty="0">
                <a:latin typeface="Times New Roman"/>
                <a:cs typeface="Times New Roman"/>
              </a:rPr>
              <a:t>s</a:t>
            </a:r>
            <a:r>
              <a:rPr lang="en-US" spc="-35" dirty="0">
                <a:latin typeface="Times New Roman"/>
                <a:cs typeface="Times New Roman"/>
              </a:rPr>
              <a:t>te</a:t>
            </a:r>
            <a:r>
              <a:rPr lang="en-US" spc="-145" dirty="0">
                <a:latin typeface="Times New Roman"/>
                <a:cs typeface="Times New Roman"/>
              </a:rPr>
              <a:t>m</a:t>
            </a:r>
            <a:r>
              <a:rPr lang="en-US" spc="-55" dirty="0">
                <a:latin typeface="Times New Roman"/>
                <a:cs typeface="Times New Roman"/>
              </a:rPr>
              <a:t>s</a:t>
            </a:r>
            <a:r>
              <a:rPr lang="en-US" spc="-35" dirty="0">
                <a:latin typeface="Times New Roman"/>
                <a:cs typeface="Times New Roman"/>
              </a:rPr>
              <a:t>,</a:t>
            </a:r>
            <a:r>
              <a:rPr lang="en-US" spc="-65" dirty="0">
                <a:latin typeface="Times New Roman"/>
                <a:cs typeface="Times New Roman"/>
              </a:rPr>
              <a:t> </a:t>
            </a:r>
            <a:r>
              <a:rPr lang="en-US" spc="-135" dirty="0">
                <a:latin typeface="Times New Roman"/>
                <a:cs typeface="Times New Roman"/>
              </a:rPr>
              <a:t>C</a:t>
            </a:r>
            <a:r>
              <a:rPr lang="en-US" spc="-100" dirty="0">
                <a:latin typeface="Times New Roman"/>
                <a:cs typeface="Times New Roman"/>
              </a:rPr>
              <a:t>o</a:t>
            </a:r>
            <a:r>
              <a:rPr lang="en-US" spc="-145" dirty="0">
                <a:latin typeface="Times New Roman"/>
                <a:cs typeface="Times New Roman"/>
              </a:rPr>
              <a:t>m</a:t>
            </a:r>
            <a:r>
              <a:rPr lang="en-US" spc="-105" dirty="0">
                <a:latin typeface="Times New Roman"/>
                <a:cs typeface="Times New Roman"/>
              </a:rPr>
              <a:t>pil</a:t>
            </a:r>
            <a:r>
              <a:rPr lang="en-US" spc="-100" dirty="0">
                <a:latin typeface="Times New Roman"/>
                <a:cs typeface="Times New Roman"/>
              </a:rPr>
              <a:t>e</a:t>
            </a:r>
            <a:r>
              <a:rPr lang="en-US" spc="25" dirty="0">
                <a:latin typeface="Times New Roman"/>
                <a:cs typeface="Times New Roman"/>
              </a:rPr>
              <a:t>r</a:t>
            </a:r>
            <a:r>
              <a:rPr lang="en-US" spc="100" dirty="0">
                <a:latin typeface="Times New Roman"/>
                <a:cs typeface="Times New Roman"/>
              </a:rPr>
              <a:t>,</a:t>
            </a:r>
            <a:r>
              <a:rPr lang="en-US" spc="-75" dirty="0">
                <a:latin typeface="Times New Roman"/>
                <a:cs typeface="Times New Roman"/>
              </a:rPr>
              <a:t> </a:t>
            </a:r>
            <a:r>
              <a:rPr lang="en-US" spc="-204" dirty="0">
                <a:latin typeface="Times New Roman"/>
                <a:cs typeface="Times New Roman"/>
              </a:rPr>
              <a:t>L</a:t>
            </a:r>
            <a:r>
              <a:rPr lang="en-US" spc="-165" dirty="0">
                <a:latin typeface="Times New Roman"/>
                <a:cs typeface="Times New Roman"/>
              </a:rPr>
              <a:t>o</a:t>
            </a:r>
            <a:r>
              <a:rPr lang="en-US" spc="-200" dirty="0">
                <a:latin typeface="Times New Roman"/>
                <a:cs typeface="Times New Roman"/>
              </a:rPr>
              <a:t>a</a:t>
            </a:r>
            <a:r>
              <a:rPr lang="en-US" spc="-100" dirty="0">
                <a:latin typeface="Times New Roman"/>
                <a:cs typeface="Times New Roman"/>
              </a:rPr>
              <a:t>de</a:t>
            </a:r>
            <a:r>
              <a:rPr lang="en-US" spc="25" dirty="0">
                <a:latin typeface="Times New Roman"/>
                <a:cs typeface="Times New Roman"/>
              </a:rPr>
              <a:t>r</a:t>
            </a:r>
            <a:r>
              <a:rPr lang="en-US" spc="100" dirty="0">
                <a:latin typeface="Times New Roman"/>
                <a:cs typeface="Times New Roman"/>
              </a:rPr>
              <a:t>,</a:t>
            </a:r>
            <a:r>
              <a:rPr lang="en-US" spc="-75" dirty="0">
                <a:latin typeface="Times New Roman"/>
                <a:cs typeface="Times New Roman"/>
              </a:rPr>
              <a:t> </a:t>
            </a:r>
            <a:r>
              <a:rPr lang="en-US" spc="-265" dirty="0">
                <a:latin typeface="Times New Roman"/>
                <a:cs typeface="Times New Roman"/>
              </a:rPr>
              <a:t>L</a:t>
            </a:r>
            <a:r>
              <a:rPr lang="en-US" spc="-114" dirty="0">
                <a:latin typeface="Times New Roman"/>
                <a:cs typeface="Times New Roman"/>
              </a:rPr>
              <a:t>i</a:t>
            </a:r>
            <a:r>
              <a:rPr lang="en-US" spc="-125" dirty="0">
                <a:latin typeface="Times New Roman"/>
                <a:cs typeface="Times New Roman"/>
              </a:rPr>
              <a:t>n</a:t>
            </a:r>
            <a:r>
              <a:rPr lang="en-US" spc="-120" dirty="0">
                <a:latin typeface="Times New Roman"/>
                <a:cs typeface="Times New Roman"/>
              </a:rPr>
              <a:t>k</a:t>
            </a:r>
            <a:r>
              <a:rPr lang="en-US" spc="-100" dirty="0">
                <a:latin typeface="Times New Roman"/>
                <a:cs typeface="Times New Roman"/>
              </a:rPr>
              <a:t>e</a:t>
            </a:r>
            <a:r>
              <a:rPr lang="en-US" spc="25" dirty="0">
                <a:latin typeface="Times New Roman"/>
                <a:cs typeface="Times New Roman"/>
              </a:rPr>
              <a:t>r</a:t>
            </a:r>
            <a:r>
              <a:rPr lang="en-US" spc="100" dirty="0">
                <a:latin typeface="Times New Roman"/>
                <a:cs typeface="Times New Roman"/>
              </a:rPr>
              <a:t>,</a:t>
            </a:r>
            <a:r>
              <a:rPr lang="en-US" spc="-75" dirty="0">
                <a:latin typeface="Times New Roman"/>
                <a:cs typeface="Times New Roman"/>
              </a:rPr>
              <a:t> </a:t>
            </a:r>
            <a:r>
              <a:rPr lang="en-US" spc="-175" dirty="0">
                <a:latin typeface="Times New Roman"/>
                <a:cs typeface="Times New Roman"/>
              </a:rPr>
              <a:t>I</a:t>
            </a:r>
            <a:r>
              <a:rPr lang="en-US" spc="-55" dirty="0">
                <a:latin typeface="Times New Roman"/>
                <a:cs typeface="Times New Roman"/>
              </a:rPr>
              <a:t>nt</a:t>
            </a:r>
            <a:r>
              <a:rPr lang="en-US" spc="-65" dirty="0">
                <a:latin typeface="Times New Roman"/>
                <a:cs typeface="Times New Roman"/>
              </a:rPr>
              <a:t>e</a:t>
            </a:r>
            <a:r>
              <a:rPr lang="en-US" spc="25" dirty="0">
                <a:latin typeface="Times New Roman"/>
                <a:cs typeface="Times New Roman"/>
              </a:rPr>
              <a:t>r</a:t>
            </a:r>
            <a:r>
              <a:rPr lang="en-US" spc="-40" dirty="0">
                <a:latin typeface="Times New Roman"/>
                <a:cs typeface="Times New Roman"/>
              </a:rPr>
              <a:t>pr</a:t>
            </a:r>
            <a:r>
              <a:rPr lang="en-US" spc="-100" dirty="0">
                <a:latin typeface="Times New Roman"/>
                <a:cs typeface="Times New Roman"/>
              </a:rPr>
              <a:t>e</a:t>
            </a:r>
            <a:r>
              <a:rPr lang="en-US" spc="-35" dirty="0">
                <a:latin typeface="Times New Roman"/>
                <a:cs typeface="Times New Roman"/>
              </a:rPr>
              <a:t>te</a:t>
            </a:r>
            <a:r>
              <a:rPr lang="en-US" spc="25" dirty="0">
                <a:latin typeface="Times New Roman"/>
                <a:cs typeface="Times New Roman"/>
              </a:rPr>
              <a:t>r</a:t>
            </a:r>
            <a:r>
              <a:rPr lang="en-US" spc="100" dirty="0">
                <a:latin typeface="Times New Roman"/>
                <a:cs typeface="Times New Roman"/>
              </a:rPr>
              <a:t>.</a:t>
            </a:r>
            <a:endParaRPr lang="en-US"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7</a:t>
            </a:fld>
            <a:endParaRPr lang="en-US"/>
          </a:p>
        </p:txBody>
      </p:sp>
      <p:sp>
        <p:nvSpPr>
          <p:cNvPr id="7" name="Date Placeholder 6"/>
          <p:cNvSpPr>
            <a:spLocks noGrp="1"/>
          </p:cNvSpPr>
          <p:nvPr>
            <p:ph type="dt" sz="half" idx="10"/>
          </p:nvPr>
        </p:nvSpPr>
        <p:spPr/>
        <p:txBody>
          <a:bodyPr/>
          <a:lstStyle/>
          <a:p>
            <a:fld id="{AC79EAF5-4DA0-4E89-866D-B4B6E7CAE976}"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5957889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CD66-E86C-46D3-8A26-193B8B53812A}"/>
              </a:ext>
            </a:extLst>
          </p:cNvPr>
          <p:cNvSpPr>
            <a:spLocks noGrp="1"/>
          </p:cNvSpPr>
          <p:nvPr>
            <p:ph type="title"/>
          </p:nvPr>
        </p:nvSpPr>
        <p:spPr/>
        <p:txBody>
          <a:bodyPr/>
          <a:lstStyle/>
          <a:p>
            <a:pPr algn="ctr"/>
            <a:r>
              <a:rPr lang="en-US" b="1" dirty="0">
                <a:solidFill>
                  <a:srgbClr val="0070C0"/>
                </a:solidFill>
              </a:rPr>
              <a:t>Types of Operators </a:t>
            </a:r>
          </a:p>
        </p:txBody>
      </p:sp>
      <p:sp>
        <p:nvSpPr>
          <p:cNvPr id="3" name="Content Placeholder 2">
            <a:extLst>
              <a:ext uri="{FF2B5EF4-FFF2-40B4-BE49-F238E27FC236}">
                <a16:creationId xmlns:a16="http://schemas.microsoft.com/office/drawing/2014/main" id="{DE02805D-5BB8-49E8-AFD3-146CB5A91996}"/>
              </a:ext>
            </a:extLst>
          </p:cNvPr>
          <p:cNvSpPr>
            <a:spLocks noGrp="1"/>
          </p:cNvSpPr>
          <p:nvPr>
            <p:ph idx="1"/>
          </p:nvPr>
        </p:nvSpPr>
        <p:spPr/>
        <p:txBody>
          <a:bodyPr/>
          <a:lstStyle/>
          <a:p>
            <a:r>
              <a:rPr lang="en-GB" dirty="0"/>
              <a:t>C has four classes of operators:</a:t>
            </a:r>
          </a:p>
          <a:p>
            <a:pPr lvl="1"/>
            <a:r>
              <a:rPr lang="en-GB" dirty="0"/>
              <a:t>Arithmetic Operators </a:t>
            </a:r>
          </a:p>
          <a:p>
            <a:pPr lvl="1"/>
            <a:r>
              <a:rPr lang="en-GB" dirty="0"/>
              <a:t>Relational Operators</a:t>
            </a:r>
          </a:p>
          <a:p>
            <a:pPr lvl="1"/>
            <a:r>
              <a:rPr lang="en-GB" dirty="0"/>
              <a:t>Logical Operators </a:t>
            </a:r>
          </a:p>
          <a:p>
            <a:pPr lvl="1"/>
            <a:r>
              <a:rPr lang="en-GB" dirty="0"/>
              <a:t>Bit-wise Operators  </a:t>
            </a:r>
          </a:p>
          <a:p>
            <a:r>
              <a:rPr lang="en-GB" dirty="0"/>
              <a:t>In addition, C has some special operators, which are unique to C, they are </a:t>
            </a:r>
          </a:p>
          <a:p>
            <a:pPr lvl="1"/>
            <a:r>
              <a:rPr lang="en-GB" dirty="0"/>
              <a:t>Increment &amp; Decrement Operators </a:t>
            </a:r>
          </a:p>
          <a:p>
            <a:pPr lvl="1"/>
            <a:r>
              <a:rPr lang="en-GB" dirty="0"/>
              <a:t>Conditional Operators </a:t>
            </a:r>
          </a:p>
          <a:p>
            <a:pPr lvl="1"/>
            <a:r>
              <a:rPr lang="en-GB" dirty="0"/>
              <a:t>Assignment Operators, etc.</a:t>
            </a:r>
          </a:p>
          <a:p>
            <a:endParaRPr lang="en-GB" dirty="0"/>
          </a:p>
          <a:p>
            <a:pPr lvl="1"/>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70</a:t>
            </a:fld>
            <a:endParaRPr lang="en-US"/>
          </a:p>
        </p:txBody>
      </p:sp>
      <p:sp>
        <p:nvSpPr>
          <p:cNvPr id="7" name="Date Placeholder 6"/>
          <p:cNvSpPr>
            <a:spLocks noGrp="1"/>
          </p:cNvSpPr>
          <p:nvPr>
            <p:ph type="dt" sz="half" idx="10"/>
          </p:nvPr>
        </p:nvSpPr>
        <p:spPr/>
        <p:txBody>
          <a:bodyPr/>
          <a:lstStyle/>
          <a:p>
            <a:fld id="{7071B8C7-0C60-464E-B5A8-E376CBDCED9D}"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409561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2FE7-CA68-4B3F-B0A6-2B4713DF612E}"/>
              </a:ext>
            </a:extLst>
          </p:cNvPr>
          <p:cNvSpPr>
            <a:spLocks noGrp="1"/>
          </p:cNvSpPr>
          <p:nvPr>
            <p:ph type="title"/>
          </p:nvPr>
        </p:nvSpPr>
        <p:spPr/>
        <p:txBody>
          <a:bodyPr/>
          <a:lstStyle/>
          <a:p>
            <a:pPr algn="ctr"/>
            <a:r>
              <a:rPr lang="en-US" b="1" dirty="0">
                <a:solidFill>
                  <a:srgbClr val="0070C0"/>
                </a:solidFill>
              </a:rPr>
              <a:t>Arithmetic Operators</a:t>
            </a:r>
          </a:p>
        </p:txBody>
      </p:sp>
      <p:sp>
        <p:nvSpPr>
          <p:cNvPr id="3" name="Content Placeholder 2">
            <a:extLst>
              <a:ext uri="{FF2B5EF4-FFF2-40B4-BE49-F238E27FC236}">
                <a16:creationId xmlns:a16="http://schemas.microsoft.com/office/drawing/2014/main" id="{E6593235-E5B7-4C34-A5CC-C433A345A33F}"/>
              </a:ext>
            </a:extLst>
          </p:cNvPr>
          <p:cNvSpPr>
            <a:spLocks noGrp="1"/>
          </p:cNvSpPr>
          <p:nvPr>
            <p:ph idx="1"/>
          </p:nvPr>
        </p:nvSpPr>
        <p:spPr>
          <a:xfrm>
            <a:off x="838200" y="1825625"/>
            <a:ext cx="10515600" cy="1325563"/>
          </a:xfrm>
        </p:spPr>
        <p:txBody>
          <a:bodyPr/>
          <a:lstStyle/>
          <a:p>
            <a:r>
              <a:rPr lang="en-GB" dirty="0"/>
              <a:t>There are five arithmetic operators in C. </a:t>
            </a:r>
          </a:p>
          <a:p>
            <a:r>
              <a:rPr lang="en-GB" dirty="0"/>
              <a:t>The following table lists the arithmetic operators allowed in C</a:t>
            </a:r>
            <a:endParaRPr lang="en-US" dirty="0"/>
          </a:p>
        </p:txBody>
      </p:sp>
      <p:graphicFrame>
        <p:nvGraphicFramePr>
          <p:cNvPr id="4" name="Table 3">
            <a:extLst>
              <a:ext uri="{FF2B5EF4-FFF2-40B4-BE49-F238E27FC236}">
                <a16:creationId xmlns:a16="http://schemas.microsoft.com/office/drawing/2014/main" id="{16BE382B-BC39-4AD9-8E50-EECF70AF9F65}"/>
              </a:ext>
            </a:extLst>
          </p:cNvPr>
          <p:cNvGraphicFramePr>
            <a:graphicFrameLocks noGrp="1"/>
          </p:cNvGraphicFramePr>
          <p:nvPr>
            <p:extLst>
              <p:ext uri="{D42A27DB-BD31-4B8C-83A1-F6EECF244321}">
                <p14:modId xmlns:p14="http://schemas.microsoft.com/office/powerpoint/2010/main" val="1556912082"/>
              </p:ext>
            </p:extLst>
          </p:nvPr>
        </p:nvGraphicFramePr>
        <p:xfrm>
          <a:off x="2032000" y="3098556"/>
          <a:ext cx="8128000" cy="3535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68992755"/>
                    </a:ext>
                  </a:extLst>
                </a:gridCol>
                <a:gridCol w="4064000">
                  <a:extLst>
                    <a:ext uri="{9D8B030D-6E8A-4147-A177-3AD203B41FA5}">
                      <a16:colId xmlns:a16="http://schemas.microsoft.com/office/drawing/2014/main" val="3135105504"/>
                    </a:ext>
                  </a:extLst>
                </a:gridCol>
              </a:tblGrid>
              <a:tr h="370840">
                <a:tc>
                  <a:txBody>
                    <a:bodyPr/>
                    <a:lstStyle/>
                    <a:p>
                      <a:pPr algn="ctr"/>
                      <a:r>
                        <a:rPr lang="en-US" sz="2800" dirty="0"/>
                        <a:t>Operator </a:t>
                      </a:r>
                    </a:p>
                  </a:txBody>
                  <a:tcPr/>
                </a:tc>
                <a:tc>
                  <a:txBody>
                    <a:bodyPr/>
                    <a:lstStyle/>
                    <a:p>
                      <a:pPr algn="ctr"/>
                      <a:r>
                        <a:rPr lang="en-US" sz="2800" dirty="0"/>
                        <a:t>Meaning</a:t>
                      </a:r>
                    </a:p>
                  </a:txBody>
                  <a:tcPr/>
                </a:tc>
                <a:extLst>
                  <a:ext uri="{0D108BD9-81ED-4DB2-BD59-A6C34878D82A}">
                    <a16:rowId xmlns:a16="http://schemas.microsoft.com/office/drawing/2014/main" val="2725542592"/>
                  </a:ext>
                </a:extLst>
              </a:tr>
              <a:tr h="370840">
                <a:tc>
                  <a:txBody>
                    <a:bodyPr/>
                    <a:lstStyle/>
                    <a:p>
                      <a:pPr algn="ctr"/>
                      <a:r>
                        <a:rPr lang="en-US" sz="2400" dirty="0"/>
                        <a:t>+</a:t>
                      </a:r>
                    </a:p>
                  </a:txBody>
                  <a:tcPr/>
                </a:tc>
                <a:tc>
                  <a:txBody>
                    <a:bodyPr/>
                    <a:lstStyle/>
                    <a:p>
                      <a:pPr algn="ctr"/>
                      <a:r>
                        <a:rPr lang="en-US" sz="2400" dirty="0"/>
                        <a:t>Addition</a:t>
                      </a:r>
                    </a:p>
                  </a:txBody>
                  <a:tcPr/>
                </a:tc>
                <a:extLst>
                  <a:ext uri="{0D108BD9-81ED-4DB2-BD59-A6C34878D82A}">
                    <a16:rowId xmlns:a16="http://schemas.microsoft.com/office/drawing/2014/main" val="508931768"/>
                  </a:ext>
                </a:extLst>
              </a:tr>
              <a:tr h="370840">
                <a:tc>
                  <a:txBody>
                    <a:bodyPr/>
                    <a:lstStyle/>
                    <a:p>
                      <a:pPr algn="ctr"/>
                      <a:r>
                        <a:rPr lang="en-US" sz="2400" dirty="0"/>
                        <a:t>-</a:t>
                      </a:r>
                    </a:p>
                  </a:txBody>
                  <a:tcPr/>
                </a:tc>
                <a:tc>
                  <a:txBody>
                    <a:bodyPr/>
                    <a:lstStyle/>
                    <a:p>
                      <a:pPr algn="ctr"/>
                      <a:r>
                        <a:rPr lang="en-US" sz="2400" dirty="0"/>
                        <a:t>Subtraction; also for unary Minu</a:t>
                      </a:r>
                    </a:p>
                  </a:txBody>
                  <a:tcPr/>
                </a:tc>
                <a:extLst>
                  <a:ext uri="{0D108BD9-81ED-4DB2-BD59-A6C34878D82A}">
                    <a16:rowId xmlns:a16="http://schemas.microsoft.com/office/drawing/2014/main" val="24173483"/>
                  </a:ext>
                </a:extLst>
              </a:tr>
              <a:tr h="370840">
                <a:tc>
                  <a:txBody>
                    <a:bodyPr/>
                    <a:lstStyle/>
                    <a:p>
                      <a:pPr algn="ctr"/>
                      <a:r>
                        <a:rPr lang="en-US" sz="2400" dirty="0"/>
                        <a:t>*</a:t>
                      </a:r>
                    </a:p>
                  </a:txBody>
                  <a:tcPr/>
                </a:tc>
                <a:tc>
                  <a:txBody>
                    <a:bodyPr/>
                    <a:lstStyle/>
                    <a:p>
                      <a:pPr algn="ctr"/>
                      <a:r>
                        <a:rPr lang="en-US" sz="2400" dirty="0"/>
                        <a:t>Multiplication</a:t>
                      </a:r>
                    </a:p>
                  </a:txBody>
                  <a:tcPr/>
                </a:tc>
                <a:extLst>
                  <a:ext uri="{0D108BD9-81ED-4DB2-BD59-A6C34878D82A}">
                    <a16:rowId xmlns:a16="http://schemas.microsoft.com/office/drawing/2014/main" val="998233653"/>
                  </a:ext>
                </a:extLst>
              </a:tr>
              <a:tr h="370840">
                <a:tc>
                  <a:txBody>
                    <a:bodyPr/>
                    <a:lstStyle/>
                    <a:p>
                      <a:pPr algn="ctr"/>
                      <a:r>
                        <a:rPr lang="en-US" sz="2400" dirty="0"/>
                        <a:t>/</a:t>
                      </a:r>
                    </a:p>
                  </a:txBody>
                  <a:tcPr/>
                </a:tc>
                <a:tc>
                  <a:txBody>
                    <a:bodyPr/>
                    <a:lstStyle/>
                    <a:p>
                      <a:pPr algn="ctr"/>
                      <a:r>
                        <a:rPr lang="en-US" sz="2400" dirty="0"/>
                        <a:t>Division</a:t>
                      </a:r>
                    </a:p>
                  </a:txBody>
                  <a:tcPr/>
                </a:tc>
                <a:extLst>
                  <a:ext uri="{0D108BD9-81ED-4DB2-BD59-A6C34878D82A}">
                    <a16:rowId xmlns:a16="http://schemas.microsoft.com/office/drawing/2014/main" val="229987755"/>
                  </a:ext>
                </a:extLst>
              </a:tr>
              <a:tr h="370840">
                <a:tc>
                  <a:txBody>
                    <a:bodyPr/>
                    <a:lstStyle/>
                    <a:p>
                      <a:pPr algn="ctr"/>
                      <a:r>
                        <a:rPr lang="en-US" sz="2400" dirty="0"/>
                        <a:t>%</a:t>
                      </a:r>
                    </a:p>
                  </a:txBody>
                  <a:tcPr/>
                </a:tc>
                <a:tc>
                  <a:txBody>
                    <a:bodyPr/>
                    <a:lstStyle/>
                    <a:p>
                      <a:pPr algn="ctr"/>
                      <a:r>
                        <a:rPr lang="en-US" sz="2400" dirty="0"/>
                        <a:t>Modulo Division (Remainder after integer division)</a:t>
                      </a:r>
                    </a:p>
                  </a:txBody>
                  <a:tcPr/>
                </a:tc>
                <a:extLst>
                  <a:ext uri="{0D108BD9-81ED-4DB2-BD59-A6C34878D82A}">
                    <a16:rowId xmlns:a16="http://schemas.microsoft.com/office/drawing/2014/main" val="260228940"/>
                  </a:ext>
                </a:extLst>
              </a:tr>
            </a:tbl>
          </a:graphicData>
        </a:graphic>
      </p:graphicFrame>
      <p:sp>
        <p:nvSpPr>
          <p:cNvPr id="7" name="Slide Number Placeholder 6"/>
          <p:cNvSpPr>
            <a:spLocks noGrp="1"/>
          </p:cNvSpPr>
          <p:nvPr>
            <p:ph type="sldNum" sz="quarter" idx="12"/>
          </p:nvPr>
        </p:nvSpPr>
        <p:spPr/>
        <p:txBody>
          <a:bodyPr/>
          <a:lstStyle/>
          <a:p>
            <a:fld id="{B8469794-7FE4-4827-BFFB-C703968EB8F2}" type="slidenum">
              <a:rPr lang="en-US" smtClean="0"/>
              <a:t>71</a:t>
            </a:fld>
            <a:endParaRPr lang="en-US"/>
          </a:p>
        </p:txBody>
      </p:sp>
      <p:sp>
        <p:nvSpPr>
          <p:cNvPr id="8" name="Date Placeholder 7"/>
          <p:cNvSpPr>
            <a:spLocks noGrp="1"/>
          </p:cNvSpPr>
          <p:nvPr>
            <p:ph type="dt" sz="half" idx="10"/>
          </p:nvPr>
        </p:nvSpPr>
        <p:spPr/>
        <p:txBody>
          <a:bodyPr/>
          <a:lstStyle/>
          <a:p>
            <a:fld id="{E413A784-9071-4E48-A2FC-607D632A0C85}"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404672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5B50-0A83-4F67-9AF0-152802D66137}"/>
              </a:ext>
            </a:extLst>
          </p:cNvPr>
          <p:cNvSpPr>
            <a:spLocks noGrp="1"/>
          </p:cNvSpPr>
          <p:nvPr>
            <p:ph type="title"/>
          </p:nvPr>
        </p:nvSpPr>
        <p:spPr/>
        <p:txBody>
          <a:bodyPr/>
          <a:lstStyle/>
          <a:p>
            <a:pPr algn="ctr"/>
            <a:r>
              <a:rPr lang="en-US" b="1" dirty="0">
                <a:solidFill>
                  <a:srgbClr val="0070C0"/>
                </a:solidFill>
              </a:rPr>
              <a:t>Relational Operators</a:t>
            </a:r>
          </a:p>
        </p:txBody>
      </p:sp>
      <p:sp>
        <p:nvSpPr>
          <p:cNvPr id="3" name="Content Placeholder 2">
            <a:extLst>
              <a:ext uri="{FF2B5EF4-FFF2-40B4-BE49-F238E27FC236}">
                <a16:creationId xmlns:a16="http://schemas.microsoft.com/office/drawing/2014/main" id="{EB9E0FF5-8D17-494C-83FF-0D76F9230F82}"/>
              </a:ext>
            </a:extLst>
          </p:cNvPr>
          <p:cNvSpPr>
            <a:spLocks noGrp="1"/>
          </p:cNvSpPr>
          <p:nvPr>
            <p:ph idx="1"/>
          </p:nvPr>
        </p:nvSpPr>
        <p:spPr>
          <a:xfrm>
            <a:off x="844665" y="1365242"/>
            <a:ext cx="10515600" cy="2563495"/>
          </a:xfrm>
        </p:spPr>
        <p:txBody>
          <a:bodyPr/>
          <a:lstStyle/>
          <a:p>
            <a:r>
              <a:rPr lang="en-GB" dirty="0"/>
              <a:t>Relational Operators are symbols that are used to test the relationship between two variables or between a variable and a constant. We often compare two quantities, and depending on their relation takes certain decisions. These comparisons can be done with the help of relational operators.</a:t>
            </a:r>
          </a:p>
          <a:p>
            <a:r>
              <a:rPr lang="en-GB" dirty="0"/>
              <a:t>C has six relational operators as shown below. </a:t>
            </a:r>
            <a:endParaRPr lang="en-US" dirty="0"/>
          </a:p>
        </p:txBody>
      </p:sp>
      <p:graphicFrame>
        <p:nvGraphicFramePr>
          <p:cNvPr id="4" name="Table 3">
            <a:extLst>
              <a:ext uri="{FF2B5EF4-FFF2-40B4-BE49-F238E27FC236}">
                <a16:creationId xmlns:a16="http://schemas.microsoft.com/office/drawing/2014/main" id="{4A32F786-1F0E-4160-B7FD-094A4038B339}"/>
              </a:ext>
            </a:extLst>
          </p:cNvPr>
          <p:cNvGraphicFramePr>
            <a:graphicFrameLocks noGrp="1"/>
          </p:cNvGraphicFramePr>
          <p:nvPr>
            <p:extLst>
              <p:ext uri="{D42A27DB-BD31-4B8C-83A1-F6EECF244321}">
                <p14:modId xmlns:p14="http://schemas.microsoft.com/office/powerpoint/2010/main" val="4054076158"/>
              </p:ext>
            </p:extLst>
          </p:nvPr>
        </p:nvGraphicFramePr>
        <p:xfrm>
          <a:off x="2044930" y="3853958"/>
          <a:ext cx="8115070" cy="2955981"/>
        </p:xfrm>
        <a:graphic>
          <a:graphicData uri="http://schemas.openxmlformats.org/drawingml/2006/table">
            <a:tbl>
              <a:tblPr firstRow="1" bandRow="1">
                <a:tableStyleId>{5C22544A-7EE6-4342-B048-85BDC9FD1C3A}</a:tableStyleId>
              </a:tblPr>
              <a:tblGrid>
                <a:gridCol w="4057535">
                  <a:extLst>
                    <a:ext uri="{9D8B030D-6E8A-4147-A177-3AD203B41FA5}">
                      <a16:colId xmlns:a16="http://schemas.microsoft.com/office/drawing/2014/main" val="1389629349"/>
                    </a:ext>
                  </a:extLst>
                </a:gridCol>
                <a:gridCol w="4057535">
                  <a:extLst>
                    <a:ext uri="{9D8B030D-6E8A-4147-A177-3AD203B41FA5}">
                      <a16:colId xmlns:a16="http://schemas.microsoft.com/office/drawing/2014/main" val="1234542136"/>
                    </a:ext>
                  </a:extLst>
                </a:gridCol>
              </a:tblGrid>
              <a:tr h="422283">
                <a:tc>
                  <a:txBody>
                    <a:bodyPr/>
                    <a:lstStyle/>
                    <a:p>
                      <a:pPr algn="ctr"/>
                      <a:r>
                        <a:rPr lang="en-US" dirty="0"/>
                        <a:t>Operator</a:t>
                      </a:r>
                    </a:p>
                  </a:txBody>
                  <a:tcPr anchor="ctr"/>
                </a:tc>
                <a:tc>
                  <a:txBody>
                    <a:bodyPr/>
                    <a:lstStyle/>
                    <a:p>
                      <a:pPr algn="ctr"/>
                      <a:r>
                        <a:rPr lang="en-US" dirty="0"/>
                        <a:t>Meaning</a:t>
                      </a:r>
                    </a:p>
                  </a:txBody>
                  <a:tcPr anchor="ctr"/>
                </a:tc>
                <a:extLst>
                  <a:ext uri="{0D108BD9-81ED-4DB2-BD59-A6C34878D82A}">
                    <a16:rowId xmlns:a16="http://schemas.microsoft.com/office/drawing/2014/main" val="2312176794"/>
                  </a:ext>
                </a:extLst>
              </a:tr>
              <a:tr h="422283">
                <a:tc>
                  <a:txBody>
                    <a:bodyPr/>
                    <a:lstStyle/>
                    <a:p>
                      <a:pPr algn="ctr"/>
                      <a:r>
                        <a:rPr lang="en-US" dirty="0"/>
                        <a:t>&gt;</a:t>
                      </a:r>
                    </a:p>
                  </a:txBody>
                  <a:tcPr anchor="ctr"/>
                </a:tc>
                <a:tc>
                  <a:txBody>
                    <a:bodyPr/>
                    <a:lstStyle/>
                    <a:p>
                      <a:r>
                        <a:rPr lang="en-US" dirty="0"/>
                        <a:t>Greater than</a:t>
                      </a:r>
                    </a:p>
                  </a:txBody>
                  <a:tcPr anchor="ctr"/>
                </a:tc>
                <a:extLst>
                  <a:ext uri="{0D108BD9-81ED-4DB2-BD59-A6C34878D82A}">
                    <a16:rowId xmlns:a16="http://schemas.microsoft.com/office/drawing/2014/main" val="1048237872"/>
                  </a:ext>
                </a:extLst>
              </a:tr>
              <a:tr h="422283">
                <a:tc>
                  <a:txBody>
                    <a:bodyPr/>
                    <a:lstStyle/>
                    <a:p>
                      <a:pPr algn="ctr"/>
                      <a:r>
                        <a:rPr lang="en-US" dirty="0"/>
                        <a:t>&gt;=</a:t>
                      </a:r>
                    </a:p>
                  </a:txBody>
                  <a:tcPr anchor="ctr"/>
                </a:tc>
                <a:tc>
                  <a:txBody>
                    <a:bodyPr/>
                    <a:lstStyle/>
                    <a:p>
                      <a:r>
                        <a:rPr lang="en-US" dirty="0"/>
                        <a:t>Greater than or Equal to</a:t>
                      </a:r>
                    </a:p>
                  </a:txBody>
                  <a:tcPr anchor="ctr"/>
                </a:tc>
                <a:extLst>
                  <a:ext uri="{0D108BD9-81ED-4DB2-BD59-A6C34878D82A}">
                    <a16:rowId xmlns:a16="http://schemas.microsoft.com/office/drawing/2014/main" val="3280076776"/>
                  </a:ext>
                </a:extLst>
              </a:tr>
              <a:tr h="422283">
                <a:tc>
                  <a:txBody>
                    <a:bodyPr/>
                    <a:lstStyle/>
                    <a:p>
                      <a:pPr algn="ctr"/>
                      <a:r>
                        <a:rPr lang="en-US" dirty="0"/>
                        <a:t>&lt;</a:t>
                      </a:r>
                    </a:p>
                  </a:txBody>
                  <a:tcPr anchor="ctr"/>
                </a:tc>
                <a:tc>
                  <a:txBody>
                    <a:bodyPr/>
                    <a:lstStyle/>
                    <a:p>
                      <a:r>
                        <a:rPr lang="en-US" dirty="0"/>
                        <a:t>Less than</a:t>
                      </a:r>
                    </a:p>
                  </a:txBody>
                  <a:tcPr anchor="ctr"/>
                </a:tc>
                <a:extLst>
                  <a:ext uri="{0D108BD9-81ED-4DB2-BD59-A6C34878D82A}">
                    <a16:rowId xmlns:a16="http://schemas.microsoft.com/office/drawing/2014/main" val="35037478"/>
                  </a:ext>
                </a:extLst>
              </a:tr>
              <a:tr h="422283">
                <a:tc>
                  <a:txBody>
                    <a:bodyPr/>
                    <a:lstStyle/>
                    <a:p>
                      <a:pPr algn="ctr"/>
                      <a:r>
                        <a:rPr lang="en-US" dirty="0"/>
                        <a:t>&lt;=</a:t>
                      </a:r>
                    </a:p>
                  </a:txBody>
                  <a:tcPr anchor="ctr"/>
                </a:tc>
                <a:tc>
                  <a:txBody>
                    <a:bodyPr/>
                    <a:lstStyle/>
                    <a:p>
                      <a:r>
                        <a:rPr lang="en-US" dirty="0"/>
                        <a:t>Less than or Equal to</a:t>
                      </a:r>
                    </a:p>
                  </a:txBody>
                  <a:tcPr anchor="ctr"/>
                </a:tc>
                <a:extLst>
                  <a:ext uri="{0D108BD9-81ED-4DB2-BD59-A6C34878D82A}">
                    <a16:rowId xmlns:a16="http://schemas.microsoft.com/office/drawing/2014/main" val="954444156"/>
                  </a:ext>
                </a:extLst>
              </a:tr>
              <a:tr h="422283">
                <a:tc>
                  <a:txBody>
                    <a:bodyPr/>
                    <a:lstStyle/>
                    <a:p>
                      <a:pPr algn="ctr"/>
                      <a:r>
                        <a:rPr lang="en-US" dirty="0"/>
                        <a:t>==</a:t>
                      </a:r>
                    </a:p>
                  </a:txBody>
                  <a:tcPr anchor="ctr"/>
                </a:tc>
                <a:tc>
                  <a:txBody>
                    <a:bodyPr/>
                    <a:lstStyle/>
                    <a:p>
                      <a:r>
                        <a:rPr lang="en-US" dirty="0"/>
                        <a:t>Equal to </a:t>
                      </a:r>
                    </a:p>
                  </a:txBody>
                  <a:tcPr anchor="ctr"/>
                </a:tc>
                <a:extLst>
                  <a:ext uri="{0D108BD9-81ED-4DB2-BD59-A6C34878D82A}">
                    <a16:rowId xmlns:a16="http://schemas.microsoft.com/office/drawing/2014/main" val="2480775877"/>
                  </a:ext>
                </a:extLst>
              </a:tr>
              <a:tr h="422283">
                <a:tc>
                  <a:txBody>
                    <a:bodyPr/>
                    <a:lstStyle/>
                    <a:p>
                      <a:pPr algn="ctr"/>
                      <a:r>
                        <a:rPr lang="en-US" dirty="0"/>
                        <a:t>!=</a:t>
                      </a:r>
                    </a:p>
                  </a:txBody>
                  <a:tcPr anchor="ctr"/>
                </a:tc>
                <a:tc>
                  <a:txBody>
                    <a:bodyPr/>
                    <a:lstStyle/>
                    <a:p>
                      <a:r>
                        <a:rPr lang="en-US" dirty="0"/>
                        <a:t>Not Equal </a:t>
                      </a:r>
                    </a:p>
                  </a:txBody>
                  <a:tcPr anchor="ctr"/>
                </a:tc>
                <a:extLst>
                  <a:ext uri="{0D108BD9-81ED-4DB2-BD59-A6C34878D82A}">
                    <a16:rowId xmlns:a16="http://schemas.microsoft.com/office/drawing/2014/main" val="1303323376"/>
                  </a:ext>
                </a:extLst>
              </a:tr>
            </a:tbl>
          </a:graphicData>
        </a:graphic>
      </p:graphicFrame>
      <p:sp>
        <p:nvSpPr>
          <p:cNvPr id="7" name="Slide Number Placeholder 6"/>
          <p:cNvSpPr>
            <a:spLocks noGrp="1"/>
          </p:cNvSpPr>
          <p:nvPr>
            <p:ph type="sldNum" sz="quarter" idx="12"/>
          </p:nvPr>
        </p:nvSpPr>
        <p:spPr/>
        <p:txBody>
          <a:bodyPr/>
          <a:lstStyle/>
          <a:p>
            <a:fld id="{B8469794-7FE4-4827-BFFB-C703968EB8F2}" type="slidenum">
              <a:rPr lang="en-US" smtClean="0"/>
              <a:t>72</a:t>
            </a:fld>
            <a:endParaRPr lang="en-US"/>
          </a:p>
        </p:txBody>
      </p:sp>
      <p:sp>
        <p:nvSpPr>
          <p:cNvPr id="8" name="Date Placeholder 7"/>
          <p:cNvSpPr>
            <a:spLocks noGrp="1"/>
          </p:cNvSpPr>
          <p:nvPr>
            <p:ph type="dt" sz="half" idx="10"/>
          </p:nvPr>
        </p:nvSpPr>
        <p:spPr/>
        <p:txBody>
          <a:bodyPr/>
          <a:lstStyle/>
          <a:p>
            <a:fld id="{7ED132FF-ADEC-4807-A1B6-FECAD8C5E6BD}"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7164579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A873-DB11-4CE9-AAC0-03748CBEF8E7}"/>
              </a:ext>
            </a:extLst>
          </p:cNvPr>
          <p:cNvSpPr>
            <a:spLocks noGrp="1"/>
          </p:cNvSpPr>
          <p:nvPr>
            <p:ph type="title"/>
          </p:nvPr>
        </p:nvSpPr>
        <p:spPr/>
        <p:txBody>
          <a:bodyPr/>
          <a:lstStyle/>
          <a:p>
            <a:pPr algn="ctr"/>
            <a:r>
              <a:rPr lang="en-US" b="1" dirty="0">
                <a:solidFill>
                  <a:srgbClr val="0070C0"/>
                </a:solidFill>
              </a:rPr>
              <a:t>Logical Operators</a:t>
            </a:r>
          </a:p>
        </p:txBody>
      </p:sp>
      <p:sp>
        <p:nvSpPr>
          <p:cNvPr id="3" name="Content Placeholder 2">
            <a:extLst>
              <a:ext uri="{FF2B5EF4-FFF2-40B4-BE49-F238E27FC236}">
                <a16:creationId xmlns:a16="http://schemas.microsoft.com/office/drawing/2014/main" id="{312A7966-22A8-4437-9BE6-23B2EC9821F6}"/>
              </a:ext>
            </a:extLst>
          </p:cNvPr>
          <p:cNvSpPr>
            <a:spLocks noGrp="1"/>
          </p:cNvSpPr>
          <p:nvPr>
            <p:ph idx="1"/>
          </p:nvPr>
        </p:nvSpPr>
        <p:spPr>
          <a:xfrm>
            <a:off x="838200" y="1825625"/>
            <a:ext cx="10515600" cy="1527175"/>
          </a:xfrm>
        </p:spPr>
        <p:txBody>
          <a:bodyPr/>
          <a:lstStyle/>
          <a:p>
            <a:r>
              <a:rPr lang="en-GB" dirty="0"/>
              <a:t>Logical Operators are symbols that are used to combine or negate expressions containing relational operators. </a:t>
            </a:r>
          </a:p>
          <a:p>
            <a:r>
              <a:rPr lang="en-GB" dirty="0"/>
              <a:t>C has three logical operators as defined below. </a:t>
            </a:r>
            <a:endParaRPr lang="en-US" dirty="0"/>
          </a:p>
        </p:txBody>
      </p:sp>
      <p:graphicFrame>
        <p:nvGraphicFramePr>
          <p:cNvPr id="4" name="Table 3">
            <a:extLst>
              <a:ext uri="{FF2B5EF4-FFF2-40B4-BE49-F238E27FC236}">
                <a16:creationId xmlns:a16="http://schemas.microsoft.com/office/drawing/2014/main" id="{776AAAB2-BC05-40ED-8FF7-57EF1540BD06}"/>
              </a:ext>
            </a:extLst>
          </p:cNvPr>
          <p:cNvGraphicFramePr>
            <a:graphicFrameLocks noGrp="1"/>
          </p:cNvGraphicFramePr>
          <p:nvPr>
            <p:extLst>
              <p:ext uri="{D42A27DB-BD31-4B8C-83A1-F6EECF244321}">
                <p14:modId xmlns:p14="http://schemas.microsoft.com/office/powerpoint/2010/main" val="3796372590"/>
              </p:ext>
            </p:extLst>
          </p:nvPr>
        </p:nvGraphicFramePr>
        <p:xfrm>
          <a:off x="2032000" y="3505201"/>
          <a:ext cx="8128000" cy="1569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02646771"/>
                    </a:ext>
                  </a:extLst>
                </a:gridCol>
                <a:gridCol w="4064000">
                  <a:extLst>
                    <a:ext uri="{9D8B030D-6E8A-4147-A177-3AD203B41FA5}">
                      <a16:colId xmlns:a16="http://schemas.microsoft.com/office/drawing/2014/main" val="3757232203"/>
                    </a:ext>
                  </a:extLst>
                </a:gridCol>
              </a:tblGrid>
              <a:tr h="370840">
                <a:tc>
                  <a:txBody>
                    <a:bodyPr/>
                    <a:lstStyle/>
                    <a:p>
                      <a:pPr algn="ctr"/>
                      <a:r>
                        <a:rPr lang="en-US" sz="2400"/>
                        <a:t>Operator </a:t>
                      </a:r>
                      <a:endParaRPr lang="en-US" sz="2400" dirty="0"/>
                    </a:p>
                  </a:txBody>
                  <a:tcPr anchor="ctr"/>
                </a:tc>
                <a:tc>
                  <a:txBody>
                    <a:bodyPr/>
                    <a:lstStyle/>
                    <a:p>
                      <a:pPr algn="ctr"/>
                      <a:r>
                        <a:rPr lang="en-US" sz="2400" dirty="0"/>
                        <a:t>Meaning</a:t>
                      </a:r>
                    </a:p>
                  </a:txBody>
                  <a:tcPr anchor="ctr"/>
                </a:tc>
                <a:extLst>
                  <a:ext uri="{0D108BD9-81ED-4DB2-BD59-A6C34878D82A}">
                    <a16:rowId xmlns:a16="http://schemas.microsoft.com/office/drawing/2014/main" val="1566422018"/>
                  </a:ext>
                </a:extLst>
              </a:tr>
              <a:tr h="370840">
                <a:tc>
                  <a:txBody>
                    <a:bodyPr/>
                    <a:lstStyle/>
                    <a:p>
                      <a:pPr algn="ctr"/>
                      <a:r>
                        <a:rPr lang="en-US" dirty="0"/>
                        <a:t>&amp;&amp;</a:t>
                      </a:r>
                    </a:p>
                  </a:txBody>
                  <a:tcPr anchor="ctr"/>
                </a:tc>
                <a:tc>
                  <a:txBody>
                    <a:bodyPr/>
                    <a:lstStyle/>
                    <a:p>
                      <a:pPr algn="ctr"/>
                      <a:r>
                        <a:rPr lang="en-US"/>
                        <a:t>Logical AND</a:t>
                      </a:r>
                      <a:endParaRPr lang="en-US" dirty="0"/>
                    </a:p>
                  </a:txBody>
                  <a:tcPr anchor="ctr"/>
                </a:tc>
                <a:extLst>
                  <a:ext uri="{0D108BD9-81ED-4DB2-BD59-A6C34878D82A}">
                    <a16:rowId xmlns:a16="http://schemas.microsoft.com/office/drawing/2014/main" val="1996124330"/>
                  </a:ext>
                </a:extLst>
              </a:tr>
              <a:tr h="370840">
                <a:tc>
                  <a:txBody>
                    <a:bodyPr/>
                    <a:lstStyle/>
                    <a:p>
                      <a:pPr algn="ctr"/>
                      <a:r>
                        <a:rPr lang="en-US" dirty="0"/>
                        <a:t>||</a:t>
                      </a:r>
                    </a:p>
                  </a:txBody>
                  <a:tcPr anchor="ctr"/>
                </a:tc>
                <a:tc>
                  <a:txBody>
                    <a:bodyPr/>
                    <a:lstStyle/>
                    <a:p>
                      <a:pPr algn="ctr"/>
                      <a:r>
                        <a:rPr lang="en-US" dirty="0"/>
                        <a:t>Logical OR </a:t>
                      </a:r>
                    </a:p>
                  </a:txBody>
                  <a:tcPr anchor="ctr"/>
                </a:tc>
                <a:extLst>
                  <a:ext uri="{0D108BD9-81ED-4DB2-BD59-A6C34878D82A}">
                    <a16:rowId xmlns:a16="http://schemas.microsoft.com/office/drawing/2014/main" val="1720980463"/>
                  </a:ext>
                </a:extLst>
              </a:tr>
              <a:tr h="370840">
                <a:tc>
                  <a:txBody>
                    <a:bodyPr/>
                    <a:lstStyle/>
                    <a:p>
                      <a:pPr algn="ctr"/>
                      <a:r>
                        <a:rPr lang="en-US" dirty="0"/>
                        <a:t>!</a:t>
                      </a:r>
                    </a:p>
                  </a:txBody>
                  <a:tcPr anchor="ctr"/>
                </a:tc>
                <a:tc>
                  <a:txBody>
                    <a:bodyPr/>
                    <a:lstStyle/>
                    <a:p>
                      <a:pPr algn="ctr"/>
                      <a:r>
                        <a:rPr lang="en-US" dirty="0"/>
                        <a:t>Logical NOT</a:t>
                      </a:r>
                    </a:p>
                  </a:txBody>
                  <a:tcPr anchor="ctr"/>
                </a:tc>
                <a:extLst>
                  <a:ext uri="{0D108BD9-81ED-4DB2-BD59-A6C34878D82A}">
                    <a16:rowId xmlns:a16="http://schemas.microsoft.com/office/drawing/2014/main" val="2659027410"/>
                  </a:ext>
                </a:extLst>
              </a:tr>
            </a:tbl>
          </a:graphicData>
        </a:graphic>
      </p:graphicFrame>
      <p:sp>
        <p:nvSpPr>
          <p:cNvPr id="7" name="Slide Number Placeholder 6"/>
          <p:cNvSpPr>
            <a:spLocks noGrp="1"/>
          </p:cNvSpPr>
          <p:nvPr>
            <p:ph type="sldNum" sz="quarter" idx="12"/>
          </p:nvPr>
        </p:nvSpPr>
        <p:spPr/>
        <p:txBody>
          <a:bodyPr/>
          <a:lstStyle/>
          <a:p>
            <a:fld id="{B8469794-7FE4-4827-BFFB-C703968EB8F2}" type="slidenum">
              <a:rPr lang="en-US" smtClean="0"/>
              <a:t>73</a:t>
            </a:fld>
            <a:endParaRPr lang="en-US"/>
          </a:p>
        </p:txBody>
      </p:sp>
      <p:sp>
        <p:nvSpPr>
          <p:cNvPr id="8" name="Date Placeholder 7"/>
          <p:cNvSpPr>
            <a:spLocks noGrp="1"/>
          </p:cNvSpPr>
          <p:nvPr>
            <p:ph type="dt" sz="half" idx="10"/>
          </p:nvPr>
        </p:nvSpPr>
        <p:spPr/>
        <p:txBody>
          <a:bodyPr/>
          <a:lstStyle/>
          <a:p>
            <a:fld id="{9382F2B0-7029-4BDA-80A0-9B091BEC1A81}"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3421740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2022-C33A-48C4-B072-3B2375C7F661}"/>
              </a:ext>
            </a:extLst>
          </p:cNvPr>
          <p:cNvSpPr>
            <a:spLocks noGrp="1"/>
          </p:cNvSpPr>
          <p:nvPr>
            <p:ph type="title"/>
          </p:nvPr>
        </p:nvSpPr>
        <p:spPr/>
        <p:txBody>
          <a:bodyPr/>
          <a:lstStyle/>
          <a:p>
            <a:pPr algn="ctr"/>
            <a:r>
              <a:rPr lang="en-US" b="1" dirty="0">
                <a:solidFill>
                  <a:srgbClr val="0070C0"/>
                </a:solidFill>
              </a:rPr>
              <a:t>Bitwise Operators</a:t>
            </a:r>
          </a:p>
        </p:txBody>
      </p:sp>
      <p:sp>
        <p:nvSpPr>
          <p:cNvPr id="3" name="Content Placeholder 2">
            <a:extLst>
              <a:ext uri="{FF2B5EF4-FFF2-40B4-BE49-F238E27FC236}">
                <a16:creationId xmlns:a16="http://schemas.microsoft.com/office/drawing/2014/main" id="{FEE6ABD0-FE31-4D33-99B7-D8841C4811C4}"/>
              </a:ext>
            </a:extLst>
          </p:cNvPr>
          <p:cNvSpPr>
            <a:spLocks noGrp="1"/>
          </p:cNvSpPr>
          <p:nvPr>
            <p:ph idx="1"/>
          </p:nvPr>
        </p:nvSpPr>
        <p:spPr>
          <a:xfrm>
            <a:off x="838200" y="1407613"/>
            <a:ext cx="10515600" cy="2720249"/>
          </a:xfrm>
        </p:spPr>
        <p:txBody>
          <a:bodyPr/>
          <a:lstStyle/>
          <a:p>
            <a:r>
              <a:rPr lang="en-GB" dirty="0"/>
              <a:t>The lowest logical element in the memory is bit. C allows the programmer to interact directly with the hardware of a particular system through bitwise operators and expression. </a:t>
            </a:r>
          </a:p>
          <a:p>
            <a:r>
              <a:rPr lang="en-GB" dirty="0"/>
              <a:t>These operators work only with int and char datatypes and cannot be used with float and double type. </a:t>
            </a:r>
          </a:p>
          <a:p>
            <a:r>
              <a:rPr lang="en-GB" dirty="0"/>
              <a:t>The following table shows the bitwise operators that are available in C</a:t>
            </a:r>
            <a:endParaRPr lang="en-US" dirty="0"/>
          </a:p>
        </p:txBody>
      </p:sp>
      <p:graphicFrame>
        <p:nvGraphicFramePr>
          <p:cNvPr id="4" name="Table 3">
            <a:extLst>
              <a:ext uri="{FF2B5EF4-FFF2-40B4-BE49-F238E27FC236}">
                <a16:creationId xmlns:a16="http://schemas.microsoft.com/office/drawing/2014/main" id="{3504D74A-15D6-4009-B56C-29A162B776C3}"/>
              </a:ext>
            </a:extLst>
          </p:cNvPr>
          <p:cNvGraphicFramePr>
            <a:graphicFrameLocks noGrp="1"/>
          </p:cNvGraphicFramePr>
          <p:nvPr>
            <p:extLst>
              <p:ext uri="{D42A27DB-BD31-4B8C-83A1-F6EECF244321}">
                <p14:modId xmlns:p14="http://schemas.microsoft.com/office/powerpoint/2010/main" val="131044237"/>
              </p:ext>
            </p:extLst>
          </p:nvPr>
        </p:nvGraphicFramePr>
        <p:xfrm>
          <a:off x="1822994" y="426212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86540752"/>
                    </a:ext>
                  </a:extLst>
                </a:gridCol>
                <a:gridCol w="4064000">
                  <a:extLst>
                    <a:ext uri="{9D8B030D-6E8A-4147-A177-3AD203B41FA5}">
                      <a16:colId xmlns:a16="http://schemas.microsoft.com/office/drawing/2014/main" val="866999701"/>
                    </a:ext>
                  </a:extLst>
                </a:gridCol>
              </a:tblGrid>
              <a:tr h="370840">
                <a:tc>
                  <a:txBody>
                    <a:bodyPr/>
                    <a:lstStyle/>
                    <a:p>
                      <a:pPr algn="ctr"/>
                      <a:r>
                        <a:rPr lang="en-US" dirty="0"/>
                        <a:t>Operator</a:t>
                      </a:r>
                    </a:p>
                  </a:txBody>
                  <a:tcPr/>
                </a:tc>
                <a:tc>
                  <a:txBody>
                    <a:bodyPr/>
                    <a:lstStyle/>
                    <a:p>
                      <a:pPr algn="ctr"/>
                      <a:r>
                        <a:rPr lang="en-US" dirty="0"/>
                        <a:t>Meaning</a:t>
                      </a:r>
                    </a:p>
                  </a:txBody>
                  <a:tcPr/>
                </a:tc>
                <a:extLst>
                  <a:ext uri="{0D108BD9-81ED-4DB2-BD59-A6C34878D82A}">
                    <a16:rowId xmlns:a16="http://schemas.microsoft.com/office/drawing/2014/main" val="2053409542"/>
                  </a:ext>
                </a:extLst>
              </a:tr>
              <a:tr h="370840">
                <a:tc>
                  <a:txBody>
                    <a:bodyPr/>
                    <a:lstStyle/>
                    <a:p>
                      <a:pPr algn="ctr"/>
                      <a:r>
                        <a:rPr lang="en-US" dirty="0"/>
                        <a:t>-</a:t>
                      </a:r>
                    </a:p>
                  </a:txBody>
                  <a:tcPr/>
                </a:tc>
                <a:tc>
                  <a:txBody>
                    <a:bodyPr/>
                    <a:lstStyle/>
                    <a:p>
                      <a:pPr algn="ctr"/>
                      <a:r>
                        <a:rPr lang="en-US" dirty="0"/>
                        <a:t>One’s Complement </a:t>
                      </a:r>
                    </a:p>
                  </a:txBody>
                  <a:tcPr/>
                </a:tc>
                <a:extLst>
                  <a:ext uri="{0D108BD9-81ED-4DB2-BD59-A6C34878D82A}">
                    <a16:rowId xmlns:a16="http://schemas.microsoft.com/office/drawing/2014/main" val="963099250"/>
                  </a:ext>
                </a:extLst>
              </a:tr>
              <a:tr h="370840">
                <a:tc>
                  <a:txBody>
                    <a:bodyPr/>
                    <a:lstStyle/>
                    <a:p>
                      <a:pPr algn="ctr"/>
                      <a:r>
                        <a:rPr lang="en-US" dirty="0"/>
                        <a:t>|</a:t>
                      </a:r>
                    </a:p>
                  </a:txBody>
                  <a:tcPr/>
                </a:tc>
                <a:tc>
                  <a:txBody>
                    <a:bodyPr/>
                    <a:lstStyle/>
                    <a:p>
                      <a:pPr algn="ctr"/>
                      <a:r>
                        <a:rPr lang="en-US" dirty="0"/>
                        <a:t>Bitwise OR</a:t>
                      </a:r>
                    </a:p>
                  </a:txBody>
                  <a:tcPr/>
                </a:tc>
                <a:extLst>
                  <a:ext uri="{0D108BD9-81ED-4DB2-BD59-A6C34878D82A}">
                    <a16:rowId xmlns:a16="http://schemas.microsoft.com/office/drawing/2014/main" val="1948908427"/>
                  </a:ext>
                </a:extLst>
              </a:tr>
              <a:tr h="370840">
                <a:tc>
                  <a:txBody>
                    <a:bodyPr/>
                    <a:lstStyle/>
                    <a:p>
                      <a:pPr algn="ctr"/>
                      <a:r>
                        <a:rPr lang="en-US" dirty="0"/>
                        <a:t>&amp;</a:t>
                      </a:r>
                    </a:p>
                  </a:txBody>
                  <a:tcPr/>
                </a:tc>
                <a:tc>
                  <a:txBody>
                    <a:bodyPr/>
                    <a:lstStyle/>
                    <a:p>
                      <a:pPr algn="ctr"/>
                      <a:r>
                        <a:rPr lang="en-US" dirty="0"/>
                        <a:t>Bitwise AND</a:t>
                      </a:r>
                    </a:p>
                  </a:txBody>
                  <a:tcPr/>
                </a:tc>
                <a:extLst>
                  <a:ext uri="{0D108BD9-81ED-4DB2-BD59-A6C34878D82A}">
                    <a16:rowId xmlns:a16="http://schemas.microsoft.com/office/drawing/2014/main" val="2329819090"/>
                  </a:ext>
                </a:extLst>
              </a:tr>
              <a:tr h="370840">
                <a:tc>
                  <a:txBody>
                    <a:bodyPr/>
                    <a:lstStyle/>
                    <a:p>
                      <a:pPr algn="ctr"/>
                      <a:r>
                        <a:rPr lang="en-US" dirty="0"/>
                        <a:t>^</a:t>
                      </a:r>
                    </a:p>
                  </a:txBody>
                  <a:tcPr/>
                </a:tc>
                <a:tc>
                  <a:txBody>
                    <a:bodyPr/>
                    <a:lstStyle/>
                    <a:p>
                      <a:pPr algn="ctr"/>
                      <a:r>
                        <a:rPr lang="en-US" dirty="0"/>
                        <a:t>Bitwise Exclusive OR (XOR) </a:t>
                      </a:r>
                    </a:p>
                  </a:txBody>
                  <a:tcPr/>
                </a:tc>
                <a:extLst>
                  <a:ext uri="{0D108BD9-81ED-4DB2-BD59-A6C34878D82A}">
                    <a16:rowId xmlns:a16="http://schemas.microsoft.com/office/drawing/2014/main" val="554277773"/>
                  </a:ext>
                </a:extLst>
              </a:tr>
              <a:tr h="370840">
                <a:tc>
                  <a:txBody>
                    <a:bodyPr/>
                    <a:lstStyle/>
                    <a:p>
                      <a:pPr algn="ctr"/>
                      <a:r>
                        <a:rPr lang="en-US" dirty="0"/>
                        <a:t>&gt;&gt;</a:t>
                      </a:r>
                    </a:p>
                  </a:txBody>
                  <a:tcPr/>
                </a:tc>
                <a:tc>
                  <a:txBody>
                    <a:bodyPr/>
                    <a:lstStyle/>
                    <a:p>
                      <a:pPr algn="ctr"/>
                      <a:r>
                        <a:rPr lang="en-US" dirty="0"/>
                        <a:t>Right Shift </a:t>
                      </a:r>
                    </a:p>
                  </a:txBody>
                  <a:tcPr/>
                </a:tc>
                <a:extLst>
                  <a:ext uri="{0D108BD9-81ED-4DB2-BD59-A6C34878D82A}">
                    <a16:rowId xmlns:a16="http://schemas.microsoft.com/office/drawing/2014/main" val="3923381718"/>
                  </a:ext>
                </a:extLst>
              </a:tr>
              <a:tr h="370840">
                <a:tc>
                  <a:txBody>
                    <a:bodyPr/>
                    <a:lstStyle/>
                    <a:p>
                      <a:pPr algn="ctr"/>
                      <a:r>
                        <a:rPr lang="en-US" dirty="0"/>
                        <a:t>&lt;&lt;</a:t>
                      </a:r>
                    </a:p>
                  </a:txBody>
                  <a:tcPr/>
                </a:tc>
                <a:tc>
                  <a:txBody>
                    <a:bodyPr/>
                    <a:lstStyle/>
                    <a:p>
                      <a:pPr algn="ctr"/>
                      <a:r>
                        <a:rPr lang="en-US" dirty="0"/>
                        <a:t>Left Shift </a:t>
                      </a:r>
                    </a:p>
                  </a:txBody>
                  <a:tcPr/>
                </a:tc>
                <a:extLst>
                  <a:ext uri="{0D108BD9-81ED-4DB2-BD59-A6C34878D82A}">
                    <a16:rowId xmlns:a16="http://schemas.microsoft.com/office/drawing/2014/main" val="2284374951"/>
                  </a:ext>
                </a:extLst>
              </a:tr>
            </a:tbl>
          </a:graphicData>
        </a:graphic>
      </p:graphicFrame>
      <p:sp>
        <p:nvSpPr>
          <p:cNvPr id="7" name="Slide Number Placeholder 6"/>
          <p:cNvSpPr>
            <a:spLocks noGrp="1"/>
          </p:cNvSpPr>
          <p:nvPr>
            <p:ph type="sldNum" sz="quarter" idx="12"/>
          </p:nvPr>
        </p:nvSpPr>
        <p:spPr/>
        <p:txBody>
          <a:bodyPr/>
          <a:lstStyle/>
          <a:p>
            <a:fld id="{B8469794-7FE4-4827-BFFB-C703968EB8F2}" type="slidenum">
              <a:rPr lang="en-US" smtClean="0"/>
              <a:t>74</a:t>
            </a:fld>
            <a:endParaRPr lang="en-US"/>
          </a:p>
        </p:txBody>
      </p:sp>
      <p:sp>
        <p:nvSpPr>
          <p:cNvPr id="8" name="Date Placeholder 7"/>
          <p:cNvSpPr>
            <a:spLocks noGrp="1"/>
          </p:cNvSpPr>
          <p:nvPr>
            <p:ph type="dt" sz="half" idx="10"/>
          </p:nvPr>
        </p:nvSpPr>
        <p:spPr/>
        <p:txBody>
          <a:bodyPr/>
          <a:lstStyle/>
          <a:p>
            <a:fld id="{71E25C03-EAA5-4BC8-97AE-54FF00D252B4}"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1999753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A1E5-EF1F-4D9F-88CB-674DD185B65A}"/>
              </a:ext>
            </a:extLst>
          </p:cNvPr>
          <p:cNvSpPr>
            <a:spLocks noGrp="1"/>
          </p:cNvSpPr>
          <p:nvPr>
            <p:ph type="title"/>
          </p:nvPr>
        </p:nvSpPr>
        <p:spPr/>
        <p:txBody>
          <a:bodyPr/>
          <a:lstStyle/>
          <a:p>
            <a:pPr algn="ctr"/>
            <a:r>
              <a:rPr lang="en-US" b="1" dirty="0">
                <a:solidFill>
                  <a:srgbClr val="0070C0"/>
                </a:solidFill>
              </a:rPr>
              <a:t>Increment &amp; Decrement operators</a:t>
            </a:r>
          </a:p>
        </p:txBody>
      </p:sp>
      <p:sp>
        <p:nvSpPr>
          <p:cNvPr id="3" name="Content Placeholder 2">
            <a:extLst>
              <a:ext uri="{FF2B5EF4-FFF2-40B4-BE49-F238E27FC236}">
                <a16:creationId xmlns:a16="http://schemas.microsoft.com/office/drawing/2014/main" id="{6A2C3995-4D0B-4793-A9BB-01AB61D58BBB}"/>
              </a:ext>
            </a:extLst>
          </p:cNvPr>
          <p:cNvSpPr>
            <a:spLocks noGrp="1"/>
          </p:cNvSpPr>
          <p:nvPr>
            <p:ph idx="1"/>
          </p:nvPr>
        </p:nvSpPr>
        <p:spPr/>
        <p:txBody>
          <a:bodyPr>
            <a:normAutofit/>
          </a:bodyPr>
          <a:lstStyle/>
          <a:p>
            <a:r>
              <a:rPr lang="en-GB" dirty="0"/>
              <a:t>C has two very useful operators for adding and subtracting a variable. These are the increment and decrement operators, ++ and -- . </a:t>
            </a:r>
          </a:p>
          <a:p>
            <a:r>
              <a:rPr lang="en-GB" dirty="0"/>
              <a:t>These two operators are unary operators. </a:t>
            </a:r>
          </a:p>
          <a:p>
            <a:r>
              <a:rPr lang="en-GB" dirty="0"/>
              <a:t>The increment operator ++ adds 1 to its operand, and the decrement operator -- subtracts 1 from its operand. Therefore, the following are equivalent operations. </a:t>
            </a:r>
          </a:p>
          <a:p>
            <a:pPr lvl="1"/>
            <a:r>
              <a:rPr lang="en-GB" dirty="0"/>
              <a:t>++</a:t>
            </a:r>
            <a:r>
              <a:rPr lang="en-GB" dirty="0" err="1"/>
              <a:t>i</a:t>
            </a:r>
            <a:r>
              <a:rPr lang="en-GB" dirty="0"/>
              <a:t> is equivalent to </a:t>
            </a:r>
            <a:r>
              <a:rPr lang="en-GB" dirty="0" err="1"/>
              <a:t>i</a:t>
            </a:r>
            <a:r>
              <a:rPr lang="en-GB" dirty="0"/>
              <a:t> = </a:t>
            </a:r>
            <a:r>
              <a:rPr lang="en-GB" dirty="0" err="1"/>
              <a:t>i</a:t>
            </a:r>
            <a:r>
              <a:rPr lang="en-GB" dirty="0"/>
              <a:t> + 1;</a:t>
            </a:r>
          </a:p>
          <a:p>
            <a:pPr lvl="1"/>
            <a:r>
              <a:rPr lang="en-GB" dirty="0"/>
              <a:t>--</a:t>
            </a:r>
            <a:r>
              <a:rPr lang="en-GB" dirty="0" err="1"/>
              <a:t>i</a:t>
            </a:r>
            <a:r>
              <a:rPr lang="en-GB" dirty="0"/>
              <a:t> is equivalent to </a:t>
            </a:r>
            <a:r>
              <a:rPr lang="en-GB" dirty="0" err="1"/>
              <a:t>i</a:t>
            </a:r>
            <a:r>
              <a:rPr lang="en-GB" dirty="0"/>
              <a:t> = </a:t>
            </a:r>
            <a:r>
              <a:rPr lang="en-GB" dirty="0" err="1"/>
              <a:t>i</a:t>
            </a:r>
            <a:r>
              <a:rPr lang="en-GB" dirty="0"/>
              <a:t> – 1; </a:t>
            </a:r>
          </a:p>
          <a:p>
            <a:r>
              <a:rPr lang="en-GB" dirty="0"/>
              <a:t>These operators are very useful in loops. </a:t>
            </a:r>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75</a:t>
            </a:fld>
            <a:endParaRPr lang="en-US"/>
          </a:p>
        </p:txBody>
      </p:sp>
      <p:sp>
        <p:nvSpPr>
          <p:cNvPr id="7" name="Date Placeholder 6"/>
          <p:cNvSpPr>
            <a:spLocks noGrp="1"/>
          </p:cNvSpPr>
          <p:nvPr>
            <p:ph type="dt" sz="half" idx="10"/>
          </p:nvPr>
        </p:nvSpPr>
        <p:spPr/>
        <p:txBody>
          <a:bodyPr/>
          <a:lstStyle/>
          <a:p>
            <a:fld id="{42F14975-65D4-4268-9386-A0F22C346E42}"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52594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F14B-4F50-446F-9BA4-D4D5EFF3B980}"/>
              </a:ext>
            </a:extLst>
          </p:cNvPr>
          <p:cNvSpPr>
            <a:spLocks noGrp="1"/>
          </p:cNvSpPr>
          <p:nvPr>
            <p:ph type="title"/>
          </p:nvPr>
        </p:nvSpPr>
        <p:spPr>
          <a:xfrm>
            <a:off x="838200" y="0"/>
            <a:ext cx="10515600" cy="1325563"/>
          </a:xfrm>
        </p:spPr>
        <p:txBody>
          <a:bodyPr/>
          <a:lstStyle/>
          <a:p>
            <a:pPr algn="ctr"/>
            <a:r>
              <a:rPr lang="en-US" b="1" dirty="0">
                <a:solidFill>
                  <a:srgbClr val="0070C0"/>
                </a:solidFill>
              </a:rPr>
              <a:t>Assignment Operators </a:t>
            </a:r>
          </a:p>
        </p:txBody>
      </p:sp>
      <p:sp>
        <p:nvSpPr>
          <p:cNvPr id="3" name="Content Placeholder 2">
            <a:extLst>
              <a:ext uri="{FF2B5EF4-FFF2-40B4-BE49-F238E27FC236}">
                <a16:creationId xmlns:a16="http://schemas.microsoft.com/office/drawing/2014/main" id="{92D21E6A-5C2A-426E-9626-FAB484D97CC2}"/>
              </a:ext>
            </a:extLst>
          </p:cNvPr>
          <p:cNvSpPr>
            <a:spLocks noGrp="1"/>
          </p:cNvSpPr>
          <p:nvPr>
            <p:ph idx="1"/>
          </p:nvPr>
        </p:nvSpPr>
        <p:spPr>
          <a:xfrm>
            <a:off x="838200" y="1193528"/>
            <a:ext cx="10515600" cy="3068592"/>
          </a:xfrm>
        </p:spPr>
        <p:txBody>
          <a:bodyPr>
            <a:normAutofit lnSpcReduction="10000"/>
          </a:bodyPr>
          <a:lstStyle/>
          <a:p>
            <a:r>
              <a:rPr lang="en-GB" dirty="0"/>
              <a:t>In addition to usual assignment operator =, C has a set of shorthand operators, that simplifies the coding of a certain type of assignment statement.</a:t>
            </a:r>
          </a:p>
          <a:p>
            <a:r>
              <a:rPr lang="en-GB" dirty="0"/>
              <a:t> It is of the form</a:t>
            </a:r>
          </a:p>
          <a:p>
            <a:pPr algn="ctr"/>
            <a:r>
              <a:rPr lang="en-GB" dirty="0"/>
              <a:t> var op = exp</a:t>
            </a:r>
          </a:p>
          <a:p>
            <a:r>
              <a:rPr lang="en-GB" dirty="0"/>
              <a:t>where var is a variable, op is a C binary arithmetic operator and exp is an expression</a:t>
            </a:r>
            <a:endParaRPr lang="en-US" dirty="0"/>
          </a:p>
        </p:txBody>
      </p:sp>
      <p:graphicFrame>
        <p:nvGraphicFramePr>
          <p:cNvPr id="4" name="Table 3">
            <a:extLst>
              <a:ext uri="{FF2B5EF4-FFF2-40B4-BE49-F238E27FC236}">
                <a16:creationId xmlns:a16="http://schemas.microsoft.com/office/drawing/2014/main" id="{BD51DF5A-0027-4E6F-AA5D-1C07385B2948}"/>
              </a:ext>
            </a:extLst>
          </p:cNvPr>
          <p:cNvGraphicFramePr>
            <a:graphicFrameLocks noGrp="1"/>
          </p:cNvGraphicFramePr>
          <p:nvPr>
            <p:extLst>
              <p:ext uri="{D42A27DB-BD31-4B8C-83A1-F6EECF244321}">
                <p14:modId xmlns:p14="http://schemas.microsoft.com/office/powerpoint/2010/main" val="3069199502"/>
              </p:ext>
            </p:extLst>
          </p:nvPr>
        </p:nvGraphicFramePr>
        <p:xfrm>
          <a:off x="1866537" y="426212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80205404"/>
                    </a:ext>
                  </a:extLst>
                </a:gridCol>
                <a:gridCol w="4064000">
                  <a:extLst>
                    <a:ext uri="{9D8B030D-6E8A-4147-A177-3AD203B41FA5}">
                      <a16:colId xmlns:a16="http://schemas.microsoft.com/office/drawing/2014/main" val="898003290"/>
                    </a:ext>
                  </a:extLst>
                </a:gridCol>
              </a:tblGrid>
              <a:tr h="370840">
                <a:tc>
                  <a:txBody>
                    <a:bodyPr/>
                    <a:lstStyle/>
                    <a:p>
                      <a:pPr algn="ctr"/>
                      <a:r>
                        <a:rPr lang="en-US" dirty="0"/>
                        <a:t>Statement</a:t>
                      </a:r>
                    </a:p>
                  </a:txBody>
                  <a:tcPr/>
                </a:tc>
                <a:tc>
                  <a:txBody>
                    <a:bodyPr/>
                    <a:lstStyle/>
                    <a:p>
                      <a:pPr algn="ctr"/>
                      <a:r>
                        <a:rPr lang="en-US" dirty="0"/>
                        <a:t>Equivalent Statement</a:t>
                      </a:r>
                    </a:p>
                  </a:txBody>
                  <a:tcPr/>
                </a:tc>
                <a:extLst>
                  <a:ext uri="{0D108BD9-81ED-4DB2-BD59-A6C34878D82A}">
                    <a16:rowId xmlns:a16="http://schemas.microsoft.com/office/drawing/2014/main" val="320646656"/>
                  </a:ext>
                </a:extLst>
              </a:tr>
              <a:tr h="370840">
                <a:tc>
                  <a:txBody>
                    <a:bodyPr/>
                    <a:lstStyle/>
                    <a:p>
                      <a:pPr algn="ctr"/>
                      <a:r>
                        <a:rPr lang="en-US" dirty="0"/>
                        <a:t>a += b </a:t>
                      </a:r>
                    </a:p>
                  </a:txBody>
                  <a:tcPr/>
                </a:tc>
                <a:tc>
                  <a:txBody>
                    <a:bodyPr/>
                    <a:lstStyle/>
                    <a:p>
                      <a:pPr algn="ctr"/>
                      <a:r>
                        <a:rPr lang="en-US" dirty="0"/>
                        <a:t>a = a + b</a:t>
                      </a:r>
                    </a:p>
                  </a:txBody>
                  <a:tcPr/>
                </a:tc>
                <a:extLst>
                  <a:ext uri="{0D108BD9-81ED-4DB2-BD59-A6C34878D82A}">
                    <a16:rowId xmlns:a16="http://schemas.microsoft.com/office/drawing/2014/main" val="1696850636"/>
                  </a:ext>
                </a:extLst>
              </a:tr>
              <a:tr h="370840">
                <a:tc>
                  <a:txBody>
                    <a:bodyPr/>
                    <a:lstStyle/>
                    <a:p>
                      <a:pPr algn="ctr"/>
                      <a:r>
                        <a:rPr lang="en-US" dirty="0"/>
                        <a:t>a -= b</a:t>
                      </a:r>
                    </a:p>
                  </a:txBody>
                  <a:tcPr/>
                </a:tc>
                <a:tc>
                  <a:txBody>
                    <a:bodyPr/>
                    <a:lstStyle/>
                    <a:p>
                      <a:pPr algn="ctr"/>
                      <a:r>
                        <a:rPr lang="en-US" dirty="0"/>
                        <a:t>a = a – b</a:t>
                      </a:r>
                    </a:p>
                  </a:txBody>
                  <a:tcPr/>
                </a:tc>
                <a:extLst>
                  <a:ext uri="{0D108BD9-81ED-4DB2-BD59-A6C34878D82A}">
                    <a16:rowId xmlns:a16="http://schemas.microsoft.com/office/drawing/2014/main" val="1836954805"/>
                  </a:ext>
                </a:extLst>
              </a:tr>
              <a:tr h="370840">
                <a:tc>
                  <a:txBody>
                    <a:bodyPr/>
                    <a:lstStyle/>
                    <a:p>
                      <a:pPr algn="ctr"/>
                      <a:r>
                        <a:rPr lang="en-US" dirty="0"/>
                        <a:t>a *= b</a:t>
                      </a:r>
                    </a:p>
                  </a:txBody>
                  <a:tcPr/>
                </a:tc>
                <a:tc>
                  <a:txBody>
                    <a:bodyPr/>
                    <a:lstStyle/>
                    <a:p>
                      <a:pPr algn="ctr"/>
                      <a:r>
                        <a:rPr lang="en-US" dirty="0"/>
                        <a:t>a = a*b </a:t>
                      </a:r>
                    </a:p>
                  </a:txBody>
                  <a:tcPr/>
                </a:tc>
                <a:extLst>
                  <a:ext uri="{0D108BD9-81ED-4DB2-BD59-A6C34878D82A}">
                    <a16:rowId xmlns:a16="http://schemas.microsoft.com/office/drawing/2014/main" val="2188466301"/>
                  </a:ext>
                </a:extLst>
              </a:tr>
              <a:tr h="370840">
                <a:tc>
                  <a:txBody>
                    <a:bodyPr/>
                    <a:lstStyle/>
                    <a:p>
                      <a:pPr algn="ctr"/>
                      <a:r>
                        <a:rPr lang="en-US" dirty="0"/>
                        <a:t>a *= b + c</a:t>
                      </a:r>
                    </a:p>
                  </a:txBody>
                  <a:tcPr/>
                </a:tc>
                <a:tc>
                  <a:txBody>
                    <a:bodyPr/>
                    <a:lstStyle/>
                    <a:p>
                      <a:pPr algn="ctr"/>
                      <a:r>
                        <a:rPr lang="en-US" dirty="0"/>
                        <a:t>a = a  * (b + c)</a:t>
                      </a:r>
                    </a:p>
                  </a:txBody>
                  <a:tcPr/>
                </a:tc>
                <a:extLst>
                  <a:ext uri="{0D108BD9-81ED-4DB2-BD59-A6C34878D82A}">
                    <a16:rowId xmlns:a16="http://schemas.microsoft.com/office/drawing/2014/main" val="3964118204"/>
                  </a:ext>
                </a:extLst>
              </a:tr>
              <a:tr h="370840">
                <a:tc>
                  <a:txBody>
                    <a:bodyPr/>
                    <a:lstStyle/>
                    <a:p>
                      <a:pPr algn="ctr"/>
                      <a:r>
                        <a:rPr lang="en-US" dirty="0"/>
                        <a:t>a %= b</a:t>
                      </a:r>
                    </a:p>
                  </a:txBody>
                  <a:tcPr/>
                </a:tc>
                <a:tc>
                  <a:txBody>
                    <a:bodyPr/>
                    <a:lstStyle/>
                    <a:p>
                      <a:pPr algn="ctr"/>
                      <a:r>
                        <a:rPr lang="en-US" dirty="0"/>
                        <a:t>a = a % b</a:t>
                      </a:r>
                    </a:p>
                  </a:txBody>
                  <a:tcPr/>
                </a:tc>
                <a:extLst>
                  <a:ext uri="{0D108BD9-81ED-4DB2-BD59-A6C34878D82A}">
                    <a16:rowId xmlns:a16="http://schemas.microsoft.com/office/drawing/2014/main" val="1596710917"/>
                  </a:ext>
                </a:extLst>
              </a:tr>
              <a:tr h="370840">
                <a:tc>
                  <a:txBody>
                    <a:bodyPr/>
                    <a:lstStyle/>
                    <a:p>
                      <a:pPr algn="ctr"/>
                      <a:r>
                        <a:rPr lang="en-US" dirty="0"/>
                        <a:t>a *= a </a:t>
                      </a:r>
                    </a:p>
                  </a:txBody>
                  <a:tcPr/>
                </a:tc>
                <a:tc>
                  <a:txBody>
                    <a:bodyPr/>
                    <a:lstStyle/>
                    <a:p>
                      <a:pPr algn="ctr"/>
                      <a:r>
                        <a:rPr lang="en-US" dirty="0"/>
                        <a:t>a = a * a</a:t>
                      </a:r>
                    </a:p>
                  </a:txBody>
                  <a:tcPr/>
                </a:tc>
                <a:extLst>
                  <a:ext uri="{0D108BD9-81ED-4DB2-BD59-A6C34878D82A}">
                    <a16:rowId xmlns:a16="http://schemas.microsoft.com/office/drawing/2014/main" val="1134253737"/>
                  </a:ext>
                </a:extLst>
              </a:tr>
            </a:tbl>
          </a:graphicData>
        </a:graphic>
      </p:graphicFrame>
      <p:sp>
        <p:nvSpPr>
          <p:cNvPr id="7" name="Slide Number Placeholder 6"/>
          <p:cNvSpPr>
            <a:spLocks noGrp="1"/>
          </p:cNvSpPr>
          <p:nvPr>
            <p:ph type="sldNum" sz="quarter" idx="12"/>
          </p:nvPr>
        </p:nvSpPr>
        <p:spPr/>
        <p:txBody>
          <a:bodyPr/>
          <a:lstStyle/>
          <a:p>
            <a:fld id="{B8469794-7FE4-4827-BFFB-C703968EB8F2}" type="slidenum">
              <a:rPr lang="en-US" smtClean="0"/>
              <a:t>76</a:t>
            </a:fld>
            <a:endParaRPr lang="en-US"/>
          </a:p>
        </p:txBody>
      </p:sp>
      <p:sp>
        <p:nvSpPr>
          <p:cNvPr id="8" name="Date Placeholder 7"/>
          <p:cNvSpPr>
            <a:spLocks noGrp="1"/>
          </p:cNvSpPr>
          <p:nvPr>
            <p:ph type="dt" sz="half" idx="10"/>
          </p:nvPr>
        </p:nvSpPr>
        <p:spPr/>
        <p:txBody>
          <a:bodyPr/>
          <a:lstStyle/>
          <a:p>
            <a:fld id="{DC19C4F1-9A97-439D-899D-5170EF0B8AB6}"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7735539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1656-1406-4458-84E5-6E73FD36CBA1}"/>
              </a:ext>
            </a:extLst>
          </p:cNvPr>
          <p:cNvSpPr>
            <a:spLocks noGrp="1"/>
          </p:cNvSpPr>
          <p:nvPr>
            <p:ph type="title"/>
          </p:nvPr>
        </p:nvSpPr>
        <p:spPr/>
        <p:txBody>
          <a:bodyPr/>
          <a:lstStyle/>
          <a:p>
            <a:pPr algn="ctr"/>
            <a:r>
              <a:rPr lang="en-US" b="1" dirty="0">
                <a:solidFill>
                  <a:srgbClr val="0070C0"/>
                </a:solidFill>
              </a:rPr>
              <a:t>Conditional Operator</a:t>
            </a:r>
          </a:p>
        </p:txBody>
      </p:sp>
      <p:sp>
        <p:nvSpPr>
          <p:cNvPr id="3" name="Content Placeholder 2">
            <a:extLst>
              <a:ext uri="{FF2B5EF4-FFF2-40B4-BE49-F238E27FC236}">
                <a16:creationId xmlns:a16="http://schemas.microsoft.com/office/drawing/2014/main" id="{D3D1144C-DE4B-4EE8-8CA3-67A7E4F19E39}"/>
              </a:ext>
            </a:extLst>
          </p:cNvPr>
          <p:cNvSpPr>
            <a:spLocks noGrp="1"/>
          </p:cNvSpPr>
          <p:nvPr>
            <p:ph idx="1"/>
          </p:nvPr>
        </p:nvSpPr>
        <p:spPr/>
        <p:txBody>
          <a:bodyPr/>
          <a:lstStyle/>
          <a:p>
            <a:r>
              <a:rPr lang="en-GB" dirty="0"/>
              <a:t>C provides a peculiar operator ? : which is useful in reducing the code. It is ternary operator requiring three operands. </a:t>
            </a:r>
          </a:p>
          <a:p>
            <a:r>
              <a:rPr lang="en-GB" dirty="0"/>
              <a:t>The general format is </a:t>
            </a:r>
          </a:p>
          <a:p>
            <a:pPr lvl="1"/>
            <a:r>
              <a:rPr lang="en-GB" dirty="0"/>
              <a:t>exp1 ? exp2 : exp3; </a:t>
            </a:r>
          </a:p>
          <a:p>
            <a:pPr lvl="1"/>
            <a:r>
              <a:rPr lang="en-GB" dirty="0"/>
              <a:t>where exp1, exp2 and exp3 are expressions.</a:t>
            </a:r>
          </a:p>
          <a:p>
            <a:r>
              <a:rPr lang="en-GB" dirty="0"/>
              <a:t>In the above conditional expression, exp1 is evaluated first. If the value of exp1 is non zero (true), then the value returned will be exp2. if the value of exp1 is zero (false), then the value returned will be exp3. </a:t>
            </a:r>
          </a:p>
          <a:p>
            <a:endParaRPr lang="en-GB" dirty="0"/>
          </a:p>
        </p:txBody>
      </p:sp>
      <p:sp>
        <p:nvSpPr>
          <p:cNvPr id="6" name="Slide Number Placeholder 5"/>
          <p:cNvSpPr>
            <a:spLocks noGrp="1"/>
          </p:cNvSpPr>
          <p:nvPr>
            <p:ph type="sldNum" sz="quarter" idx="12"/>
          </p:nvPr>
        </p:nvSpPr>
        <p:spPr/>
        <p:txBody>
          <a:bodyPr/>
          <a:lstStyle/>
          <a:p>
            <a:fld id="{B8469794-7FE4-4827-BFFB-C703968EB8F2}" type="slidenum">
              <a:rPr lang="en-US" smtClean="0"/>
              <a:t>77</a:t>
            </a:fld>
            <a:endParaRPr lang="en-US"/>
          </a:p>
        </p:txBody>
      </p:sp>
      <p:sp>
        <p:nvSpPr>
          <p:cNvPr id="7" name="Date Placeholder 6"/>
          <p:cNvSpPr>
            <a:spLocks noGrp="1"/>
          </p:cNvSpPr>
          <p:nvPr>
            <p:ph type="dt" sz="half" idx="10"/>
          </p:nvPr>
        </p:nvSpPr>
        <p:spPr/>
        <p:txBody>
          <a:bodyPr/>
          <a:lstStyle/>
          <a:p>
            <a:fld id="{341076AD-8EC8-4180-9295-82B935642BA4}"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3298488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4684-625D-43D3-8BAE-0B82BF50BA54}"/>
              </a:ext>
            </a:extLst>
          </p:cNvPr>
          <p:cNvSpPr>
            <a:spLocks noGrp="1"/>
          </p:cNvSpPr>
          <p:nvPr>
            <p:ph type="title"/>
          </p:nvPr>
        </p:nvSpPr>
        <p:spPr/>
        <p:txBody>
          <a:bodyPr/>
          <a:lstStyle/>
          <a:p>
            <a:pPr algn="ctr"/>
            <a:r>
              <a:rPr lang="en-US" b="1" dirty="0">
                <a:solidFill>
                  <a:srgbClr val="0070C0"/>
                </a:solidFill>
              </a:rPr>
              <a:t>Hierarchy (precedence) of operators</a:t>
            </a:r>
          </a:p>
        </p:txBody>
      </p:sp>
      <p:sp>
        <p:nvSpPr>
          <p:cNvPr id="3" name="Content Placeholder 2">
            <a:extLst>
              <a:ext uri="{FF2B5EF4-FFF2-40B4-BE49-F238E27FC236}">
                <a16:creationId xmlns:a16="http://schemas.microsoft.com/office/drawing/2014/main" id="{7D9B5EF2-6534-4255-ABBB-46891AB30A6D}"/>
              </a:ext>
            </a:extLst>
          </p:cNvPr>
          <p:cNvSpPr>
            <a:spLocks noGrp="1"/>
          </p:cNvSpPr>
          <p:nvPr>
            <p:ph idx="1"/>
          </p:nvPr>
        </p:nvSpPr>
        <p:spPr>
          <a:xfrm>
            <a:off x="838200" y="1825625"/>
            <a:ext cx="10515600" cy="2589621"/>
          </a:xfrm>
        </p:spPr>
        <p:txBody>
          <a:bodyPr/>
          <a:lstStyle/>
          <a:p>
            <a:r>
              <a:rPr lang="en-GB" dirty="0"/>
              <a:t>The priority or precedence in which the operations of an arithmetic statement are performed is called the hierarchy of operators. </a:t>
            </a:r>
          </a:p>
          <a:p>
            <a:r>
              <a:rPr lang="en-GB" dirty="0"/>
              <a:t>The operators of at the higher level of precedence are evaluated first. The operators of the same precedence are evaluated either from left to right or from right to left, depending on the level. This is known as the Associativity property of an operator. </a:t>
            </a:r>
            <a:endParaRPr lang="en-US" dirty="0"/>
          </a:p>
        </p:txBody>
      </p:sp>
      <p:graphicFrame>
        <p:nvGraphicFramePr>
          <p:cNvPr id="4" name="Table 3">
            <a:extLst>
              <a:ext uri="{FF2B5EF4-FFF2-40B4-BE49-F238E27FC236}">
                <a16:creationId xmlns:a16="http://schemas.microsoft.com/office/drawing/2014/main" id="{E800C7E1-38F3-472B-9514-DEC91069106C}"/>
              </a:ext>
            </a:extLst>
          </p:cNvPr>
          <p:cNvGraphicFramePr>
            <a:graphicFrameLocks noGrp="1"/>
          </p:cNvGraphicFramePr>
          <p:nvPr>
            <p:extLst>
              <p:ext uri="{D42A27DB-BD31-4B8C-83A1-F6EECF244321}">
                <p14:modId xmlns:p14="http://schemas.microsoft.com/office/powerpoint/2010/main" val="4242183657"/>
              </p:ext>
            </p:extLst>
          </p:nvPr>
        </p:nvGraphicFramePr>
        <p:xfrm>
          <a:off x="2032000" y="4459083"/>
          <a:ext cx="8128000" cy="2219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53091252"/>
                    </a:ext>
                  </a:extLst>
                </a:gridCol>
                <a:gridCol w="2032000">
                  <a:extLst>
                    <a:ext uri="{9D8B030D-6E8A-4147-A177-3AD203B41FA5}">
                      <a16:colId xmlns:a16="http://schemas.microsoft.com/office/drawing/2014/main" val="1655066501"/>
                    </a:ext>
                  </a:extLst>
                </a:gridCol>
                <a:gridCol w="2032000">
                  <a:extLst>
                    <a:ext uri="{9D8B030D-6E8A-4147-A177-3AD203B41FA5}">
                      <a16:colId xmlns:a16="http://schemas.microsoft.com/office/drawing/2014/main" val="3639071107"/>
                    </a:ext>
                  </a:extLst>
                </a:gridCol>
                <a:gridCol w="2032000">
                  <a:extLst>
                    <a:ext uri="{9D8B030D-6E8A-4147-A177-3AD203B41FA5}">
                      <a16:colId xmlns:a16="http://schemas.microsoft.com/office/drawing/2014/main" val="1241510772"/>
                    </a:ext>
                  </a:extLst>
                </a:gridCol>
              </a:tblGrid>
              <a:tr h="0">
                <a:tc>
                  <a:txBody>
                    <a:bodyPr/>
                    <a:lstStyle/>
                    <a:p>
                      <a:pPr algn="ctr"/>
                      <a:r>
                        <a:rPr lang="en-US" dirty="0"/>
                        <a:t>Operator</a:t>
                      </a:r>
                    </a:p>
                  </a:txBody>
                  <a:tcPr anchor="ctr"/>
                </a:tc>
                <a:tc>
                  <a:txBody>
                    <a:bodyPr/>
                    <a:lstStyle/>
                    <a:p>
                      <a:pPr algn="ctr"/>
                      <a:r>
                        <a:rPr lang="en-US" dirty="0"/>
                        <a:t>Description</a:t>
                      </a:r>
                    </a:p>
                  </a:txBody>
                  <a:tcPr anchor="ctr"/>
                </a:tc>
                <a:tc>
                  <a:txBody>
                    <a:bodyPr/>
                    <a:lstStyle/>
                    <a:p>
                      <a:pPr algn="ctr"/>
                      <a:r>
                        <a:rPr lang="en-US" dirty="0"/>
                        <a:t>Associativity</a:t>
                      </a:r>
                    </a:p>
                  </a:txBody>
                  <a:tcPr anchor="ctr"/>
                </a:tc>
                <a:tc>
                  <a:txBody>
                    <a:bodyPr/>
                    <a:lstStyle/>
                    <a:p>
                      <a:pPr algn="ctr"/>
                      <a:r>
                        <a:rPr lang="en-US" dirty="0"/>
                        <a:t>Rank</a:t>
                      </a:r>
                    </a:p>
                  </a:txBody>
                  <a:tcPr anchor="ctr"/>
                </a:tc>
                <a:extLst>
                  <a:ext uri="{0D108BD9-81ED-4DB2-BD59-A6C34878D82A}">
                    <a16:rowId xmlns:a16="http://schemas.microsoft.com/office/drawing/2014/main" val="2800568810"/>
                  </a:ext>
                </a:extLst>
              </a:tr>
              <a:tr h="370840">
                <a:tc>
                  <a:txBody>
                    <a:bodyPr/>
                    <a:lstStyle/>
                    <a:p>
                      <a:pPr algn="ctr"/>
                      <a:r>
                        <a:rPr lang="en-US" dirty="0"/>
                        <a:t>*</a:t>
                      </a:r>
                    </a:p>
                  </a:txBody>
                  <a:tcPr/>
                </a:tc>
                <a:tc>
                  <a:txBody>
                    <a:bodyPr/>
                    <a:lstStyle/>
                    <a:p>
                      <a:pPr algn="ctr"/>
                      <a:r>
                        <a:rPr lang="en-US" dirty="0"/>
                        <a:t>Multiplication</a:t>
                      </a:r>
                    </a:p>
                  </a:txBody>
                  <a:tcPr/>
                </a:tc>
                <a:tc>
                  <a:txBody>
                    <a:bodyPr/>
                    <a:lstStyle/>
                    <a:p>
                      <a:pPr algn="ctr"/>
                      <a:r>
                        <a:rPr lang="en-US" dirty="0"/>
                        <a:t>Left to Right</a:t>
                      </a:r>
                    </a:p>
                  </a:txBody>
                  <a:tcPr/>
                </a:tc>
                <a:tc>
                  <a:txBody>
                    <a:bodyPr/>
                    <a:lstStyle/>
                    <a:p>
                      <a:pPr algn="ctr"/>
                      <a:r>
                        <a:rPr lang="en-US" dirty="0"/>
                        <a:t>3</a:t>
                      </a:r>
                    </a:p>
                  </a:txBody>
                  <a:tcPr/>
                </a:tc>
                <a:extLst>
                  <a:ext uri="{0D108BD9-81ED-4DB2-BD59-A6C34878D82A}">
                    <a16:rowId xmlns:a16="http://schemas.microsoft.com/office/drawing/2014/main" val="2403702443"/>
                  </a:ext>
                </a:extLst>
              </a:tr>
              <a:tr h="370840">
                <a:tc>
                  <a:txBody>
                    <a:bodyPr/>
                    <a:lstStyle/>
                    <a:p>
                      <a:pPr algn="ctr"/>
                      <a:r>
                        <a:rPr lang="en-US" dirty="0"/>
                        <a:t>/</a:t>
                      </a:r>
                    </a:p>
                  </a:txBody>
                  <a:tcPr/>
                </a:tc>
                <a:tc>
                  <a:txBody>
                    <a:bodyPr/>
                    <a:lstStyle/>
                    <a:p>
                      <a:pPr algn="ctr"/>
                      <a:r>
                        <a:rPr lang="en-US" dirty="0"/>
                        <a:t>Division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Left to Right</a:t>
                      </a:r>
                    </a:p>
                  </a:txBody>
                  <a:tcPr/>
                </a:tc>
                <a:tc>
                  <a:txBody>
                    <a:bodyPr/>
                    <a:lstStyle/>
                    <a:p>
                      <a:pPr algn="ctr"/>
                      <a:r>
                        <a:rPr lang="en-US" dirty="0"/>
                        <a:t>3</a:t>
                      </a:r>
                    </a:p>
                  </a:txBody>
                  <a:tcPr/>
                </a:tc>
                <a:extLst>
                  <a:ext uri="{0D108BD9-81ED-4DB2-BD59-A6C34878D82A}">
                    <a16:rowId xmlns:a16="http://schemas.microsoft.com/office/drawing/2014/main" val="1023107117"/>
                  </a:ext>
                </a:extLst>
              </a:tr>
              <a:tr h="370840">
                <a:tc>
                  <a:txBody>
                    <a:bodyPr/>
                    <a:lstStyle/>
                    <a:p>
                      <a:pPr algn="ctr"/>
                      <a:r>
                        <a:rPr lang="en-US" dirty="0"/>
                        <a:t>%</a:t>
                      </a:r>
                    </a:p>
                  </a:txBody>
                  <a:tcPr/>
                </a:tc>
                <a:tc>
                  <a:txBody>
                    <a:bodyPr/>
                    <a:lstStyle/>
                    <a:p>
                      <a:pPr algn="ctr"/>
                      <a:r>
                        <a:rPr lang="en-US" dirty="0"/>
                        <a:t>Modulo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Left to Right</a:t>
                      </a:r>
                    </a:p>
                  </a:txBody>
                  <a:tcPr/>
                </a:tc>
                <a:tc>
                  <a:txBody>
                    <a:bodyPr/>
                    <a:lstStyle/>
                    <a:p>
                      <a:pPr algn="ctr"/>
                      <a:r>
                        <a:rPr lang="en-US" dirty="0"/>
                        <a:t>3</a:t>
                      </a:r>
                    </a:p>
                  </a:txBody>
                  <a:tcPr/>
                </a:tc>
                <a:extLst>
                  <a:ext uri="{0D108BD9-81ED-4DB2-BD59-A6C34878D82A}">
                    <a16:rowId xmlns:a16="http://schemas.microsoft.com/office/drawing/2014/main" val="2318211762"/>
                  </a:ext>
                </a:extLst>
              </a:tr>
              <a:tr h="370840">
                <a:tc>
                  <a:txBody>
                    <a:bodyPr/>
                    <a:lstStyle/>
                    <a:p>
                      <a:pPr algn="ctr"/>
                      <a:r>
                        <a:rPr lang="en-US" dirty="0"/>
                        <a:t>+</a:t>
                      </a:r>
                    </a:p>
                  </a:txBody>
                  <a:tcPr/>
                </a:tc>
                <a:tc>
                  <a:txBody>
                    <a:bodyPr/>
                    <a:lstStyle/>
                    <a:p>
                      <a:pPr algn="ctr"/>
                      <a:r>
                        <a:rPr lang="en-US" dirty="0"/>
                        <a:t>Addition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Left to Right</a:t>
                      </a:r>
                    </a:p>
                  </a:txBody>
                  <a:tcPr/>
                </a:tc>
                <a:tc>
                  <a:txBody>
                    <a:bodyPr/>
                    <a:lstStyle/>
                    <a:p>
                      <a:pPr algn="ctr"/>
                      <a:r>
                        <a:rPr lang="en-US" dirty="0"/>
                        <a:t>4</a:t>
                      </a:r>
                    </a:p>
                  </a:txBody>
                  <a:tcPr/>
                </a:tc>
                <a:extLst>
                  <a:ext uri="{0D108BD9-81ED-4DB2-BD59-A6C34878D82A}">
                    <a16:rowId xmlns:a16="http://schemas.microsoft.com/office/drawing/2014/main" val="2062815243"/>
                  </a:ext>
                </a:extLst>
              </a:tr>
              <a:tr h="370840">
                <a:tc>
                  <a:txBody>
                    <a:bodyPr/>
                    <a:lstStyle/>
                    <a:p>
                      <a:pPr algn="ctr"/>
                      <a:r>
                        <a:rPr lang="en-US" dirty="0"/>
                        <a:t>-</a:t>
                      </a:r>
                    </a:p>
                  </a:txBody>
                  <a:tcPr/>
                </a:tc>
                <a:tc>
                  <a:txBody>
                    <a:bodyPr/>
                    <a:lstStyle/>
                    <a:p>
                      <a:pPr algn="ctr"/>
                      <a:r>
                        <a:rPr lang="en-US" dirty="0"/>
                        <a:t>Subtraction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Left to Right</a:t>
                      </a:r>
                    </a:p>
                  </a:txBody>
                  <a:tcPr/>
                </a:tc>
                <a:tc>
                  <a:txBody>
                    <a:bodyPr/>
                    <a:lstStyle/>
                    <a:p>
                      <a:pPr algn="ctr"/>
                      <a:r>
                        <a:rPr lang="en-US" dirty="0"/>
                        <a:t>4</a:t>
                      </a:r>
                    </a:p>
                  </a:txBody>
                  <a:tcPr/>
                </a:tc>
                <a:extLst>
                  <a:ext uri="{0D108BD9-81ED-4DB2-BD59-A6C34878D82A}">
                    <a16:rowId xmlns:a16="http://schemas.microsoft.com/office/drawing/2014/main" val="2738647051"/>
                  </a:ext>
                </a:extLst>
              </a:tr>
            </a:tbl>
          </a:graphicData>
        </a:graphic>
      </p:graphicFrame>
      <p:sp>
        <p:nvSpPr>
          <p:cNvPr id="7" name="Slide Number Placeholder 6"/>
          <p:cNvSpPr>
            <a:spLocks noGrp="1"/>
          </p:cNvSpPr>
          <p:nvPr>
            <p:ph type="sldNum" sz="quarter" idx="12"/>
          </p:nvPr>
        </p:nvSpPr>
        <p:spPr/>
        <p:txBody>
          <a:bodyPr/>
          <a:lstStyle/>
          <a:p>
            <a:fld id="{B8469794-7FE4-4827-BFFB-C703968EB8F2}" type="slidenum">
              <a:rPr lang="en-US" smtClean="0"/>
              <a:t>78</a:t>
            </a:fld>
            <a:endParaRPr lang="en-US"/>
          </a:p>
        </p:txBody>
      </p:sp>
      <p:sp>
        <p:nvSpPr>
          <p:cNvPr id="8" name="Date Placeholder 7"/>
          <p:cNvSpPr>
            <a:spLocks noGrp="1"/>
          </p:cNvSpPr>
          <p:nvPr>
            <p:ph type="dt" sz="half" idx="10"/>
          </p:nvPr>
        </p:nvSpPr>
        <p:spPr/>
        <p:txBody>
          <a:bodyPr/>
          <a:lstStyle/>
          <a:p>
            <a:fld id="{2D317A25-43FB-45E2-82EB-CE8DE46DE4D5}" type="datetime1">
              <a:rPr lang="en-US" smtClean="0"/>
              <a:t>12/16/2021</a:t>
            </a:fld>
            <a:endParaRPr lang="en-US"/>
          </a:p>
        </p:txBody>
      </p:sp>
      <p:sp>
        <p:nvSpPr>
          <p:cNvPr id="9" name="Footer Placeholder 8"/>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62938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58B7-7DD0-498E-83F4-A341CC70CDD2}"/>
              </a:ext>
            </a:extLst>
          </p:cNvPr>
          <p:cNvSpPr>
            <a:spLocks noGrp="1"/>
          </p:cNvSpPr>
          <p:nvPr>
            <p:ph type="title"/>
          </p:nvPr>
        </p:nvSpPr>
        <p:spPr/>
        <p:txBody>
          <a:bodyPr/>
          <a:lstStyle/>
          <a:p>
            <a:r>
              <a:rPr lang="en-US" dirty="0"/>
              <a:t>System Software: Operating System</a:t>
            </a:r>
          </a:p>
        </p:txBody>
      </p:sp>
      <p:sp>
        <p:nvSpPr>
          <p:cNvPr id="3" name="Content Placeholder 2">
            <a:extLst>
              <a:ext uri="{FF2B5EF4-FFF2-40B4-BE49-F238E27FC236}">
                <a16:creationId xmlns:a16="http://schemas.microsoft.com/office/drawing/2014/main" id="{78F6A9F7-B1A9-416A-8429-FD17346DCFCD}"/>
              </a:ext>
            </a:extLst>
          </p:cNvPr>
          <p:cNvSpPr>
            <a:spLocks noGrp="1"/>
          </p:cNvSpPr>
          <p:nvPr>
            <p:ph idx="1"/>
          </p:nvPr>
        </p:nvSpPr>
        <p:spPr/>
        <p:txBody>
          <a:bodyPr/>
          <a:lstStyle/>
          <a:p>
            <a:pPr marL="311150" marR="31750" indent="-273050">
              <a:lnSpc>
                <a:spcPts val="2590"/>
              </a:lnSpc>
              <a:spcBef>
                <a:spcPts val="605"/>
              </a:spcBef>
              <a:buClr>
                <a:srgbClr val="D24716"/>
              </a:buClr>
              <a:buSzPct val="85416"/>
              <a:buFont typeface="Trebuchet MS"/>
              <a:buChar char="●"/>
              <a:tabLst>
                <a:tab pos="311150" algn="l"/>
              </a:tabLst>
            </a:pPr>
            <a:r>
              <a:rPr lang="en-GB" spc="-204" dirty="0">
                <a:latin typeface="Times New Roman"/>
                <a:cs typeface="Times New Roman"/>
              </a:rPr>
              <a:t>An</a:t>
            </a:r>
            <a:r>
              <a:rPr lang="en-GB" spc="-60" dirty="0">
                <a:latin typeface="Times New Roman"/>
                <a:cs typeface="Times New Roman"/>
              </a:rPr>
              <a:t> </a:t>
            </a:r>
            <a:r>
              <a:rPr lang="en-GB" i="1" spc="-229" dirty="0">
                <a:latin typeface="Times New Roman"/>
                <a:cs typeface="Times New Roman"/>
              </a:rPr>
              <a:t>operating</a:t>
            </a:r>
            <a:r>
              <a:rPr lang="en-GB" i="1" spc="-60" dirty="0">
                <a:latin typeface="Times New Roman"/>
                <a:cs typeface="Times New Roman"/>
              </a:rPr>
              <a:t> </a:t>
            </a:r>
            <a:r>
              <a:rPr lang="en-GB" i="1" spc="-265" dirty="0">
                <a:latin typeface="Times New Roman"/>
                <a:cs typeface="Times New Roman"/>
              </a:rPr>
              <a:t>system</a:t>
            </a:r>
            <a:r>
              <a:rPr lang="en-GB" i="1" spc="-50" dirty="0">
                <a:latin typeface="Times New Roman"/>
                <a:cs typeface="Times New Roman"/>
              </a:rPr>
              <a:t> </a:t>
            </a:r>
            <a:r>
              <a:rPr lang="en-GB" spc="-120" dirty="0">
                <a:latin typeface="Times New Roman"/>
                <a:cs typeface="Times New Roman"/>
              </a:rPr>
              <a:t>(</a:t>
            </a:r>
            <a:r>
              <a:rPr lang="en-GB" b="1" spc="-120" dirty="0">
                <a:latin typeface="Times New Roman"/>
                <a:cs typeface="Times New Roman"/>
              </a:rPr>
              <a:t>OS</a:t>
            </a:r>
            <a:r>
              <a:rPr lang="en-GB" spc="-120" dirty="0">
                <a:latin typeface="Times New Roman"/>
                <a:cs typeface="Times New Roman"/>
              </a:rPr>
              <a:t>)</a:t>
            </a:r>
            <a:r>
              <a:rPr lang="en-GB" spc="-50" dirty="0">
                <a:latin typeface="Times New Roman"/>
                <a:cs typeface="Times New Roman"/>
              </a:rPr>
              <a:t> </a:t>
            </a:r>
            <a:r>
              <a:rPr lang="en-GB" spc="-150" dirty="0">
                <a:latin typeface="Times New Roman"/>
                <a:cs typeface="Times New Roman"/>
              </a:rPr>
              <a:t>is</a:t>
            </a:r>
            <a:r>
              <a:rPr lang="en-GB" spc="-55" dirty="0">
                <a:latin typeface="Times New Roman"/>
                <a:cs typeface="Times New Roman"/>
              </a:rPr>
              <a:t> </a:t>
            </a:r>
            <a:r>
              <a:rPr lang="en-GB" spc="-105" dirty="0">
                <a:latin typeface="Times New Roman"/>
                <a:cs typeface="Times New Roman"/>
              </a:rPr>
              <a:t>software</a:t>
            </a:r>
            <a:r>
              <a:rPr lang="en-GB" spc="-60" dirty="0">
                <a:latin typeface="Times New Roman"/>
                <a:cs typeface="Times New Roman"/>
              </a:rPr>
              <a:t> </a:t>
            </a:r>
            <a:r>
              <a:rPr lang="en-GB" spc="-70" dirty="0">
                <a:latin typeface="Times New Roman"/>
                <a:cs typeface="Times New Roman"/>
              </a:rPr>
              <a:t>that</a:t>
            </a:r>
            <a:r>
              <a:rPr lang="en-GB" spc="-60" dirty="0">
                <a:latin typeface="Times New Roman"/>
                <a:cs typeface="Times New Roman"/>
              </a:rPr>
              <a:t> </a:t>
            </a:r>
            <a:r>
              <a:rPr lang="en-GB" spc="-160" dirty="0">
                <a:latin typeface="Times New Roman"/>
                <a:cs typeface="Times New Roman"/>
              </a:rPr>
              <a:t>manages</a:t>
            </a:r>
            <a:r>
              <a:rPr lang="en-GB" spc="-65" dirty="0">
                <a:latin typeface="Times New Roman"/>
                <a:cs typeface="Times New Roman"/>
              </a:rPr>
              <a:t> </a:t>
            </a:r>
            <a:r>
              <a:rPr lang="en-GB" spc="-80" dirty="0">
                <a:latin typeface="Times New Roman"/>
                <a:cs typeface="Times New Roman"/>
              </a:rPr>
              <a:t>computer</a:t>
            </a:r>
            <a:r>
              <a:rPr lang="en-GB" spc="-65" dirty="0">
                <a:latin typeface="Times New Roman"/>
                <a:cs typeface="Times New Roman"/>
              </a:rPr>
              <a:t> </a:t>
            </a:r>
            <a:r>
              <a:rPr lang="en-GB" spc="-105" dirty="0">
                <a:latin typeface="Times New Roman"/>
                <a:cs typeface="Times New Roman"/>
              </a:rPr>
              <a:t>hardware </a:t>
            </a:r>
            <a:r>
              <a:rPr lang="en-GB" spc="-585" dirty="0">
                <a:latin typeface="Times New Roman"/>
                <a:cs typeface="Times New Roman"/>
              </a:rPr>
              <a:t> </a:t>
            </a:r>
            <a:r>
              <a:rPr lang="en-GB" spc="-135" dirty="0">
                <a:latin typeface="Times New Roman"/>
                <a:cs typeface="Times New Roman"/>
              </a:rPr>
              <a:t>and</a:t>
            </a:r>
            <a:r>
              <a:rPr lang="en-GB" spc="-60" dirty="0">
                <a:latin typeface="Times New Roman"/>
                <a:cs typeface="Times New Roman"/>
              </a:rPr>
              <a:t> </a:t>
            </a:r>
            <a:r>
              <a:rPr lang="en-GB" spc="-105" dirty="0">
                <a:latin typeface="Times New Roman"/>
                <a:cs typeface="Times New Roman"/>
              </a:rPr>
              <a:t>software</a:t>
            </a:r>
            <a:r>
              <a:rPr lang="en-GB" spc="-60" dirty="0">
                <a:latin typeface="Times New Roman"/>
                <a:cs typeface="Times New Roman"/>
              </a:rPr>
              <a:t> </a:t>
            </a:r>
            <a:r>
              <a:rPr lang="en-GB" spc="-95" dirty="0">
                <a:latin typeface="Times New Roman"/>
                <a:cs typeface="Times New Roman"/>
              </a:rPr>
              <a:t>resources</a:t>
            </a:r>
            <a:r>
              <a:rPr lang="en-GB" spc="-55" dirty="0">
                <a:latin typeface="Times New Roman"/>
                <a:cs typeface="Times New Roman"/>
              </a:rPr>
              <a:t> </a:t>
            </a:r>
            <a:r>
              <a:rPr lang="en-GB" spc="-135" dirty="0">
                <a:latin typeface="Times New Roman"/>
                <a:cs typeface="Times New Roman"/>
              </a:rPr>
              <a:t>and</a:t>
            </a:r>
            <a:r>
              <a:rPr lang="en-GB" spc="-55" dirty="0">
                <a:latin typeface="Times New Roman"/>
                <a:cs typeface="Times New Roman"/>
              </a:rPr>
              <a:t> </a:t>
            </a:r>
            <a:r>
              <a:rPr lang="en-GB" spc="-114" dirty="0">
                <a:latin typeface="Times New Roman"/>
                <a:cs typeface="Times New Roman"/>
              </a:rPr>
              <a:t>provides</a:t>
            </a:r>
            <a:r>
              <a:rPr lang="en-GB" spc="-55" dirty="0">
                <a:latin typeface="Times New Roman"/>
                <a:cs typeface="Times New Roman"/>
              </a:rPr>
              <a:t> </a:t>
            </a:r>
            <a:r>
              <a:rPr lang="en-GB" spc="-125" dirty="0">
                <a:latin typeface="Times New Roman"/>
                <a:cs typeface="Times New Roman"/>
              </a:rPr>
              <a:t>common</a:t>
            </a:r>
            <a:r>
              <a:rPr lang="en-GB" spc="-55" dirty="0">
                <a:latin typeface="Times New Roman"/>
                <a:cs typeface="Times New Roman"/>
              </a:rPr>
              <a:t> </a:t>
            </a:r>
            <a:r>
              <a:rPr lang="en-GB" spc="-125" dirty="0">
                <a:latin typeface="Times New Roman"/>
                <a:cs typeface="Times New Roman"/>
              </a:rPr>
              <a:t>services</a:t>
            </a:r>
            <a:r>
              <a:rPr lang="en-GB" spc="-60" dirty="0">
                <a:latin typeface="Times New Roman"/>
                <a:cs typeface="Times New Roman"/>
              </a:rPr>
              <a:t> </a:t>
            </a:r>
            <a:r>
              <a:rPr lang="en-GB" spc="-85" dirty="0">
                <a:latin typeface="Times New Roman"/>
                <a:cs typeface="Times New Roman"/>
              </a:rPr>
              <a:t>for</a:t>
            </a:r>
            <a:r>
              <a:rPr lang="en-GB" spc="-55" dirty="0">
                <a:latin typeface="Times New Roman"/>
                <a:cs typeface="Times New Roman"/>
              </a:rPr>
              <a:t> </a:t>
            </a:r>
            <a:r>
              <a:rPr lang="en-GB" spc="-80" dirty="0">
                <a:latin typeface="Times New Roman"/>
                <a:cs typeface="Times New Roman"/>
              </a:rPr>
              <a:t>computer </a:t>
            </a:r>
            <a:r>
              <a:rPr lang="en-GB" spc="-75" dirty="0">
                <a:latin typeface="Times New Roman"/>
                <a:cs typeface="Times New Roman"/>
              </a:rPr>
              <a:t> </a:t>
            </a:r>
            <a:r>
              <a:rPr lang="en-GB" spc="-85" dirty="0">
                <a:latin typeface="Times New Roman"/>
                <a:cs typeface="Times New Roman"/>
              </a:rPr>
              <a:t>programs.</a:t>
            </a:r>
            <a:endParaRPr lang="en-GB" dirty="0">
              <a:latin typeface="Times New Roman"/>
              <a:cs typeface="Times New Roman"/>
            </a:endParaRPr>
          </a:p>
          <a:p>
            <a:pPr marL="311150" marR="30480" indent="-273050">
              <a:lnSpc>
                <a:spcPts val="2590"/>
              </a:lnSpc>
              <a:spcBef>
                <a:spcPts val="580"/>
              </a:spcBef>
              <a:buClr>
                <a:srgbClr val="D24716"/>
              </a:buClr>
              <a:buSzPct val="85416"/>
              <a:buFont typeface="Trebuchet MS"/>
              <a:buChar char="●"/>
              <a:tabLst>
                <a:tab pos="311150" algn="l"/>
              </a:tabLst>
            </a:pPr>
            <a:r>
              <a:rPr lang="en-GB" spc="-150" dirty="0">
                <a:latin typeface="Times New Roman"/>
                <a:cs typeface="Times New Roman"/>
              </a:rPr>
              <a:t>T</a:t>
            </a:r>
            <a:r>
              <a:rPr lang="en-GB" spc="-114" dirty="0">
                <a:latin typeface="Times New Roman"/>
                <a:cs typeface="Times New Roman"/>
              </a:rPr>
              <a:t>h</a:t>
            </a:r>
            <a:r>
              <a:rPr lang="en-GB" spc="-95" dirty="0">
                <a:latin typeface="Times New Roman"/>
                <a:cs typeface="Times New Roman"/>
              </a:rPr>
              <a:t>e</a:t>
            </a:r>
            <a:r>
              <a:rPr lang="en-GB" spc="-65" dirty="0">
                <a:latin typeface="Times New Roman"/>
                <a:cs typeface="Times New Roman"/>
              </a:rPr>
              <a:t> </a:t>
            </a:r>
            <a:r>
              <a:rPr lang="en-GB" spc="-100" dirty="0">
                <a:latin typeface="Times New Roman"/>
                <a:cs typeface="Times New Roman"/>
              </a:rPr>
              <a:t>o</a:t>
            </a:r>
            <a:r>
              <a:rPr lang="en-GB" spc="-105" dirty="0">
                <a:latin typeface="Times New Roman"/>
                <a:cs typeface="Times New Roman"/>
              </a:rPr>
              <a:t>p</a:t>
            </a:r>
            <a:r>
              <a:rPr lang="en-GB" spc="-100" dirty="0">
                <a:latin typeface="Times New Roman"/>
                <a:cs typeface="Times New Roman"/>
              </a:rPr>
              <a:t>e</a:t>
            </a:r>
            <a:r>
              <a:rPr lang="en-GB" spc="25" dirty="0">
                <a:latin typeface="Times New Roman"/>
                <a:cs typeface="Times New Roman"/>
              </a:rPr>
              <a:t>r</a:t>
            </a:r>
            <a:r>
              <a:rPr lang="en-GB" spc="-200" dirty="0">
                <a:latin typeface="Times New Roman"/>
                <a:cs typeface="Times New Roman"/>
              </a:rPr>
              <a:t>a</a:t>
            </a:r>
            <a:r>
              <a:rPr lang="en-GB" spc="-50" dirty="0">
                <a:latin typeface="Times New Roman"/>
                <a:cs typeface="Times New Roman"/>
              </a:rPr>
              <a:t>t</a:t>
            </a:r>
            <a:r>
              <a:rPr lang="en-GB" spc="-45" dirty="0">
                <a:latin typeface="Times New Roman"/>
                <a:cs typeface="Times New Roman"/>
              </a:rPr>
              <a:t>i</a:t>
            </a:r>
            <a:r>
              <a:rPr lang="en-GB" spc="-150" dirty="0">
                <a:latin typeface="Times New Roman"/>
                <a:cs typeface="Times New Roman"/>
              </a:rPr>
              <a:t>ng</a:t>
            </a:r>
            <a:r>
              <a:rPr lang="en-GB" spc="-70" dirty="0">
                <a:latin typeface="Times New Roman"/>
                <a:cs typeface="Times New Roman"/>
              </a:rPr>
              <a:t> </a:t>
            </a:r>
            <a:r>
              <a:rPr lang="en-GB" spc="-180" dirty="0">
                <a:latin typeface="Times New Roman"/>
                <a:cs typeface="Times New Roman"/>
              </a:rPr>
              <a:t>s</a:t>
            </a:r>
            <a:r>
              <a:rPr lang="en-GB" spc="-114" dirty="0">
                <a:latin typeface="Times New Roman"/>
                <a:cs typeface="Times New Roman"/>
              </a:rPr>
              <a:t>yste</a:t>
            </a:r>
            <a:r>
              <a:rPr lang="en-GB" spc="-145" dirty="0">
                <a:latin typeface="Times New Roman"/>
                <a:cs typeface="Times New Roman"/>
              </a:rPr>
              <a:t>m</a:t>
            </a:r>
            <a:r>
              <a:rPr lang="en-GB" spc="-60" dirty="0">
                <a:latin typeface="Times New Roman"/>
                <a:cs typeface="Times New Roman"/>
              </a:rPr>
              <a:t> </a:t>
            </a:r>
            <a:r>
              <a:rPr lang="en-GB" spc="-150" dirty="0">
                <a:latin typeface="Times New Roman"/>
                <a:cs typeface="Times New Roman"/>
              </a:rPr>
              <a:t>is</a:t>
            </a:r>
            <a:r>
              <a:rPr lang="en-GB" spc="-55" dirty="0">
                <a:latin typeface="Times New Roman"/>
                <a:cs typeface="Times New Roman"/>
              </a:rPr>
              <a:t> </a:t>
            </a:r>
            <a:r>
              <a:rPr lang="en-GB" spc="-200" dirty="0">
                <a:latin typeface="Times New Roman"/>
                <a:cs typeface="Times New Roman"/>
              </a:rPr>
              <a:t>a</a:t>
            </a:r>
            <a:r>
              <a:rPr lang="en-GB" spc="-105" dirty="0">
                <a:latin typeface="Times New Roman"/>
                <a:cs typeface="Times New Roman"/>
              </a:rPr>
              <a:t>n</a:t>
            </a:r>
            <a:r>
              <a:rPr lang="en-GB" spc="-55" dirty="0">
                <a:latin typeface="Times New Roman"/>
                <a:cs typeface="Times New Roman"/>
              </a:rPr>
              <a:t> </a:t>
            </a:r>
            <a:r>
              <a:rPr lang="en-GB" spc="-100" dirty="0">
                <a:latin typeface="Times New Roman"/>
                <a:cs typeface="Times New Roman"/>
              </a:rPr>
              <a:t>e</a:t>
            </a:r>
            <a:r>
              <a:rPr lang="en-GB" spc="-190" dirty="0">
                <a:latin typeface="Times New Roman"/>
                <a:cs typeface="Times New Roman"/>
              </a:rPr>
              <a:t>s</a:t>
            </a:r>
            <a:r>
              <a:rPr lang="en-GB" spc="-180" dirty="0">
                <a:latin typeface="Times New Roman"/>
                <a:cs typeface="Times New Roman"/>
              </a:rPr>
              <a:t>s</a:t>
            </a:r>
            <a:r>
              <a:rPr lang="en-GB" spc="-100" dirty="0">
                <a:latin typeface="Times New Roman"/>
                <a:cs typeface="Times New Roman"/>
              </a:rPr>
              <a:t>en</a:t>
            </a:r>
            <a:r>
              <a:rPr lang="en-GB" spc="15" dirty="0">
                <a:latin typeface="Times New Roman"/>
                <a:cs typeface="Times New Roman"/>
              </a:rPr>
              <a:t>t</a:t>
            </a:r>
            <a:r>
              <a:rPr lang="en-GB" spc="-155" dirty="0">
                <a:latin typeface="Times New Roman"/>
                <a:cs typeface="Times New Roman"/>
              </a:rPr>
              <a:t>ia</a:t>
            </a:r>
            <a:r>
              <a:rPr lang="en-GB" spc="-95" dirty="0">
                <a:latin typeface="Times New Roman"/>
                <a:cs typeface="Times New Roman"/>
              </a:rPr>
              <a:t>l</a:t>
            </a:r>
            <a:r>
              <a:rPr lang="en-GB" spc="-60" dirty="0">
                <a:latin typeface="Times New Roman"/>
                <a:cs typeface="Times New Roman"/>
              </a:rPr>
              <a:t> </a:t>
            </a:r>
            <a:r>
              <a:rPr lang="en-GB" spc="-150" dirty="0">
                <a:latin typeface="Times New Roman"/>
                <a:cs typeface="Times New Roman"/>
              </a:rPr>
              <a:t>c</a:t>
            </a:r>
            <a:r>
              <a:rPr lang="en-GB" spc="-125" dirty="0">
                <a:latin typeface="Times New Roman"/>
                <a:cs typeface="Times New Roman"/>
              </a:rPr>
              <a:t>om</a:t>
            </a:r>
            <a:r>
              <a:rPr lang="en-GB" spc="-105" dirty="0">
                <a:latin typeface="Times New Roman"/>
                <a:cs typeface="Times New Roman"/>
              </a:rPr>
              <a:t>p</a:t>
            </a:r>
            <a:r>
              <a:rPr lang="en-GB" spc="-100" dirty="0">
                <a:latin typeface="Times New Roman"/>
                <a:cs typeface="Times New Roman"/>
              </a:rPr>
              <a:t>one</a:t>
            </a:r>
            <a:r>
              <a:rPr lang="en-GB" spc="-35" dirty="0">
                <a:latin typeface="Times New Roman"/>
                <a:cs typeface="Times New Roman"/>
              </a:rPr>
              <a:t>nt</a:t>
            </a:r>
            <a:r>
              <a:rPr lang="en-GB" spc="-60" dirty="0">
                <a:latin typeface="Times New Roman"/>
                <a:cs typeface="Times New Roman"/>
              </a:rPr>
              <a:t> </a:t>
            </a:r>
            <a:r>
              <a:rPr lang="en-GB" spc="-140" dirty="0">
                <a:latin typeface="Times New Roman"/>
                <a:cs typeface="Times New Roman"/>
              </a:rPr>
              <a:t>of</a:t>
            </a:r>
            <a:r>
              <a:rPr lang="en-GB" spc="-65" dirty="0">
                <a:latin typeface="Times New Roman"/>
                <a:cs typeface="Times New Roman"/>
              </a:rPr>
              <a:t> </a:t>
            </a:r>
            <a:r>
              <a:rPr lang="en-GB" spc="-50" dirty="0">
                <a:latin typeface="Times New Roman"/>
                <a:cs typeface="Times New Roman"/>
              </a:rPr>
              <a:t>t</a:t>
            </a:r>
            <a:r>
              <a:rPr lang="en-GB" spc="-70" dirty="0">
                <a:latin typeface="Times New Roman"/>
                <a:cs typeface="Times New Roman"/>
              </a:rPr>
              <a:t>h</a:t>
            </a:r>
            <a:r>
              <a:rPr lang="en-GB" spc="-95" dirty="0">
                <a:latin typeface="Times New Roman"/>
                <a:cs typeface="Times New Roman"/>
              </a:rPr>
              <a:t>e</a:t>
            </a:r>
            <a:r>
              <a:rPr lang="en-GB" spc="-65" dirty="0">
                <a:latin typeface="Times New Roman"/>
                <a:cs typeface="Times New Roman"/>
              </a:rPr>
              <a:t> </a:t>
            </a:r>
            <a:r>
              <a:rPr lang="en-GB" spc="-204" dirty="0">
                <a:latin typeface="Times New Roman"/>
                <a:cs typeface="Times New Roman"/>
              </a:rPr>
              <a:t>sy</a:t>
            </a:r>
            <a:r>
              <a:rPr lang="en-GB" spc="-170" dirty="0">
                <a:latin typeface="Times New Roman"/>
                <a:cs typeface="Times New Roman"/>
              </a:rPr>
              <a:t>s</a:t>
            </a:r>
            <a:r>
              <a:rPr lang="en-GB" spc="15" dirty="0">
                <a:latin typeface="Times New Roman"/>
                <a:cs typeface="Times New Roman"/>
              </a:rPr>
              <a:t>t</a:t>
            </a:r>
            <a:r>
              <a:rPr lang="en-GB" spc="-100" dirty="0">
                <a:latin typeface="Times New Roman"/>
                <a:cs typeface="Times New Roman"/>
              </a:rPr>
              <a:t>e</a:t>
            </a:r>
            <a:r>
              <a:rPr lang="en-GB" spc="-80" dirty="0">
                <a:latin typeface="Times New Roman"/>
                <a:cs typeface="Times New Roman"/>
              </a:rPr>
              <a:t>m  </a:t>
            </a:r>
            <a:r>
              <a:rPr lang="en-GB" spc="-105" dirty="0">
                <a:latin typeface="Times New Roman"/>
                <a:cs typeface="Times New Roman"/>
              </a:rPr>
              <a:t>software</a:t>
            </a:r>
            <a:r>
              <a:rPr lang="en-GB" spc="-65" dirty="0">
                <a:latin typeface="Times New Roman"/>
                <a:cs typeface="Times New Roman"/>
              </a:rPr>
              <a:t> </a:t>
            </a:r>
            <a:r>
              <a:rPr lang="en-GB" spc="-110" dirty="0">
                <a:latin typeface="Times New Roman"/>
                <a:cs typeface="Times New Roman"/>
              </a:rPr>
              <a:t>in</a:t>
            </a:r>
            <a:r>
              <a:rPr lang="en-GB" spc="-55" dirty="0">
                <a:latin typeface="Times New Roman"/>
                <a:cs typeface="Times New Roman"/>
              </a:rPr>
              <a:t> </a:t>
            </a:r>
            <a:r>
              <a:rPr lang="en-GB" spc="-190" dirty="0">
                <a:latin typeface="Times New Roman"/>
                <a:cs typeface="Times New Roman"/>
              </a:rPr>
              <a:t>a</a:t>
            </a:r>
            <a:r>
              <a:rPr lang="en-GB" spc="-70" dirty="0">
                <a:latin typeface="Times New Roman"/>
                <a:cs typeface="Times New Roman"/>
              </a:rPr>
              <a:t> </a:t>
            </a:r>
            <a:r>
              <a:rPr lang="en-GB" spc="-80" dirty="0">
                <a:latin typeface="Times New Roman"/>
                <a:cs typeface="Times New Roman"/>
              </a:rPr>
              <a:t>computer</a:t>
            </a:r>
            <a:r>
              <a:rPr lang="en-GB" spc="-60" dirty="0">
                <a:latin typeface="Times New Roman"/>
                <a:cs typeface="Times New Roman"/>
              </a:rPr>
              <a:t> </a:t>
            </a:r>
            <a:r>
              <a:rPr lang="en-GB" spc="-100" dirty="0">
                <a:latin typeface="Times New Roman"/>
                <a:cs typeface="Times New Roman"/>
              </a:rPr>
              <a:t>system.</a:t>
            </a:r>
            <a:r>
              <a:rPr lang="en-GB" spc="-65" dirty="0">
                <a:latin typeface="Times New Roman"/>
                <a:cs typeface="Times New Roman"/>
              </a:rPr>
              <a:t> </a:t>
            </a:r>
            <a:r>
              <a:rPr lang="en-GB" spc="-125" dirty="0">
                <a:latin typeface="Times New Roman"/>
                <a:cs typeface="Times New Roman"/>
              </a:rPr>
              <a:t>Application</a:t>
            </a:r>
            <a:r>
              <a:rPr lang="en-GB" spc="-60" dirty="0">
                <a:latin typeface="Times New Roman"/>
                <a:cs typeface="Times New Roman"/>
              </a:rPr>
              <a:t> </a:t>
            </a:r>
            <a:r>
              <a:rPr lang="en-GB" spc="-110" dirty="0">
                <a:latin typeface="Times New Roman"/>
                <a:cs typeface="Times New Roman"/>
              </a:rPr>
              <a:t>programs</a:t>
            </a:r>
            <a:r>
              <a:rPr lang="en-GB" spc="-65" dirty="0">
                <a:latin typeface="Times New Roman"/>
                <a:cs typeface="Times New Roman"/>
              </a:rPr>
              <a:t> </a:t>
            </a:r>
            <a:r>
              <a:rPr lang="en-GB" spc="-140" dirty="0">
                <a:latin typeface="Times New Roman"/>
                <a:cs typeface="Times New Roman"/>
              </a:rPr>
              <a:t>usually</a:t>
            </a:r>
            <a:r>
              <a:rPr lang="en-GB" spc="-65" dirty="0">
                <a:latin typeface="Times New Roman"/>
                <a:cs typeface="Times New Roman"/>
              </a:rPr>
              <a:t> </a:t>
            </a:r>
            <a:r>
              <a:rPr lang="en-GB" spc="-70" dirty="0">
                <a:latin typeface="Times New Roman"/>
                <a:cs typeface="Times New Roman"/>
              </a:rPr>
              <a:t>require </a:t>
            </a:r>
            <a:r>
              <a:rPr lang="en-GB" spc="-585" dirty="0">
                <a:latin typeface="Times New Roman"/>
                <a:cs typeface="Times New Roman"/>
              </a:rPr>
              <a:t> </a:t>
            </a:r>
            <a:r>
              <a:rPr lang="en-GB" spc="-200" dirty="0">
                <a:latin typeface="Times New Roman"/>
                <a:cs typeface="Times New Roman"/>
              </a:rPr>
              <a:t>a</a:t>
            </a:r>
            <a:r>
              <a:rPr lang="en-GB" spc="-105" dirty="0">
                <a:latin typeface="Times New Roman"/>
                <a:cs typeface="Times New Roman"/>
              </a:rPr>
              <a:t>n</a:t>
            </a:r>
            <a:r>
              <a:rPr lang="en-GB" spc="-55" dirty="0">
                <a:latin typeface="Times New Roman"/>
                <a:cs typeface="Times New Roman"/>
              </a:rPr>
              <a:t> </a:t>
            </a:r>
            <a:r>
              <a:rPr lang="en-GB" spc="-105" dirty="0">
                <a:latin typeface="Times New Roman"/>
                <a:cs typeface="Times New Roman"/>
              </a:rPr>
              <a:t>o</a:t>
            </a:r>
            <a:r>
              <a:rPr lang="en-GB" spc="-100" dirty="0">
                <a:latin typeface="Times New Roman"/>
                <a:cs typeface="Times New Roman"/>
              </a:rPr>
              <a:t>pe</a:t>
            </a:r>
            <a:r>
              <a:rPr lang="en-GB" spc="25" dirty="0">
                <a:latin typeface="Times New Roman"/>
                <a:cs typeface="Times New Roman"/>
              </a:rPr>
              <a:t>r</a:t>
            </a:r>
            <a:r>
              <a:rPr lang="en-GB" spc="-200" dirty="0">
                <a:latin typeface="Times New Roman"/>
                <a:cs typeface="Times New Roman"/>
              </a:rPr>
              <a:t>a</a:t>
            </a:r>
            <a:r>
              <a:rPr lang="en-GB" spc="-95" dirty="0">
                <a:latin typeface="Times New Roman"/>
                <a:cs typeface="Times New Roman"/>
              </a:rPr>
              <a:t>tin</a:t>
            </a:r>
            <a:r>
              <a:rPr lang="en-GB" spc="-125" dirty="0">
                <a:latin typeface="Times New Roman"/>
                <a:cs typeface="Times New Roman"/>
              </a:rPr>
              <a:t>g</a:t>
            </a:r>
            <a:r>
              <a:rPr lang="en-GB" spc="-65" dirty="0">
                <a:latin typeface="Times New Roman"/>
                <a:cs typeface="Times New Roman"/>
              </a:rPr>
              <a:t> </a:t>
            </a:r>
            <a:r>
              <a:rPr lang="en-GB" spc="-204" dirty="0">
                <a:latin typeface="Times New Roman"/>
                <a:cs typeface="Times New Roman"/>
              </a:rPr>
              <a:t>sy</a:t>
            </a:r>
            <a:r>
              <a:rPr lang="en-GB" spc="-170" dirty="0">
                <a:latin typeface="Times New Roman"/>
                <a:cs typeface="Times New Roman"/>
              </a:rPr>
              <a:t>s</a:t>
            </a:r>
            <a:r>
              <a:rPr lang="en-GB" spc="15" dirty="0">
                <a:latin typeface="Times New Roman"/>
                <a:cs typeface="Times New Roman"/>
              </a:rPr>
              <a:t>t</a:t>
            </a:r>
            <a:r>
              <a:rPr lang="en-GB" spc="-95" dirty="0">
                <a:latin typeface="Times New Roman"/>
                <a:cs typeface="Times New Roman"/>
              </a:rPr>
              <a:t>e</a:t>
            </a:r>
            <a:r>
              <a:rPr lang="en-GB" spc="-145" dirty="0">
                <a:latin typeface="Times New Roman"/>
                <a:cs typeface="Times New Roman"/>
              </a:rPr>
              <a:t>m</a:t>
            </a:r>
            <a:r>
              <a:rPr lang="en-GB" spc="-70" dirty="0">
                <a:latin typeface="Times New Roman"/>
                <a:cs typeface="Times New Roman"/>
              </a:rPr>
              <a:t> </a:t>
            </a:r>
            <a:r>
              <a:rPr lang="en-GB" spc="-30" dirty="0">
                <a:latin typeface="Times New Roman"/>
                <a:cs typeface="Times New Roman"/>
              </a:rPr>
              <a:t>t</a:t>
            </a:r>
            <a:r>
              <a:rPr lang="en-GB" spc="-45" dirty="0">
                <a:latin typeface="Times New Roman"/>
                <a:cs typeface="Times New Roman"/>
              </a:rPr>
              <a:t>o</a:t>
            </a:r>
            <a:r>
              <a:rPr lang="en-GB" spc="-65" dirty="0">
                <a:latin typeface="Times New Roman"/>
                <a:cs typeface="Times New Roman"/>
              </a:rPr>
              <a:t> </a:t>
            </a:r>
            <a:r>
              <a:rPr lang="en-GB" spc="-175" dirty="0">
                <a:latin typeface="Times New Roman"/>
                <a:cs typeface="Times New Roman"/>
              </a:rPr>
              <a:t>f</a:t>
            </a:r>
            <a:r>
              <a:rPr lang="en-GB" spc="-120" dirty="0">
                <a:latin typeface="Times New Roman"/>
                <a:cs typeface="Times New Roman"/>
              </a:rPr>
              <a:t>un</a:t>
            </a:r>
            <a:r>
              <a:rPr lang="en-GB" spc="-105" dirty="0">
                <a:latin typeface="Times New Roman"/>
                <a:cs typeface="Times New Roman"/>
              </a:rPr>
              <a:t>c</a:t>
            </a:r>
            <a:r>
              <a:rPr lang="en-GB" spc="-70" dirty="0">
                <a:latin typeface="Times New Roman"/>
                <a:cs typeface="Times New Roman"/>
              </a:rPr>
              <a:t>tio</a:t>
            </a:r>
            <a:r>
              <a:rPr lang="en-GB" spc="-90" dirty="0">
                <a:latin typeface="Times New Roman"/>
                <a:cs typeface="Times New Roman"/>
              </a:rPr>
              <a:t>n</a:t>
            </a:r>
            <a:r>
              <a:rPr lang="en-GB" spc="100" dirty="0">
                <a:latin typeface="Times New Roman"/>
                <a:cs typeface="Times New Roman"/>
              </a:rPr>
              <a:t>.</a:t>
            </a:r>
            <a:endParaRPr lang="en-GB" dirty="0">
              <a:latin typeface="Times New Roman"/>
              <a:cs typeface="Times New Roman"/>
            </a:endParaRPr>
          </a:p>
          <a:p>
            <a:pPr marL="311150" marR="504825" indent="-273050">
              <a:lnSpc>
                <a:spcPts val="2590"/>
              </a:lnSpc>
              <a:spcBef>
                <a:spcPts val="570"/>
              </a:spcBef>
              <a:buClr>
                <a:srgbClr val="D24716"/>
              </a:buClr>
              <a:buSzPct val="85416"/>
              <a:buFont typeface="Trebuchet MS"/>
              <a:buChar char="●"/>
              <a:tabLst>
                <a:tab pos="311150" algn="l"/>
              </a:tabLst>
            </a:pPr>
            <a:r>
              <a:rPr lang="en-GB" spc="-160" dirty="0">
                <a:latin typeface="Times New Roman"/>
                <a:cs typeface="Times New Roman"/>
              </a:rPr>
              <a:t>OS</a:t>
            </a:r>
            <a:r>
              <a:rPr lang="en-GB" spc="-60" dirty="0">
                <a:latin typeface="Times New Roman"/>
                <a:cs typeface="Times New Roman"/>
              </a:rPr>
              <a:t> </a:t>
            </a:r>
            <a:r>
              <a:rPr lang="en-GB" spc="-125" dirty="0">
                <a:latin typeface="Times New Roman"/>
                <a:cs typeface="Times New Roman"/>
              </a:rPr>
              <a:t>acts</a:t>
            </a:r>
            <a:r>
              <a:rPr lang="en-GB" spc="-50" dirty="0">
                <a:latin typeface="Times New Roman"/>
                <a:cs typeface="Times New Roman"/>
              </a:rPr>
              <a:t> </a:t>
            </a:r>
            <a:r>
              <a:rPr lang="en-GB" spc="-195" dirty="0">
                <a:latin typeface="Times New Roman"/>
                <a:cs typeface="Times New Roman"/>
              </a:rPr>
              <a:t>as</a:t>
            </a:r>
            <a:r>
              <a:rPr lang="en-GB" spc="-50" dirty="0">
                <a:latin typeface="Times New Roman"/>
                <a:cs typeface="Times New Roman"/>
              </a:rPr>
              <a:t> </a:t>
            </a:r>
            <a:r>
              <a:rPr lang="en-GB" spc="-145" dirty="0">
                <a:latin typeface="Times New Roman"/>
                <a:cs typeface="Times New Roman"/>
              </a:rPr>
              <a:t>an</a:t>
            </a:r>
            <a:r>
              <a:rPr lang="en-GB" spc="-55" dirty="0">
                <a:latin typeface="Times New Roman"/>
                <a:cs typeface="Times New Roman"/>
              </a:rPr>
              <a:t> </a:t>
            </a:r>
            <a:r>
              <a:rPr lang="en-GB" spc="-100" dirty="0">
                <a:latin typeface="Times New Roman"/>
                <a:cs typeface="Times New Roman"/>
              </a:rPr>
              <a:t>interface</a:t>
            </a:r>
            <a:r>
              <a:rPr lang="en-GB" spc="-60" dirty="0">
                <a:latin typeface="Times New Roman"/>
                <a:cs typeface="Times New Roman"/>
              </a:rPr>
              <a:t> </a:t>
            </a:r>
            <a:r>
              <a:rPr lang="en-GB" spc="-95" dirty="0">
                <a:latin typeface="Times New Roman"/>
                <a:cs typeface="Times New Roman"/>
              </a:rPr>
              <a:t>between</a:t>
            </a:r>
            <a:r>
              <a:rPr lang="en-GB" spc="-50" dirty="0">
                <a:latin typeface="Times New Roman"/>
                <a:cs typeface="Times New Roman"/>
              </a:rPr>
              <a:t> </a:t>
            </a:r>
            <a:r>
              <a:rPr lang="en-GB" spc="-75" dirty="0">
                <a:latin typeface="Times New Roman"/>
                <a:cs typeface="Times New Roman"/>
              </a:rPr>
              <a:t>the</a:t>
            </a:r>
            <a:r>
              <a:rPr lang="en-GB" spc="-60" dirty="0">
                <a:latin typeface="Times New Roman"/>
                <a:cs typeface="Times New Roman"/>
              </a:rPr>
              <a:t> </a:t>
            </a:r>
            <a:r>
              <a:rPr lang="en-GB" spc="-114" dirty="0">
                <a:latin typeface="Times New Roman"/>
                <a:cs typeface="Times New Roman"/>
              </a:rPr>
              <a:t>application</a:t>
            </a:r>
            <a:r>
              <a:rPr lang="en-GB" spc="-55" dirty="0">
                <a:latin typeface="Times New Roman"/>
                <a:cs typeface="Times New Roman"/>
              </a:rPr>
              <a:t> </a:t>
            </a:r>
            <a:r>
              <a:rPr lang="en-GB" spc="-110" dirty="0">
                <a:latin typeface="Times New Roman"/>
                <a:cs typeface="Times New Roman"/>
              </a:rPr>
              <a:t>programs</a:t>
            </a:r>
            <a:r>
              <a:rPr lang="en-GB" spc="-60" dirty="0">
                <a:latin typeface="Times New Roman"/>
                <a:cs typeface="Times New Roman"/>
              </a:rPr>
              <a:t> </a:t>
            </a:r>
            <a:r>
              <a:rPr lang="en-GB" spc="-135" dirty="0">
                <a:latin typeface="Times New Roman"/>
                <a:cs typeface="Times New Roman"/>
              </a:rPr>
              <a:t>and</a:t>
            </a:r>
            <a:r>
              <a:rPr lang="en-GB" spc="-55" dirty="0">
                <a:latin typeface="Times New Roman"/>
                <a:cs typeface="Times New Roman"/>
              </a:rPr>
              <a:t> </a:t>
            </a:r>
            <a:r>
              <a:rPr lang="en-GB" spc="-70" dirty="0">
                <a:latin typeface="Times New Roman"/>
                <a:cs typeface="Times New Roman"/>
              </a:rPr>
              <a:t>the </a:t>
            </a:r>
            <a:r>
              <a:rPr lang="en-GB" spc="-585" dirty="0">
                <a:latin typeface="Times New Roman"/>
                <a:cs typeface="Times New Roman"/>
              </a:rPr>
              <a:t> </a:t>
            </a:r>
            <a:r>
              <a:rPr lang="en-GB" spc="-145" dirty="0">
                <a:latin typeface="Times New Roman"/>
                <a:cs typeface="Times New Roman"/>
              </a:rPr>
              <a:t>m</a:t>
            </a:r>
            <a:r>
              <a:rPr lang="en-GB" spc="-200" dirty="0">
                <a:latin typeface="Times New Roman"/>
                <a:cs typeface="Times New Roman"/>
              </a:rPr>
              <a:t>a</a:t>
            </a:r>
            <a:r>
              <a:rPr lang="en-GB" spc="-140" dirty="0">
                <a:latin typeface="Times New Roman"/>
                <a:cs typeface="Times New Roman"/>
              </a:rPr>
              <a:t>c</a:t>
            </a:r>
            <a:r>
              <a:rPr lang="en-GB" spc="-120" dirty="0">
                <a:latin typeface="Times New Roman"/>
                <a:cs typeface="Times New Roman"/>
              </a:rPr>
              <a:t>hi</a:t>
            </a:r>
            <a:r>
              <a:rPr lang="en-GB" spc="-140" dirty="0">
                <a:latin typeface="Times New Roman"/>
                <a:cs typeface="Times New Roman"/>
              </a:rPr>
              <a:t>n</a:t>
            </a:r>
            <a:r>
              <a:rPr lang="en-GB" spc="-95" dirty="0">
                <a:latin typeface="Times New Roman"/>
                <a:cs typeface="Times New Roman"/>
              </a:rPr>
              <a:t>e</a:t>
            </a:r>
            <a:r>
              <a:rPr lang="en-GB" spc="-65" dirty="0">
                <a:latin typeface="Times New Roman"/>
                <a:cs typeface="Times New Roman"/>
              </a:rPr>
              <a:t> </a:t>
            </a:r>
            <a:r>
              <a:rPr lang="en-GB" spc="-185" dirty="0">
                <a:latin typeface="Times New Roman"/>
                <a:cs typeface="Times New Roman"/>
              </a:rPr>
              <a:t>h</a:t>
            </a:r>
            <a:r>
              <a:rPr lang="en-GB" spc="-160" dirty="0">
                <a:latin typeface="Times New Roman"/>
                <a:cs typeface="Times New Roman"/>
              </a:rPr>
              <a:t>a</a:t>
            </a:r>
            <a:r>
              <a:rPr lang="en-GB" spc="25" dirty="0">
                <a:latin typeface="Times New Roman"/>
                <a:cs typeface="Times New Roman"/>
              </a:rPr>
              <a:t>r</a:t>
            </a:r>
            <a:r>
              <a:rPr lang="en-GB" spc="-145" dirty="0">
                <a:latin typeface="Times New Roman"/>
                <a:cs typeface="Times New Roman"/>
              </a:rPr>
              <a:t>dwa</a:t>
            </a:r>
            <a:r>
              <a:rPr lang="en-GB" spc="15" dirty="0">
                <a:latin typeface="Times New Roman"/>
                <a:cs typeface="Times New Roman"/>
              </a:rPr>
              <a:t>r</a:t>
            </a:r>
            <a:r>
              <a:rPr lang="en-GB" spc="-95" dirty="0">
                <a:latin typeface="Times New Roman"/>
                <a:cs typeface="Times New Roman"/>
              </a:rPr>
              <a:t>e</a:t>
            </a:r>
            <a:r>
              <a:rPr lang="en-GB" spc="100" dirty="0">
                <a:latin typeface="Times New Roman"/>
                <a:cs typeface="Times New Roman"/>
              </a:rPr>
              <a:t>.</a:t>
            </a:r>
            <a:endParaRPr lang="en-GB" dirty="0">
              <a:latin typeface="Times New Roman"/>
              <a:cs typeface="Times New Roman"/>
            </a:endParaRPr>
          </a:p>
          <a:p>
            <a:endParaRPr lang="en-US" dirty="0"/>
          </a:p>
          <a:p>
            <a:r>
              <a:rPr lang="en-US" u="heavy" spc="-125" dirty="0">
                <a:uFill>
                  <a:solidFill>
                    <a:srgbClr val="000000"/>
                  </a:solidFill>
                </a:uFill>
                <a:latin typeface="Times New Roman"/>
                <a:cs typeface="Times New Roman"/>
              </a:rPr>
              <a:t>Examples:</a:t>
            </a:r>
            <a:r>
              <a:rPr lang="en-US" spc="-60" dirty="0">
                <a:latin typeface="Times New Roman"/>
                <a:cs typeface="Times New Roman"/>
              </a:rPr>
              <a:t> </a:t>
            </a:r>
            <a:r>
              <a:rPr lang="en-US" spc="-90" dirty="0">
                <a:latin typeface="Times New Roman"/>
                <a:cs typeface="Times New Roman"/>
              </a:rPr>
              <a:t>Windows,</a:t>
            </a:r>
            <a:r>
              <a:rPr lang="en-US" spc="-75" dirty="0">
                <a:latin typeface="Times New Roman"/>
                <a:cs typeface="Times New Roman"/>
              </a:rPr>
              <a:t> </a:t>
            </a:r>
            <a:r>
              <a:rPr lang="en-US" spc="-100" dirty="0">
                <a:latin typeface="Times New Roman"/>
                <a:cs typeface="Times New Roman"/>
              </a:rPr>
              <a:t>Linux,</a:t>
            </a:r>
            <a:r>
              <a:rPr lang="en-US" spc="-70" dirty="0">
                <a:latin typeface="Times New Roman"/>
                <a:cs typeface="Times New Roman"/>
              </a:rPr>
              <a:t> </a:t>
            </a:r>
            <a:r>
              <a:rPr lang="en-US" spc="-120" dirty="0">
                <a:latin typeface="Times New Roman"/>
                <a:cs typeface="Times New Roman"/>
              </a:rPr>
              <a:t>Unix</a:t>
            </a:r>
            <a:r>
              <a:rPr lang="en-US" spc="-60" dirty="0">
                <a:latin typeface="Times New Roman"/>
                <a:cs typeface="Times New Roman"/>
              </a:rPr>
              <a:t> </a:t>
            </a:r>
            <a:r>
              <a:rPr lang="en-US" spc="-135" dirty="0">
                <a:latin typeface="Times New Roman"/>
                <a:cs typeface="Times New Roman"/>
              </a:rPr>
              <a:t>and</a:t>
            </a:r>
            <a:r>
              <a:rPr lang="en-US" spc="-55" dirty="0">
                <a:latin typeface="Times New Roman"/>
                <a:cs typeface="Times New Roman"/>
              </a:rPr>
              <a:t> </a:t>
            </a:r>
            <a:r>
              <a:rPr lang="en-US" spc="-210" dirty="0">
                <a:latin typeface="Times New Roman"/>
                <a:cs typeface="Times New Roman"/>
              </a:rPr>
              <a:t>Mac</a:t>
            </a:r>
            <a:r>
              <a:rPr lang="en-US" spc="-65" dirty="0">
                <a:latin typeface="Times New Roman"/>
                <a:cs typeface="Times New Roman"/>
              </a:rPr>
              <a:t> </a:t>
            </a:r>
            <a:r>
              <a:rPr lang="en-US" spc="-75" dirty="0">
                <a:latin typeface="Times New Roman"/>
                <a:cs typeface="Times New Roman"/>
              </a:rPr>
              <a:t>OS,</a:t>
            </a:r>
            <a:r>
              <a:rPr lang="en-US" spc="-70" dirty="0">
                <a:latin typeface="Times New Roman"/>
                <a:cs typeface="Times New Roman"/>
              </a:rPr>
              <a:t> </a:t>
            </a:r>
            <a:r>
              <a:rPr lang="en-US" spc="-5" dirty="0">
                <a:latin typeface="Times New Roman"/>
                <a:cs typeface="Times New Roman"/>
              </a:rPr>
              <a:t>etc.,</a:t>
            </a:r>
            <a:endParaRPr lang="en-US" dirty="0">
              <a:latin typeface="Times New Roman"/>
              <a:cs typeface="Times New Roman"/>
            </a:endParaRP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8</a:t>
            </a:fld>
            <a:endParaRPr lang="en-US"/>
          </a:p>
        </p:txBody>
      </p:sp>
      <p:sp>
        <p:nvSpPr>
          <p:cNvPr id="7" name="Date Placeholder 6"/>
          <p:cNvSpPr>
            <a:spLocks noGrp="1"/>
          </p:cNvSpPr>
          <p:nvPr>
            <p:ph type="dt" sz="half" idx="10"/>
          </p:nvPr>
        </p:nvSpPr>
        <p:spPr/>
        <p:txBody>
          <a:bodyPr/>
          <a:lstStyle/>
          <a:p>
            <a:fld id="{C9B2A40D-E51B-42E6-8AFD-C44BD96A47EA}"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223444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B4FE-3F98-40A6-B473-34AED6C4FE51}"/>
              </a:ext>
            </a:extLst>
          </p:cNvPr>
          <p:cNvSpPr>
            <a:spLocks noGrp="1"/>
          </p:cNvSpPr>
          <p:nvPr>
            <p:ph type="title"/>
          </p:nvPr>
        </p:nvSpPr>
        <p:spPr/>
        <p:txBody>
          <a:bodyPr/>
          <a:lstStyle/>
          <a:p>
            <a:r>
              <a:rPr lang="en-US" dirty="0"/>
              <a:t>System Software (</a:t>
            </a:r>
            <a:r>
              <a:rPr lang="en-US" dirty="0" err="1"/>
              <a:t>contd</a:t>
            </a:r>
            <a:r>
              <a:rPr lang="en-US" dirty="0"/>
              <a:t>):</a:t>
            </a:r>
          </a:p>
        </p:txBody>
      </p:sp>
      <p:sp>
        <p:nvSpPr>
          <p:cNvPr id="3" name="Content Placeholder 2">
            <a:extLst>
              <a:ext uri="{FF2B5EF4-FFF2-40B4-BE49-F238E27FC236}">
                <a16:creationId xmlns:a16="http://schemas.microsoft.com/office/drawing/2014/main" id="{DCAF449D-8544-4DF5-93A2-E8B04C758ED4}"/>
              </a:ext>
            </a:extLst>
          </p:cNvPr>
          <p:cNvSpPr>
            <a:spLocks noGrp="1"/>
          </p:cNvSpPr>
          <p:nvPr>
            <p:ph idx="1"/>
          </p:nvPr>
        </p:nvSpPr>
        <p:spPr/>
        <p:txBody>
          <a:bodyPr>
            <a:normAutofit fontScale="85000" lnSpcReduction="20000"/>
          </a:bodyPr>
          <a:lstStyle/>
          <a:p>
            <a:r>
              <a:rPr lang="en-GB" b="1" dirty="0">
                <a:solidFill>
                  <a:srgbClr val="FF0000"/>
                </a:solidFill>
              </a:rPr>
              <a:t>Compiler</a:t>
            </a:r>
            <a:r>
              <a:rPr lang="en-GB" dirty="0"/>
              <a:t>: A compiler is a computer program (or set of  programs) that transforms source code written in a programming  language (the source language) into another computer language (the  target language, often having a binary form known as object code).</a:t>
            </a:r>
          </a:p>
          <a:p>
            <a:r>
              <a:rPr lang="en-GB" dirty="0"/>
              <a:t>The name "compiler" is primarily used for programs that translate  source code from a high-level programming language to a lower level  language (e.g. assembly language or machine code).</a:t>
            </a:r>
          </a:p>
          <a:p>
            <a:r>
              <a:rPr lang="en-GB" dirty="0">
                <a:solidFill>
                  <a:srgbClr val="FF0000"/>
                </a:solidFill>
              </a:rPr>
              <a:t>cross-compiler :</a:t>
            </a:r>
            <a:r>
              <a:rPr lang="en-GB" dirty="0"/>
              <a:t>If the compiled program can run on a computer  whose CPU or operating system is different from the one on which  the compiler runs, the compiler is known as a cross-compiler.</a:t>
            </a:r>
          </a:p>
          <a:p>
            <a:r>
              <a:rPr lang="en-GB" dirty="0" err="1">
                <a:solidFill>
                  <a:srgbClr val="FF0000"/>
                </a:solidFill>
              </a:rPr>
              <a:t>Decompiler</a:t>
            </a:r>
            <a:r>
              <a:rPr lang="en-GB" dirty="0"/>
              <a:t> : A program that translates from a low level language  to a higher level one is a </a:t>
            </a:r>
            <a:r>
              <a:rPr lang="en-GB" dirty="0" err="1"/>
              <a:t>decompiler</a:t>
            </a:r>
            <a:r>
              <a:rPr lang="en-GB" dirty="0"/>
              <a:t>.</a:t>
            </a:r>
          </a:p>
          <a:p>
            <a:r>
              <a:rPr lang="en-GB" dirty="0" err="1">
                <a:solidFill>
                  <a:srgbClr val="FF0000"/>
                </a:solidFill>
              </a:rPr>
              <a:t>Transpiler</a:t>
            </a:r>
            <a:r>
              <a:rPr lang="en-GB" dirty="0">
                <a:solidFill>
                  <a:srgbClr val="FF0000"/>
                </a:solidFill>
              </a:rPr>
              <a:t>	or Translator</a:t>
            </a:r>
            <a:r>
              <a:rPr lang="en-GB" dirty="0"/>
              <a:t>: A program that translates between high-  level languages is usually called a source-to-source compiler or  </a:t>
            </a:r>
            <a:r>
              <a:rPr lang="en-GB" dirty="0" err="1"/>
              <a:t>transpiler</a:t>
            </a:r>
            <a:r>
              <a:rPr lang="en-GB" dirty="0"/>
              <a:t>.</a:t>
            </a:r>
          </a:p>
          <a:p>
            <a:endParaRPr lang="en-US" dirty="0"/>
          </a:p>
        </p:txBody>
      </p:sp>
      <p:sp>
        <p:nvSpPr>
          <p:cNvPr id="6" name="Slide Number Placeholder 5"/>
          <p:cNvSpPr>
            <a:spLocks noGrp="1"/>
          </p:cNvSpPr>
          <p:nvPr>
            <p:ph type="sldNum" sz="quarter" idx="12"/>
          </p:nvPr>
        </p:nvSpPr>
        <p:spPr/>
        <p:txBody>
          <a:bodyPr/>
          <a:lstStyle/>
          <a:p>
            <a:fld id="{B8469794-7FE4-4827-BFFB-C703968EB8F2}" type="slidenum">
              <a:rPr lang="en-US" smtClean="0"/>
              <a:t>9</a:t>
            </a:fld>
            <a:endParaRPr lang="en-US"/>
          </a:p>
        </p:txBody>
      </p:sp>
      <p:sp>
        <p:nvSpPr>
          <p:cNvPr id="7" name="Date Placeholder 6"/>
          <p:cNvSpPr>
            <a:spLocks noGrp="1"/>
          </p:cNvSpPr>
          <p:nvPr>
            <p:ph type="dt" sz="half" idx="10"/>
          </p:nvPr>
        </p:nvSpPr>
        <p:spPr/>
        <p:txBody>
          <a:bodyPr/>
          <a:lstStyle/>
          <a:p>
            <a:fld id="{CB79812D-EF43-4466-B5FF-DC61B34CB1CD}" type="datetime1">
              <a:rPr lang="en-US" smtClean="0"/>
              <a:t>12/16/2021</a:t>
            </a:fld>
            <a:endParaRPr lang="en-US"/>
          </a:p>
        </p:txBody>
      </p:sp>
      <p:sp>
        <p:nvSpPr>
          <p:cNvPr id="8" name="Footer Placeholder 7"/>
          <p:cNvSpPr>
            <a:spLocks noGrp="1"/>
          </p:cNvSpPr>
          <p:nvPr>
            <p:ph type="ftr" sz="quarter" idx="11"/>
          </p:nvPr>
        </p:nvSpPr>
        <p:spPr/>
        <p:txBody>
          <a:bodyPr/>
          <a:lstStyle/>
          <a:p>
            <a:r>
              <a:rPr lang="en-US" smtClean="0"/>
              <a:t>21CSS101J -PROGRAMMING FOR PROBLEM SOLVING -Dr.R.Radhika</a:t>
            </a:r>
            <a:endParaRPr lang="en-US"/>
          </a:p>
        </p:txBody>
      </p:sp>
    </p:spTree>
    <p:extLst>
      <p:ext uri="{BB962C8B-B14F-4D97-AF65-F5344CB8AC3E}">
        <p14:creationId xmlns:p14="http://schemas.microsoft.com/office/powerpoint/2010/main" val="1461369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6854</Words>
  <Application>Microsoft Office PowerPoint</Application>
  <PresentationFormat>Widescreen</PresentationFormat>
  <Paragraphs>983</Paragraphs>
  <Slides>78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Arial MT</vt:lpstr>
      <vt:lpstr>Calibri</vt:lpstr>
      <vt:lpstr>Calibri Light</vt:lpstr>
      <vt:lpstr>Franklin Gothic Medium</vt:lpstr>
      <vt:lpstr>Times New Roman</vt:lpstr>
      <vt:lpstr>Trebuchet MS</vt:lpstr>
      <vt:lpstr>Wingdings</vt:lpstr>
      <vt:lpstr>Office Theme</vt:lpstr>
      <vt:lpstr>    21CSS101J-PROGRAMMING FOR PROBLEM SOLVING Unit I </vt:lpstr>
      <vt:lpstr>PowerPoint Presentation</vt:lpstr>
      <vt:lpstr>PowerPoint Presentation</vt:lpstr>
      <vt:lpstr>PowerPoint Presentation</vt:lpstr>
      <vt:lpstr>Debugging</vt:lpstr>
      <vt:lpstr>Testing</vt:lpstr>
      <vt:lpstr>System Software</vt:lpstr>
      <vt:lpstr>System Software: Operating System</vt:lpstr>
      <vt:lpstr>System Software (contd):</vt:lpstr>
      <vt:lpstr>System Software (contd):</vt:lpstr>
      <vt:lpstr>System Software (contd):</vt:lpstr>
      <vt:lpstr>System Software (contd):</vt:lpstr>
      <vt:lpstr>Object file and Executable file</vt:lpstr>
      <vt:lpstr>PowerPoint Presentation</vt:lpstr>
      <vt:lpstr>Difference between Interpreter and Compiler</vt:lpstr>
      <vt:lpstr>What is Programming Language</vt:lpstr>
      <vt:lpstr>Classification of Programming Languages</vt:lpstr>
      <vt:lpstr>The Evolution of Programming Languages -</vt:lpstr>
      <vt:lpstr>The Evolution of Programming Languages -</vt:lpstr>
      <vt:lpstr>Evolution  -Cont’d</vt:lpstr>
      <vt:lpstr>Third generation (High Level Languages)</vt:lpstr>
      <vt:lpstr>Third generation (High Level Languages) – Cont’d</vt:lpstr>
      <vt:lpstr>Third generation (High Level Languages)</vt:lpstr>
      <vt:lpstr>Third generation (High Level Languages)</vt:lpstr>
      <vt:lpstr>Fourth generation</vt:lpstr>
      <vt:lpstr>Fifth generation</vt:lpstr>
      <vt:lpstr>Fifth generation – Cont’d</vt:lpstr>
      <vt:lpstr>PowerPoint Presentation</vt:lpstr>
      <vt:lpstr>Problem Solving through Programming </vt:lpstr>
      <vt:lpstr>Problem Solving through Programming Cont’d</vt:lpstr>
      <vt:lpstr>Problem Solving through Programming Cont’d</vt:lpstr>
      <vt:lpstr>Problem Solving through Programming Cont’d</vt:lpstr>
      <vt:lpstr>Algorithm </vt:lpstr>
      <vt:lpstr>Algorithm Cont’d</vt:lpstr>
      <vt:lpstr>Characteristics of Algorithms</vt:lpstr>
      <vt:lpstr>Design Methods</vt:lpstr>
      <vt:lpstr>Algorithm Cont’d</vt:lpstr>
      <vt:lpstr>1. Understanding the Problems</vt:lpstr>
      <vt:lpstr>2. Ascertaing Capabilities of Computational Device</vt:lpstr>
      <vt:lpstr>3. Choosing between exact and approximate problem solving</vt:lpstr>
      <vt:lpstr>4. Deciding the appropriate data structure</vt:lpstr>
      <vt:lpstr>5. Algorithm Design Technique</vt:lpstr>
      <vt:lpstr>6. Method of Specifying an Algorithm</vt:lpstr>
      <vt:lpstr>Method of Specifying an Algorithm – Cont’d</vt:lpstr>
      <vt:lpstr>7. Proving an algorithm’s correctness</vt:lpstr>
      <vt:lpstr>8. Analyzing algorithms</vt:lpstr>
      <vt:lpstr>9. Coding an Algorithm </vt:lpstr>
      <vt:lpstr>Writing Pseudocodes</vt:lpstr>
      <vt:lpstr>Writing Pseudocodes – Cont’d</vt:lpstr>
      <vt:lpstr>Writing Pseudocodes – Cont’d</vt:lpstr>
      <vt:lpstr>Example: </vt:lpstr>
      <vt:lpstr>Introduction to C – Token</vt:lpstr>
      <vt:lpstr>Types of Tokens</vt:lpstr>
      <vt:lpstr>Character Set </vt:lpstr>
      <vt:lpstr>Identifiers</vt:lpstr>
      <vt:lpstr>Keywords </vt:lpstr>
      <vt:lpstr>Data Types</vt:lpstr>
      <vt:lpstr>Data Types – Cont’d</vt:lpstr>
      <vt:lpstr>Constants and Variables </vt:lpstr>
      <vt:lpstr>Rules for constructing Integer constants</vt:lpstr>
      <vt:lpstr>Real Constants </vt:lpstr>
      <vt:lpstr>Rules of Constructing Real Constants </vt:lpstr>
      <vt:lpstr>Rules for Constructing Characters </vt:lpstr>
      <vt:lpstr>String Constants</vt:lpstr>
      <vt:lpstr>Escape Sequence</vt:lpstr>
      <vt:lpstr>Variables</vt:lpstr>
      <vt:lpstr>Rules for Constructing Variables Names</vt:lpstr>
      <vt:lpstr>C Instructions </vt:lpstr>
      <vt:lpstr>Operators &amp; Expressions</vt:lpstr>
      <vt:lpstr>Types of Operators </vt:lpstr>
      <vt:lpstr>Arithmetic Operators</vt:lpstr>
      <vt:lpstr>Relational Operators</vt:lpstr>
      <vt:lpstr>Logical Operators</vt:lpstr>
      <vt:lpstr>Bitwise Operators</vt:lpstr>
      <vt:lpstr>Increment &amp; Decrement operators</vt:lpstr>
      <vt:lpstr>Assignment Operators </vt:lpstr>
      <vt:lpstr>Conditional Operator</vt:lpstr>
      <vt:lpstr>Hierarchy (precedence) of operators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dc:title>
  <dc:creator>Hariharan Velmurugan</dc:creator>
  <cp:lastModifiedBy>LAKSHMI</cp:lastModifiedBy>
  <cp:revision>31</cp:revision>
  <dcterms:created xsi:type="dcterms:W3CDTF">2021-12-04T05:50:28Z</dcterms:created>
  <dcterms:modified xsi:type="dcterms:W3CDTF">2021-12-16T02:46:47Z</dcterms:modified>
</cp:coreProperties>
</file>