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how.com/Develop-a-Good-Work-Eth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724400"/>
            <a:ext cx="2819400" cy="12954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sz="8600" dirty="0" smtClean="0"/>
          </a:p>
          <a:p>
            <a:r>
              <a:rPr lang="en-US" sz="8600" dirty="0" smtClean="0"/>
              <a:t>Dept. of EFL</a:t>
            </a:r>
          </a:p>
          <a:p>
            <a:r>
              <a:rPr lang="en-US" sz="8600" dirty="0" smtClean="0"/>
              <a:t>SRM IST</a:t>
            </a:r>
            <a:endParaRPr lang="en-IN" sz="8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WORK ETHICS</a:t>
            </a:r>
            <a:endParaRPr lang="en-IN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15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1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Work Ethics -Definition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Ethics is a set of principles of a right conduct</a:t>
            </a:r>
          </a:p>
          <a:p>
            <a:r>
              <a:rPr lang="en-US" dirty="0" smtClean="0"/>
              <a:t>Standard of </a:t>
            </a:r>
            <a:r>
              <a:rPr lang="en-US" dirty="0" err="1" smtClean="0"/>
              <a:t>behaviour</a:t>
            </a:r>
            <a:r>
              <a:rPr lang="en-US" dirty="0" smtClean="0"/>
              <a:t> that is acceptable</a:t>
            </a:r>
          </a:p>
          <a:p>
            <a:r>
              <a:rPr lang="en-US" dirty="0" smtClean="0"/>
              <a:t>Work </a:t>
            </a:r>
            <a:r>
              <a:rPr lang="en-US" dirty="0"/>
              <a:t>ethic is the ability to maintain proper moral values </a:t>
            </a:r>
            <a:r>
              <a:rPr lang="en-US" dirty="0" smtClean="0"/>
              <a:t>in </a:t>
            </a:r>
            <a:r>
              <a:rPr lang="en-US" dirty="0"/>
              <a:t>the workplace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an attitude that shapes the way an individual performs </a:t>
            </a:r>
            <a:r>
              <a:rPr lang="en-US" dirty="0" smtClean="0"/>
              <a:t>with </a:t>
            </a:r>
            <a:r>
              <a:rPr lang="en-US" dirty="0"/>
              <a:t>high moral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IMPORTANCE </a:t>
            </a:r>
            <a:r>
              <a:rPr lang="en-IN"/>
              <a:t>OF WORK </a:t>
            </a:r>
            <a:r>
              <a:rPr lang="en-IN" smtClean="0"/>
              <a:t>ETHICS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Workplace ethics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ensures </a:t>
            </a:r>
            <a:r>
              <a:rPr lang="en-US" dirty="0"/>
              <a:t>positive ambience at the </a:t>
            </a:r>
            <a:r>
              <a:rPr lang="en-US" dirty="0" smtClean="0"/>
              <a:t>workplace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Strengthens the </a:t>
            </a:r>
            <a:r>
              <a:rPr lang="en-US" dirty="0"/>
              <a:t>bond among employees and most importantly their </a:t>
            </a:r>
            <a:r>
              <a:rPr lang="en-US" dirty="0" smtClean="0"/>
              <a:t>superiors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Governs smooth </a:t>
            </a:r>
            <a:r>
              <a:rPr lang="en-US" dirty="0"/>
              <a:t>functioning of the </a:t>
            </a:r>
            <a:r>
              <a:rPr lang="en-US" dirty="0" smtClean="0"/>
              <a:t>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Establishes </a:t>
            </a:r>
            <a:r>
              <a:rPr lang="en-US" smtClean="0"/>
              <a:t>Unity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4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4"/>
            <a:ext cx="9143999" cy="68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Work Place Ethics?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609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Dedication</a:t>
            </a:r>
          </a:p>
          <a:p>
            <a:r>
              <a:rPr lang="en-US" dirty="0"/>
              <a:t>Discipline</a:t>
            </a:r>
          </a:p>
          <a:p>
            <a:r>
              <a:rPr lang="en-US" dirty="0"/>
              <a:t>Productivity</a:t>
            </a:r>
          </a:p>
          <a:p>
            <a:r>
              <a:rPr lang="en-US" dirty="0"/>
              <a:t>Cooperation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Responsibility</a:t>
            </a:r>
          </a:p>
          <a:p>
            <a:r>
              <a:rPr lang="en-US" dirty="0"/>
              <a:t>Professionalism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Workplace Ethics for an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Rules and regulations ought to be same for everyone.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Company’s policies need to be communicated clearly to each and every one. 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An organization ought to respect its employees to expect the same in return. </a:t>
            </a:r>
            <a:endParaRPr lang="en-IN" dirty="0"/>
          </a:p>
          <a:p>
            <a:r>
              <a:rPr lang="en-US" dirty="0" smtClean="0"/>
              <a:t>Organization </a:t>
            </a:r>
            <a:r>
              <a:rPr lang="en-US" dirty="0"/>
              <a:t>should not expect employees to attend office 365 days a year.</a:t>
            </a:r>
            <a:endParaRPr lang="en-IN" dirty="0"/>
          </a:p>
          <a:p>
            <a:r>
              <a:rPr lang="en-US" dirty="0" smtClean="0"/>
              <a:t>Give </a:t>
            </a:r>
            <a:r>
              <a:rPr lang="en-US" dirty="0"/>
              <a:t>employees the space they require</a:t>
            </a:r>
            <a:r>
              <a:rPr lang="en-US" dirty="0" smtClean="0"/>
              <a:t>.</a:t>
            </a:r>
          </a:p>
          <a:p>
            <a:r>
              <a:rPr lang="en-US" dirty="0"/>
              <a:t>Employers have a moral obligation to look out for the welfare of employees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1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35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Develop Work Ethics?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4648200" cy="48006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work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self-discipline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distractions, and minimize them 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 Procrastination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3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ttps://</a:t>
            </a:r>
            <a:r>
              <a:rPr lang="en-IN" dirty="0" smtClean="0"/>
              <a:t>www.managementstudyguide.com/importance-of-workplace-ethics.htm</a:t>
            </a:r>
          </a:p>
          <a:p>
            <a:r>
              <a:rPr lang="en-IN" dirty="0" smtClean="0">
                <a:hlinkClick r:id="rId2"/>
              </a:rPr>
              <a:t>https://www.wikihow.com/Develop-a-Good-Work-Ethic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9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</TotalTime>
  <Words>162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 WORK ETHICS</vt:lpstr>
      <vt:lpstr> Work Ethics -Definition</vt:lpstr>
      <vt:lpstr>IMPORTANCE OF WORK ETHICS</vt:lpstr>
      <vt:lpstr>What are Work Place Ethics?</vt:lpstr>
      <vt:lpstr>PowerPoint Presentation</vt:lpstr>
      <vt:lpstr>Workplace Ethics for an Organization</vt:lpstr>
      <vt:lpstr>How to Develop Work Ethics?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Ethics</dc:title>
  <dc:creator>Asus</dc:creator>
  <cp:lastModifiedBy>Windows User</cp:lastModifiedBy>
  <cp:revision>14</cp:revision>
  <dcterms:created xsi:type="dcterms:W3CDTF">2006-08-16T00:00:00Z</dcterms:created>
  <dcterms:modified xsi:type="dcterms:W3CDTF">2020-11-11T04:16:29Z</dcterms:modified>
</cp:coreProperties>
</file>