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64" r:id="rId4"/>
    <p:sldId id="265" r:id="rId5"/>
    <p:sldId id="266" r:id="rId6"/>
    <p:sldId id="268" r:id="rId7"/>
    <p:sldId id="269" r:id="rId8"/>
    <p:sldId id="270" r:id="rId9"/>
    <p:sldId id="271" r:id="rId10"/>
    <p:sldId id="272" r:id="rId11"/>
    <p:sldId id="267"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85" autoAdjust="0"/>
    <p:restoredTop sz="94660"/>
  </p:normalViewPr>
  <p:slideViewPr>
    <p:cSldViewPr>
      <p:cViewPr>
        <p:scale>
          <a:sx n="76" d="100"/>
          <a:sy n="76" d="100"/>
        </p:scale>
        <p:origin x="-18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134B4-A650-4A77-B9C2-C57AA3F354F6}" type="datetimeFigureOut">
              <a:rPr lang="en-US" smtClean="0"/>
              <a:pPr/>
              <a:t>5/6/2022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311E0D-B6A5-4CA5-A03A-7528BFA51AAF}" type="slidenum">
              <a:rPr lang="en-US" smtClean="0"/>
              <a:pPr/>
              <a:t>‹#›</a:t>
            </a:fld>
            <a:endParaRPr lang="en-US"/>
          </a:p>
        </p:txBody>
      </p:sp>
    </p:spTree>
    <p:extLst>
      <p:ext uri="{BB962C8B-B14F-4D97-AF65-F5344CB8AC3E}">
        <p14:creationId xmlns:p14="http://schemas.microsoft.com/office/powerpoint/2010/main" val="2554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602082-8611-4D9E-9E0F-AEC437767F52}" type="datetimeFigureOut">
              <a:rPr lang="en-US" smtClean="0"/>
              <a:pPr/>
              <a:t>5/6/2022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7AD165-8880-4310-B939-ACC56A1F36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602082-8611-4D9E-9E0F-AEC437767F52}"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02082-8611-4D9E-9E0F-AEC437767F52}"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602082-8611-4D9E-9E0F-AEC437767F52}"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602082-8611-4D9E-9E0F-AEC437767F52}" type="datetimeFigureOut">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02082-8611-4D9E-9E0F-AEC437767F52}"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02082-8611-4D9E-9E0F-AEC437767F52}"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602082-8611-4D9E-9E0F-AEC437767F52}"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7AD165-8880-4310-B939-ACC56A1F366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602082-8611-4D9E-9E0F-AEC437767F52}" type="datetimeFigureOut">
              <a:rPr lang="en-US" smtClean="0"/>
              <a:pPr/>
              <a:t>5/6/2022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7AD165-8880-4310-B939-ACC56A1F366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erz.setonhill.edu/writing/technical/mechanism.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4012504"/>
          </a:xfrm>
        </p:spPr>
        <p:txBody>
          <a:bodyPr>
            <a:normAutofit fontScale="90000"/>
          </a:bodyPr>
          <a:lstStyle/>
          <a:p>
            <a:pPr algn="ctr"/>
            <a:r>
              <a:rPr lang="en-US" sz="9600" u="sng" dirty="0" smtClean="0"/>
              <a:t/>
            </a:r>
            <a:br>
              <a:rPr lang="en-US" sz="9600" u="sng" dirty="0" smtClean="0"/>
            </a:br>
            <a:r>
              <a:rPr lang="en-US" sz="9600" u="sng" dirty="0"/>
              <a:t/>
            </a:r>
            <a:br>
              <a:rPr lang="en-US" sz="9600" u="sng" dirty="0"/>
            </a:br>
            <a:r>
              <a:rPr lang="en-US" sz="9600" u="sng" dirty="0" smtClean="0"/>
              <a:t/>
            </a:r>
            <a:br>
              <a:rPr lang="en-US" sz="9600" u="sng" dirty="0" smtClean="0"/>
            </a:br>
            <a:r>
              <a:rPr lang="en-US" sz="9600" u="sng" dirty="0" smtClean="0"/>
              <a:t/>
            </a:r>
            <a:br>
              <a:rPr lang="en-US" sz="9600" u="sng" dirty="0" smtClean="0"/>
            </a:br>
            <a:r>
              <a:rPr lang="en-US" sz="9600" u="sng" dirty="0"/>
              <a:t/>
            </a:r>
            <a:br>
              <a:rPr lang="en-US" sz="9600" u="sng" dirty="0"/>
            </a:br>
            <a:r>
              <a:rPr lang="en-US" sz="9600" u="sng" dirty="0" smtClean="0"/>
              <a:t/>
            </a:r>
            <a:br>
              <a:rPr lang="en-US" sz="9600" u="sng" dirty="0" smtClean="0"/>
            </a:br>
            <a:r>
              <a:rPr lang="en-US" sz="9600" u="sng" dirty="0"/>
              <a:t/>
            </a:r>
            <a:br>
              <a:rPr lang="en-US" sz="9600" u="sng" dirty="0"/>
            </a:br>
            <a:r>
              <a:rPr lang="en-US" sz="9600" u="sng" dirty="0" smtClean="0"/>
              <a:t/>
            </a:r>
            <a:br>
              <a:rPr lang="en-US" sz="9600" u="sng" dirty="0" smtClean="0"/>
            </a:br>
            <a:r>
              <a:rPr lang="en-US" sz="9600" u="sng" dirty="0"/>
              <a:t/>
            </a:r>
            <a:br>
              <a:rPr lang="en-US" sz="9600" u="sng" dirty="0"/>
            </a:br>
            <a:r>
              <a:rPr lang="en-US" sz="9600" u="sng" dirty="0" smtClean="0"/>
              <a:t/>
            </a:r>
            <a:br>
              <a:rPr lang="en-US" sz="9600" u="sng" dirty="0" smtClean="0"/>
            </a:br>
            <a:r>
              <a:rPr lang="en-US" sz="9600" u="sng" dirty="0"/>
              <a:t/>
            </a:r>
            <a:br>
              <a:rPr lang="en-US" sz="9600" u="sng" dirty="0"/>
            </a:br>
            <a:r>
              <a:rPr lang="en-US" sz="9600" u="sng" dirty="0" smtClean="0"/>
              <a:t>PRODUCT AND PROCESS DESCRIPTION</a:t>
            </a:r>
            <a:endParaRPr lang="en-US"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Without </a:t>
            </a:r>
            <a:r>
              <a:rPr lang="en-US" dirty="0"/>
              <a:t>being excessively redundant</a:t>
            </a:r>
            <a:r>
              <a:rPr lang="en-US" dirty="0" smtClean="0"/>
              <a:t>,</a:t>
            </a:r>
          </a:p>
          <a:p>
            <a:pPr fontAlgn="base"/>
            <a:r>
              <a:rPr lang="en-US" dirty="0"/>
              <a:t> </a:t>
            </a:r>
            <a:r>
              <a:rPr lang="en-US" b="1" dirty="0"/>
              <a:t>review the major steps</a:t>
            </a:r>
            <a:r>
              <a:rPr lang="en-US" dirty="0"/>
              <a:t> in the process</a:t>
            </a:r>
            <a:r>
              <a:rPr lang="en-US" dirty="0" smtClean="0"/>
              <a:t>.</a:t>
            </a:r>
          </a:p>
          <a:p>
            <a:pPr fontAlgn="base"/>
            <a:r>
              <a:rPr lang="en-US" dirty="0" smtClean="0"/>
              <a:t> </a:t>
            </a:r>
            <a:r>
              <a:rPr lang="en-US" dirty="0"/>
              <a:t>Walk the reader through </a:t>
            </a:r>
            <a:r>
              <a:rPr lang="en-US" b="1" dirty="0"/>
              <a:t>one complete cycle</a:t>
            </a:r>
            <a:r>
              <a:rPr lang="en-US" dirty="0"/>
              <a:t>, emphasizing how the completion </a:t>
            </a:r>
            <a:r>
              <a:rPr lang="en-US" dirty="0" smtClean="0"/>
              <a:t>of</a:t>
            </a:r>
          </a:p>
          <a:p>
            <a:pPr fontAlgn="base"/>
            <a:r>
              <a:rPr lang="en-US" dirty="0"/>
              <a:t> </a:t>
            </a:r>
            <a:r>
              <a:rPr lang="en-US" b="1" dirty="0"/>
              <a:t>each stage contributes to the final overall effect</a:t>
            </a:r>
            <a:r>
              <a:rPr lang="en-US" dirty="0"/>
              <a:t>.</a:t>
            </a:r>
          </a:p>
        </p:txBody>
      </p:sp>
    </p:spTree>
    <p:extLst>
      <p:ext uri="{BB962C8B-B14F-4D97-AF65-F5344CB8AC3E}">
        <p14:creationId xmlns:p14="http://schemas.microsoft.com/office/powerpoint/2010/main" val="54848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Working of an ATM</a:t>
            </a:r>
          </a:p>
          <a:p>
            <a:r>
              <a:rPr lang="en-IN" dirty="0" smtClean="0"/>
              <a:t>Working of solar panels</a:t>
            </a:r>
          </a:p>
          <a:p>
            <a:pPr marL="274320" lvl="1" indent="-274320">
              <a:buClr>
                <a:schemeClr val="accent3"/>
              </a:buClr>
              <a:buSzPct val="95000"/>
            </a:pPr>
            <a:r>
              <a:rPr lang="en-IN" dirty="0"/>
              <a:t>Working of a coffee machine</a:t>
            </a:r>
          </a:p>
          <a:p>
            <a:endParaRPr lang="en-IN" dirty="0" smtClean="0"/>
          </a:p>
          <a:p>
            <a:r>
              <a:rPr lang="en-IN" dirty="0" smtClean="0"/>
              <a:t>Write a product description :</a:t>
            </a:r>
          </a:p>
          <a:p>
            <a:pPr lvl="1"/>
            <a:r>
              <a:rPr lang="en-IN" dirty="0" smtClean="0"/>
              <a:t> headphone </a:t>
            </a:r>
          </a:p>
          <a:p>
            <a:pPr lvl="1"/>
            <a:r>
              <a:rPr lang="en-IN" dirty="0" smtClean="0"/>
              <a:t>Laptops</a:t>
            </a:r>
          </a:p>
        </p:txBody>
      </p:sp>
    </p:spTree>
    <p:extLst>
      <p:ext uri="{BB962C8B-B14F-4D97-AF65-F5344CB8AC3E}">
        <p14:creationId xmlns:p14="http://schemas.microsoft.com/office/powerpoint/2010/main" val="24425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What is a Product description?</a:t>
            </a:r>
            <a:endParaRPr lang="en-IN" dirty="0"/>
          </a:p>
        </p:txBody>
      </p:sp>
      <p:sp>
        <p:nvSpPr>
          <p:cNvPr id="3" name="Content Placeholder 2"/>
          <p:cNvSpPr>
            <a:spLocks noGrp="1"/>
          </p:cNvSpPr>
          <p:nvPr>
            <p:ph idx="1"/>
          </p:nvPr>
        </p:nvSpPr>
        <p:spPr/>
        <p:txBody>
          <a:bodyPr>
            <a:normAutofit/>
          </a:bodyPr>
          <a:lstStyle/>
          <a:p>
            <a:r>
              <a:rPr lang="en-US" dirty="0"/>
              <a:t>A product description is an element of marketing text that explains and describes the features and benefits of your product. In other words, it gives your website all of the information and data about your product.</a:t>
            </a:r>
          </a:p>
          <a:p>
            <a:r>
              <a:rPr lang="en-US" dirty="0"/>
              <a:t>The product description might take the form of </a:t>
            </a:r>
            <a:endParaRPr lang="en-US" dirty="0" smtClean="0"/>
          </a:p>
          <a:p>
            <a:r>
              <a:rPr lang="en-US" dirty="0" smtClean="0"/>
              <a:t>a </a:t>
            </a:r>
            <a:r>
              <a:rPr lang="en-US" dirty="0"/>
              <a:t>single phrase, </a:t>
            </a:r>
            <a:endParaRPr lang="en-US" dirty="0" smtClean="0"/>
          </a:p>
          <a:p>
            <a:r>
              <a:rPr lang="en-US" dirty="0" smtClean="0"/>
              <a:t>a </a:t>
            </a:r>
            <a:r>
              <a:rPr lang="en-US" dirty="0"/>
              <a:t>brief paragraph, </a:t>
            </a:r>
            <a:endParaRPr lang="en-US" dirty="0" smtClean="0"/>
          </a:p>
          <a:p>
            <a:r>
              <a:rPr lang="en-US" dirty="0" smtClean="0"/>
              <a:t>or </a:t>
            </a:r>
            <a:r>
              <a:rPr lang="en-US" dirty="0"/>
              <a:t>a list of bullets. </a:t>
            </a:r>
            <a:br>
              <a:rPr lang="en-US" dirty="0"/>
            </a:br>
            <a:endParaRPr lang="en-IN" dirty="0"/>
          </a:p>
        </p:txBody>
      </p:sp>
    </p:spTree>
    <p:extLst>
      <p:ext uri="{BB962C8B-B14F-4D97-AF65-F5344CB8AC3E}">
        <p14:creationId xmlns:p14="http://schemas.microsoft.com/office/powerpoint/2010/main" val="306572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IN" dirty="0" smtClean="0"/>
              <a:t>Tips for Creating </a:t>
            </a:r>
            <a:r>
              <a:rPr lang="en-IN" dirty="0"/>
              <a:t>Good Product Description</a:t>
            </a:r>
          </a:p>
        </p:txBody>
      </p:sp>
      <p:sp>
        <p:nvSpPr>
          <p:cNvPr id="3" name="Content Placeholder 2"/>
          <p:cNvSpPr>
            <a:spLocks noGrp="1"/>
          </p:cNvSpPr>
          <p:nvPr>
            <p:ph idx="1"/>
          </p:nvPr>
        </p:nvSpPr>
        <p:spPr/>
        <p:txBody>
          <a:bodyPr>
            <a:normAutofit lnSpcReduction="10000"/>
          </a:bodyPr>
          <a:lstStyle/>
          <a:p>
            <a:r>
              <a:rPr lang="en-US" dirty="0"/>
              <a:t>1. Identify your target audience</a:t>
            </a:r>
          </a:p>
          <a:p>
            <a:r>
              <a:rPr lang="en-US" dirty="0"/>
              <a:t>2. Decide on the best way to describe your </a:t>
            </a:r>
            <a:r>
              <a:rPr lang="en-US" dirty="0" smtClean="0"/>
              <a:t>products</a:t>
            </a:r>
          </a:p>
          <a:p>
            <a:pPr marL="0" indent="0">
              <a:buNone/>
            </a:pPr>
            <a:r>
              <a:rPr lang="en-US" dirty="0" smtClean="0"/>
              <a:t>	Description </a:t>
            </a:r>
            <a:r>
              <a:rPr lang="en-US" dirty="0"/>
              <a:t>with bullet points does a great job of </a:t>
            </a:r>
            <a:r>
              <a:rPr lang="en-US" dirty="0" smtClean="0"/>
              <a:t>	highlighting </a:t>
            </a:r>
            <a:r>
              <a:rPr lang="en-US" dirty="0"/>
              <a:t>the products and features.</a:t>
            </a:r>
          </a:p>
          <a:p>
            <a:r>
              <a:rPr lang="en-US" dirty="0"/>
              <a:t>3. Talk about the unique features</a:t>
            </a:r>
          </a:p>
          <a:p>
            <a:r>
              <a:rPr lang="en-US" dirty="0"/>
              <a:t>4. Use Conversational Tone and Language</a:t>
            </a:r>
          </a:p>
          <a:p>
            <a:r>
              <a:rPr lang="en-US" dirty="0"/>
              <a:t>5. Understand when to show, tell, and describe</a:t>
            </a:r>
          </a:p>
          <a:p>
            <a:pPr marL="0" indent="0">
              <a:buNone/>
            </a:pPr>
            <a:r>
              <a:rPr lang="en-US" dirty="0"/>
              <a:t/>
            </a:r>
            <a:br>
              <a:rPr lang="en-US" dirty="0"/>
            </a:br>
            <a:r>
              <a:rPr lang="en-US" dirty="0"/>
              <a:t/>
            </a:r>
            <a:br>
              <a:rPr lang="en-US" dirty="0"/>
            </a:br>
            <a:endParaRPr lang="en-US" dirty="0"/>
          </a:p>
          <a:p>
            <a:endParaRPr lang="en-IN" dirty="0"/>
          </a:p>
        </p:txBody>
      </p:sp>
    </p:spTree>
    <p:extLst>
      <p:ext uri="{BB962C8B-B14F-4D97-AF65-F5344CB8AC3E}">
        <p14:creationId xmlns:p14="http://schemas.microsoft.com/office/powerpoint/2010/main" val="225901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Product </a:t>
            </a:r>
            <a:r>
              <a:rPr lang="en-IN" b="1" dirty="0"/>
              <a:t>Description</a:t>
            </a:r>
            <a:r>
              <a:rPr lang="en-IN" dirty="0"/>
              <a:t> E</a:t>
            </a:r>
            <a:r>
              <a:rPr lang="en-IN" b="1" dirty="0"/>
              <a:t>xamples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Emotional </a:t>
            </a:r>
            <a:r>
              <a:rPr lang="en-IN" dirty="0"/>
              <a:t>Approach</a:t>
            </a:r>
          </a:p>
          <a:p>
            <a:r>
              <a:rPr lang="en-IN" dirty="0"/>
              <a:t>Make Content </a:t>
            </a:r>
            <a:r>
              <a:rPr lang="en-IN" dirty="0" err="1" smtClean="0"/>
              <a:t>Scannable</a:t>
            </a:r>
            <a:endParaRPr lang="en-IN" dirty="0" smtClean="0"/>
          </a:p>
          <a:p>
            <a:r>
              <a:rPr lang="en-US" dirty="0"/>
              <a:t> Use Power Words That Sell</a:t>
            </a:r>
          </a:p>
          <a:p>
            <a:r>
              <a:rPr lang="en-US" dirty="0" smtClean="0"/>
              <a:t>Get </a:t>
            </a:r>
            <a:r>
              <a:rPr lang="en-US" dirty="0"/>
              <a:t>Technical to be Credible When </a:t>
            </a:r>
            <a:r>
              <a:rPr lang="en-US" dirty="0" smtClean="0"/>
              <a:t>Needed</a:t>
            </a:r>
          </a:p>
          <a:p>
            <a:r>
              <a:rPr lang="en-IN" dirty="0"/>
              <a:t>Optimize for Search </a:t>
            </a:r>
            <a:r>
              <a:rPr lang="en-IN" dirty="0" smtClean="0"/>
              <a:t>Engines</a:t>
            </a:r>
          </a:p>
          <a:p>
            <a:r>
              <a:rPr lang="en-IN" dirty="0"/>
              <a:t>Use Good Images</a:t>
            </a:r>
          </a:p>
          <a:p>
            <a:endParaRPr lang="en-IN" dirty="0"/>
          </a:p>
          <a:p>
            <a:endParaRPr lang="en-US" dirty="0"/>
          </a:p>
          <a:p>
            <a:endParaRPr lang="en-IN" dirty="0"/>
          </a:p>
          <a:p>
            <a:endParaRPr lang="en-IN" dirty="0"/>
          </a:p>
        </p:txBody>
      </p:sp>
    </p:spTree>
    <p:extLst>
      <p:ext uri="{BB962C8B-B14F-4D97-AF65-F5344CB8AC3E}">
        <p14:creationId xmlns:p14="http://schemas.microsoft.com/office/powerpoint/2010/main" val="201807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What is process description in technical writing?</a:t>
            </a:r>
            <a:endParaRPr lang="en-IN" dirty="0"/>
          </a:p>
        </p:txBody>
      </p:sp>
      <p:sp>
        <p:nvSpPr>
          <p:cNvPr id="3" name="Content Placeholder 2"/>
          <p:cNvSpPr>
            <a:spLocks noGrp="1"/>
          </p:cNvSpPr>
          <p:nvPr>
            <p:ph idx="1"/>
          </p:nvPr>
        </p:nvSpPr>
        <p:spPr/>
        <p:txBody>
          <a:bodyPr/>
          <a:lstStyle/>
          <a:p>
            <a:r>
              <a:rPr lang="en-US" dirty="0" smtClean="0"/>
              <a:t>“</a:t>
            </a:r>
            <a:r>
              <a:rPr lang="en-US" dirty="0"/>
              <a:t>Process descriptions are precise portrayals of events occurring over time that lead to some outcome.” They </a:t>
            </a:r>
            <a:r>
              <a:rPr lang="en-US" dirty="0" smtClean="0"/>
              <a:t>describe the </a:t>
            </a:r>
            <a:r>
              <a:rPr lang="en-US" dirty="0"/>
              <a:t>steps in the operation of a mechanism. </a:t>
            </a:r>
          </a:p>
          <a:p>
            <a:endParaRPr lang="en-IN" dirty="0"/>
          </a:p>
        </p:txBody>
      </p:sp>
    </p:spTree>
    <p:extLst>
      <p:ext uri="{BB962C8B-B14F-4D97-AF65-F5344CB8AC3E}">
        <p14:creationId xmlns:p14="http://schemas.microsoft.com/office/powerpoint/2010/main" val="83415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Parts of a process description</a:t>
            </a:r>
            <a:endParaRPr lang="en-IN" dirty="0"/>
          </a:p>
        </p:txBody>
      </p:sp>
      <p:sp>
        <p:nvSpPr>
          <p:cNvPr id="3" name="Content Placeholder 2"/>
          <p:cNvSpPr>
            <a:spLocks noGrp="1"/>
          </p:cNvSpPr>
          <p:nvPr>
            <p:ph idx="1"/>
          </p:nvPr>
        </p:nvSpPr>
        <p:spPr/>
        <p:txBody>
          <a:bodyPr/>
          <a:lstStyle/>
          <a:p>
            <a:r>
              <a:rPr lang="en-IN" dirty="0" smtClean="0"/>
              <a:t>Abstract</a:t>
            </a:r>
          </a:p>
          <a:p>
            <a:r>
              <a:rPr lang="en-IN" dirty="0" smtClean="0"/>
              <a:t>Introduction</a:t>
            </a:r>
          </a:p>
          <a:p>
            <a:r>
              <a:rPr lang="en-IN" dirty="0" smtClean="0"/>
              <a:t>Description</a:t>
            </a:r>
          </a:p>
          <a:p>
            <a:r>
              <a:rPr lang="en-IN" dirty="0" smtClean="0"/>
              <a:t>Step-by-step description</a:t>
            </a:r>
          </a:p>
          <a:p>
            <a:r>
              <a:rPr lang="en-IN" dirty="0"/>
              <a:t>C</a:t>
            </a:r>
            <a:r>
              <a:rPr lang="en-IN" dirty="0" smtClean="0"/>
              <a:t>onclusion</a:t>
            </a:r>
            <a:endParaRPr lang="en-IN" dirty="0"/>
          </a:p>
        </p:txBody>
      </p:sp>
    </p:spTree>
    <p:extLst>
      <p:ext uri="{BB962C8B-B14F-4D97-AF65-F5344CB8AC3E}">
        <p14:creationId xmlns:p14="http://schemas.microsoft.com/office/powerpoint/2010/main" val="238304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 </a:t>
            </a:r>
            <a:r>
              <a:rPr lang="en-IN" b="1" dirty="0"/>
              <a:t>Abstract</a:t>
            </a:r>
          </a:p>
          <a:p>
            <a:r>
              <a:rPr lang="en-US" dirty="0"/>
              <a:t>An abstract is a compressed summary that boils down the most important contents into a few sentences</a:t>
            </a:r>
            <a:r>
              <a:rPr lang="en-US" dirty="0" smtClean="0"/>
              <a:t>.</a:t>
            </a:r>
          </a:p>
          <a:p>
            <a:endParaRPr lang="en-US" dirty="0"/>
          </a:p>
          <a:p>
            <a:pPr fontAlgn="base"/>
            <a:r>
              <a:rPr lang="en-US" b="1" dirty="0"/>
              <a:t>2. Introduction</a:t>
            </a:r>
          </a:p>
          <a:p>
            <a:pPr fontAlgn="base"/>
            <a:r>
              <a:rPr lang="en-US" dirty="0"/>
              <a:t>A good introduction is a concise paragraph that will accomplish two things:</a:t>
            </a:r>
          </a:p>
          <a:p>
            <a:pPr fontAlgn="base"/>
            <a:r>
              <a:rPr lang="en-US" dirty="0"/>
              <a:t>define the overall process in a single sentence.</a:t>
            </a:r>
          </a:p>
          <a:p>
            <a:pPr fontAlgn="base"/>
            <a:r>
              <a:rPr lang="en-US" dirty="0"/>
              <a:t>describe the document (you are describing the scope and purpose of the document you are writing; this is not the place to demonstrate your ability to introduce the field of knowledge you are about to draw on in order to help your reader understand the process)</a:t>
            </a:r>
          </a:p>
          <a:p>
            <a:endParaRPr lang="en-IN" dirty="0"/>
          </a:p>
        </p:txBody>
      </p:sp>
    </p:spTree>
    <p:extLst>
      <p:ext uri="{BB962C8B-B14F-4D97-AF65-F5344CB8AC3E}">
        <p14:creationId xmlns:p14="http://schemas.microsoft.com/office/powerpoint/2010/main" val="227451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fontAlgn="base"/>
            <a:r>
              <a:rPr lang="en-US" b="1" dirty="0"/>
              <a:t>3. Brief Description</a:t>
            </a:r>
          </a:p>
          <a:p>
            <a:pPr fontAlgn="base"/>
            <a:r>
              <a:rPr lang="en-US" dirty="0"/>
              <a:t>As part of a brief paragraph (or, for a shorter document, possibly the same paragraph as the introduction), answer the question, “</a:t>
            </a:r>
            <a:r>
              <a:rPr lang="en-US" b="1" dirty="0"/>
              <a:t>How does it happen?</a:t>
            </a:r>
            <a:r>
              <a:rPr lang="en-US" dirty="0"/>
              <a:t>”</a:t>
            </a:r>
          </a:p>
          <a:p>
            <a:pPr fontAlgn="base"/>
            <a:r>
              <a:rPr lang="en-US" dirty="0"/>
              <a:t>Provide any necessary context, such as</a:t>
            </a:r>
          </a:p>
          <a:p>
            <a:pPr fontAlgn="base"/>
            <a:r>
              <a:rPr lang="en-US" dirty="0"/>
              <a:t>Who or what performs the action each step?</a:t>
            </a:r>
          </a:p>
          <a:p>
            <a:pPr fontAlgn="base"/>
            <a:r>
              <a:rPr lang="en-US" dirty="0"/>
              <a:t>What local conditions or circumstances might affect each stage?</a:t>
            </a:r>
          </a:p>
          <a:p>
            <a:pPr fontAlgn="base"/>
            <a:r>
              <a:rPr lang="en-US" dirty="0"/>
              <a:t>How is each stage of the process significant to the overall process?</a:t>
            </a:r>
          </a:p>
          <a:p>
            <a:endParaRPr lang="en-IN" dirty="0"/>
          </a:p>
        </p:txBody>
      </p:sp>
    </p:spTree>
    <p:extLst>
      <p:ext uri="{BB962C8B-B14F-4D97-AF65-F5344CB8AC3E}">
        <p14:creationId xmlns:p14="http://schemas.microsoft.com/office/powerpoint/2010/main" val="55998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
            </a:r>
            <a:br>
              <a:rPr lang="en-IN" b="1" dirty="0"/>
            </a:br>
            <a:r>
              <a:rPr lang="en-IN" dirty="0"/>
              <a:t/>
            </a:r>
            <a:br>
              <a:rPr lang="en-IN" dirty="0"/>
            </a:br>
            <a:r>
              <a:rPr lang="en-IN" dirty="0" smtClean="0"/>
              <a:t>Step-by-step process</a:t>
            </a:r>
            <a:endParaRPr lang="en-IN" dirty="0"/>
          </a:p>
        </p:txBody>
      </p:sp>
      <p:sp>
        <p:nvSpPr>
          <p:cNvPr id="3" name="Content Placeholder 2"/>
          <p:cNvSpPr>
            <a:spLocks noGrp="1"/>
          </p:cNvSpPr>
          <p:nvPr>
            <p:ph idx="1"/>
          </p:nvPr>
        </p:nvSpPr>
        <p:spPr/>
        <p:txBody>
          <a:bodyPr/>
          <a:lstStyle/>
          <a:p>
            <a:pPr fontAlgn="base"/>
            <a:r>
              <a:rPr lang="en-US" b="1" dirty="0"/>
              <a:t>define </a:t>
            </a:r>
            <a:r>
              <a:rPr lang="en-US" dirty="0"/>
              <a:t>the step</a:t>
            </a:r>
          </a:p>
          <a:p>
            <a:pPr fontAlgn="base"/>
            <a:r>
              <a:rPr lang="en-US" dirty="0"/>
              <a:t>state its </a:t>
            </a:r>
            <a:r>
              <a:rPr lang="en-US" b="1" dirty="0"/>
              <a:t>purpose </a:t>
            </a:r>
            <a:r>
              <a:rPr lang="en-US" dirty="0"/>
              <a:t>(or function within the process)</a:t>
            </a:r>
          </a:p>
          <a:p>
            <a:pPr fontAlgn="base"/>
            <a:r>
              <a:rPr lang="en-US" dirty="0"/>
              <a:t>providing the necessary </a:t>
            </a:r>
            <a:r>
              <a:rPr lang="en-US" b="1" dirty="0"/>
              <a:t>context</a:t>
            </a:r>
            <a:r>
              <a:rPr lang="en-US" dirty="0"/>
              <a:t>, and</a:t>
            </a:r>
          </a:p>
          <a:p>
            <a:pPr fontAlgn="base"/>
            <a:r>
              <a:rPr lang="en-US" dirty="0"/>
              <a:t>include brief </a:t>
            </a:r>
            <a:r>
              <a:rPr lang="en-US" b="1" dirty="0">
                <a:hlinkClick r:id="rId2"/>
              </a:rPr>
              <a:t>mechanism descriptions</a:t>
            </a:r>
            <a:r>
              <a:rPr lang="en-US" dirty="0"/>
              <a:t> for any components that may be involved</a:t>
            </a:r>
          </a:p>
          <a:p>
            <a:endParaRPr lang="en-IN" dirty="0"/>
          </a:p>
        </p:txBody>
      </p:sp>
    </p:spTree>
    <p:extLst>
      <p:ext uri="{BB962C8B-B14F-4D97-AF65-F5344CB8AC3E}">
        <p14:creationId xmlns:p14="http://schemas.microsoft.com/office/powerpoint/2010/main" val="664890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699</TotalTime>
  <Words>325</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PRODUCT AND PROCESS DESCRIPTION</vt:lpstr>
      <vt:lpstr>                   What is a Product description?</vt:lpstr>
      <vt:lpstr> Tips for Creating Good Product Description</vt:lpstr>
      <vt:lpstr>Product Description Examples </vt:lpstr>
      <vt:lpstr>      What is process description in technical writing?</vt:lpstr>
      <vt:lpstr>Parts of a process description</vt:lpstr>
      <vt:lpstr>Format</vt:lpstr>
      <vt:lpstr>PowerPoint Presentation</vt:lpstr>
      <vt:lpstr>  Step-by-step process</vt:lpstr>
      <vt:lpstr>Conclusion </vt:lpstr>
      <vt:lpstr>Exercise</vt:lpstr>
      <vt:lpstr>Thank You</vt:lpstr>
    </vt:vector>
  </TitlesOfParts>
  <Company>Vimal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Thamarai</dc:creator>
  <cp:lastModifiedBy>Windows User</cp:lastModifiedBy>
  <cp:revision>69</cp:revision>
  <dcterms:created xsi:type="dcterms:W3CDTF">2012-10-09T14:39:32Z</dcterms:created>
  <dcterms:modified xsi:type="dcterms:W3CDTF">2022-05-06T10:28:58Z</dcterms:modified>
</cp:coreProperties>
</file>