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0" r:id="rId6"/>
    <p:sldId id="261" r:id="rId7"/>
    <p:sldId id="263" r:id="rId8"/>
    <p:sldId id="266" r:id="rId9"/>
    <p:sldId id="267" r:id="rId10"/>
    <p:sldId id="268" r:id="rId11"/>
    <p:sldId id="273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280" r:id="rId21"/>
    <p:sldId id="286" r:id="rId22"/>
    <p:sldId id="287" r:id="rId23"/>
    <p:sldId id="281" r:id="rId24"/>
    <p:sldId id="282" r:id="rId25"/>
    <p:sldId id="283" r:id="rId26"/>
    <p:sldId id="290" r:id="rId27"/>
    <p:sldId id="289" r:id="rId28"/>
    <p:sldId id="29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1BF0-4A39-41C6-A4C8-9FF77DA42385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A8A8-A29A-41E0-93BF-8DAD0F6D44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1BF0-4A39-41C6-A4C8-9FF77DA42385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A8A8-A29A-41E0-93BF-8DAD0F6D44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1BF0-4A39-41C6-A4C8-9FF77DA42385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A8A8-A29A-41E0-93BF-8DAD0F6D44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1BF0-4A39-41C6-A4C8-9FF77DA42385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A8A8-A29A-41E0-93BF-8DAD0F6D44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1BF0-4A39-41C6-A4C8-9FF77DA42385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A8A8-A29A-41E0-93BF-8DAD0F6D44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1BF0-4A39-41C6-A4C8-9FF77DA42385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A8A8-A29A-41E0-93BF-8DAD0F6D44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1BF0-4A39-41C6-A4C8-9FF77DA42385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A8A8-A29A-41E0-93BF-8DAD0F6D44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1BF0-4A39-41C6-A4C8-9FF77DA42385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A8A8-A29A-41E0-93BF-8DAD0F6D44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1BF0-4A39-41C6-A4C8-9FF77DA42385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A8A8-A29A-41E0-93BF-8DAD0F6D44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1BF0-4A39-41C6-A4C8-9FF77DA42385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A8A8-A29A-41E0-93BF-8DAD0F6D44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1BF0-4A39-41C6-A4C8-9FF77DA42385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A8A8-A29A-41E0-93BF-8DAD0F6D44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C1BF0-4A39-41C6-A4C8-9FF77DA42385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0A8A8-A29A-41E0-93BF-8DAD0F6D44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INTERACTION DIAGRAM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)Synchronous messages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synchronous message waits for a reply before the interaction can move forward.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sender waits until the receiver has completed the processing of the message.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caller continues only when it knows that the receiver has processed the previous message i.e. it receives a reply message.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large number of calls in object oriented programming are synchronous. We use a solid arrow head to represent a synchronous message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733800"/>
            <a:ext cx="4495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(ii)Asynchronous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asynchronous message does not wait for a reply from the receiver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interaction moves forward irrespective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receiver processing the previous message or not.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 a lined arrow head to represent an asynchronous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message.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810000"/>
            <a:ext cx="4172533" cy="2562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(iii) </a:t>
            </a:r>
            <a:r>
              <a:rPr lang="en-US" b="1" dirty="0" smtClean="0"/>
              <a:t>Create message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 a Create message to instantiate a new object in the sequence diagram.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represented with a dotted arrow and create word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labeled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 it to specify that it is the create Message symbol.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creation of a new order 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e-commerce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website would require a new object of Order class to be created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886200"/>
            <a:ext cx="403876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(iv) </a:t>
            </a:r>
            <a:r>
              <a:rPr lang="en-US" b="1" dirty="0" smtClean="0"/>
              <a:t>Delete Message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 a Delete Message to delete an object.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destroys the occurrence of the object in the system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represented by an arrow terminating with a x.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example – In the scenario below when the order is received by the user, the object of order class can be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destroyed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3352800"/>
            <a:ext cx="3867690" cy="286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(v)</a:t>
            </a:r>
            <a:r>
              <a:rPr lang="en-US" b="1" dirty="0" smtClean="0"/>
              <a:t> Self Message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message an object sends to itself, usually shown as a U shaped arrow pointing back to itself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3200400"/>
            <a:ext cx="1914792" cy="2905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(vi) Reply Message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Reply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messages are used to show the message being sent from the receiver to the sender.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represent a return/reply message using an open arrowhead with a dotted line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interaction moves forward only when a reply message is sent by the receiver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5181600"/>
            <a:ext cx="3057952" cy="666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(vii) Found Message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Found message is used to represent a scenario where an unknown source sends the message.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represented using an arrow directed towards a lifeline from an end point.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3048000"/>
            <a:ext cx="2172003" cy="3296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/>
              <a:t>(viii) Lost Message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A Lost message is used to represent a scenario where the recipient is not known to the system.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represented using an arrow directed towards an end point from a lifeline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dirty="0" smtClean="0"/>
              <a:t>For </a:t>
            </a:r>
            <a:r>
              <a:rPr lang="en-US" dirty="0"/>
              <a:t>example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4572000"/>
            <a:ext cx="2419688" cy="1095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example:</a:t>
            </a:r>
            <a:endParaRPr lang="en-US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990600"/>
            <a:ext cx="7467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219200" y="5715000"/>
            <a:ext cx="6781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above sequence diagram contains lifeline notations and notation of various messages used in a sequence diagram such as a create, reply, asynchronous message,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ordered sequence of events in a given sequence diagram is as follows:</a:t>
            </a:r>
          </a:p>
          <a:p>
            <a:pPr lvl="1"/>
            <a:r>
              <a:rPr lang="en-US" dirty="0"/>
              <a:t>Place an order.</a:t>
            </a:r>
          </a:p>
          <a:p>
            <a:pPr lvl="1"/>
            <a:r>
              <a:rPr lang="en-US" dirty="0"/>
              <a:t>Pay money to the cash counter.</a:t>
            </a:r>
          </a:p>
          <a:p>
            <a:pPr lvl="1"/>
            <a:r>
              <a:rPr lang="en-US" dirty="0"/>
              <a:t>Order Confirmation.</a:t>
            </a:r>
          </a:p>
          <a:p>
            <a:pPr lvl="1"/>
            <a:r>
              <a:rPr lang="en-US" dirty="0"/>
              <a:t>Order preparation.</a:t>
            </a:r>
          </a:p>
          <a:p>
            <a:pPr lvl="1"/>
            <a:r>
              <a:rPr lang="en-US" dirty="0"/>
              <a:t>Order serving.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Definition: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Interaction Shows an Arc, consisting of a set of objects and their relationships, including the messages that may be dispatched among them.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Interaction diagram address the dynamic view of the system.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Sequence </a:t>
            </a:r>
            <a:r>
              <a:rPr lang="en-US" b="1" dirty="0"/>
              <a:t>diagram </a:t>
            </a:r>
            <a:r>
              <a:rPr lang="en-US" b="1" dirty="0" smtClean="0"/>
              <a:t>example(1)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3820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following sequence diagram example represents McDonald's ordering system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71600"/>
            <a:ext cx="777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Example(2)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1"/>
            <a:ext cx="7848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219200" y="990600"/>
            <a:ext cx="6324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 smtClean="0"/>
              <a:t>A sequence diagram for an emotion based music player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pPr fontAlgn="base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Firstly the application is opened by the user.</a:t>
            </a:r>
          </a:p>
          <a:p>
            <a:pPr fontAlgn="base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device then gets access to the web cam.</a:t>
            </a:r>
          </a:p>
          <a:p>
            <a:pPr fontAlgn="base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webcam captures the image of the user.</a:t>
            </a:r>
          </a:p>
          <a:p>
            <a:pPr fontAlgn="base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device uses algorithms to detect the face and predict the mood.</a:t>
            </a:r>
          </a:p>
          <a:p>
            <a:pPr fontAlgn="base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It then requests database for dictionary of possible moods.</a:t>
            </a:r>
          </a:p>
          <a:p>
            <a:pPr fontAlgn="base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mood is retrieved from the database.</a:t>
            </a:r>
          </a:p>
          <a:p>
            <a:pPr fontAlgn="base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mood is displayed to the user.</a:t>
            </a:r>
          </a:p>
          <a:p>
            <a:pPr fontAlgn="base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music is requested from the database.</a:t>
            </a:r>
          </a:p>
          <a:p>
            <a:pPr fontAlgn="base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playlist is generated and finally shown to the user.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Benefits </a:t>
            </a:r>
            <a:r>
              <a:rPr lang="en-US" b="1" dirty="0"/>
              <a:t>of a Sequence Diagram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Sequence diagrams are used to explore any real application or a system.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Sequence diagrams are used to represent message flow from one object to another object.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Sequence diagrams are easier to maintain.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Sequence diagrams are easier to generate.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Sequence diagrams can be easily updated according to the changes within a system.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Sequence diagram allows reverse as well as forward engineering.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Drawbacks of a sequence diagram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Sequence diagrams can become complex when too many lifelines are involved in the system.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the order of message sequence is changed, then incorrect results are produced.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Each sequence needs to be represented using different message notation, which can be a little complex.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type of message decides the type of sequence inside the diagram.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Collaboration </a:t>
            </a:r>
            <a:r>
              <a:rPr lang="en-US" b="1" dirty="0"/>
              <a:t>diagram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COLLABORATION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DIAGRAM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depicts the relationships and interactions among software objects. They are used to understand the object architecture within a system rather than the flow of a message as in a sequence diagram. They are also known as “Communication Diagrams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.”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In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collaboration diagram, the method call sequence is indicated by some numbering technique. The number indicates how the methods are called one after another.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Benefits of Collaboration Diagram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It is also called as a communication diagram.</a:t>
            </a:r>
          </a:p>
          <a:p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It emphasizes the structural aspects of an interaction diagram - how lifeline connects.</a:t>
            </a:r>
          </a:p>
          <a:p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Its syntax is similar to that of sequence diagram except that lifeline don't have tails.</a:t>
            </a:r>
          </a:p>
          <a:p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Messages passed over sequencing is indicated by numbering each message hierarchically.</a:t>
            </a:r>
          </a:p>
          <a:p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Compared to the sequence diagram communication diagram is semantically weak.</a:t>
            </a:r>
          </a:p>
          <a:p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Object diagrams are special case of communication diagram.</a:t>
            </a:r>
          </a:p>
          <a:p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It allows you to focus on the elements rather than focusing on the message flow as described in the sequence diagram.</a:t>
            </a:r>
          </a:p>
          <a:p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Sequence diagrams can be easily converted into a collaboration diagram as collaboration diagrams are not very expressive.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371600"/>
            <a:ext cx="7467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838200" y="91440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Following diagram represents the sequencing over student management system: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/>
          </a:bodyPr>
          <a:lstStyle/>
          <a:p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above collaboration diagram represents a student information management system. The flow of communication in the above diagram is given by,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student requests a login through the login system.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authentication mechanism of software checks the request.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a student entry exists in the database, then the access is allowed; otherwise, an error is returned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Purpose of Interaction Diagram: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purpose of interaction diagram is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Interaction diagrams are used to observe the dynamic behavior of a system.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Interaction diagram visualizes the communication and sequence of message passing in the system.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Interaction diagram represents the structural aspects of various objects in the system.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Interaction diagram represents the ordered sequence of interactions within a system.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Interaction diagram provides the means of visualizing the real time data via UML.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interactive behavior is represented in UML by two diagrams known as 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Sequence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diagram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Collaboration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diagram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Sequence diagram emphasizes on time sequence of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messages from one object to another.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ollaboration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diagram emphasizes on the structural organization of the objects that send and receive messages.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Draw an Interaction Diagram?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purpose of interaction diagrams is to capture the dynamic aspect of a system. So to capture the dynamic aspect, we need to understand what a dynamic aspect is and how it is visualized. Dynamic aspect can be defined as the snapshot of the running system at a particular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moment.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Following things are to be identified clearly before drawing the interaction diagram</a:t>
            </a:r>
          </a:p>
          <a:p>
            <a:pPr lvl="1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Objects taking part in the interaction.</a:t>
            </a:r>
          </a:p>
          <a:p>
            <a:pPr lvl="1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Message flows among the objects.</a:t>
            </a:r>
          </a:p>
          <a:p>
            <a:pPr lvl="1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sequence in which the messages are flowing.</a:t>
            </a:r>
          </a:p>
          <a:p>
            <a:pPr lvl="1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Object organization.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Sequence Diagram: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sequence diagram simply depicts interaction between objects in a sequential order i.e. the order in which these interactions take place.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Sequence Diagram 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1. Actors :</a:t>
            </a:r>
          </a:p>
          <a:p>
            <a:pPr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actor in a UML diagram represents a type of role where it interacts with the system and its objects.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2895600"/>
            <a:ext cx="1676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2.Lifelines :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lifeline is a named element which depicts an individual participant in a sequence diagram. So basically each instance in a sequence diagram is represented by a lifeline.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Lifeline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elements are located at the top in a sequence diagram.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lifeline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follows the following format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	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Instance Name : Class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Name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3581400"/>
            <a:ext cx="3581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3.Messages :</a:t>
            </a:r>
          </a:p>
          <a:p>
            <a:pPr>
              <a:buNone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Communication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between objects is depicted using messages. The messages appear in a sequential order on the lifeline.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represent messages using arrows. Lifelines and messages form the core of a sequence diagram.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1181</Words>
  <Application>Microsoft Office PowerPoint</Application>
  <PresentationFormat>On-screen Show (4:3)</PresentationFormat>
  <Paragraphs>131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INTERACTION DIAGRAM</vt:lpstr>
      <vt:lpstr>Definition:</vt:lpstr>
      <vt:lpstr>Purpose of Interaction Diagram:</vt:lpstr>
      <vt:lpstr>Slide 4</vt:lpstr>
      <vt:lpstr>How to Draw an Interaction Diagram? </vt:lpstr>
      <vt:lpstr>Sequence Diagram:</vt:lpstr>
      <vt:lpstr>Sequence Diagram Notations</vt:lpstr>
      <vt:lpstr>Slide 8</vt:lpstr>
      <vt:lpstr>Slide 9</vt:lpstr>
      <vt:lpstr>(i)Synchronous messages </vt:lpstr>
      <vt:lpstr>(ii)Asynchronous Messages</vt:lpstr>
      <vt:lpstr>(iii) Create message </vt:lpstr>
      <vt:lpstr>(iv) Delete Message </vt:lpstr>
      <vt:lpstr>(v) Self Message </vt:lpstr>
      <vt:lpstr>(vi) Reply Message</vt:lpstr>
      <vt:lpstr>(vii) Found Message</vt:lpstr>
      <vt:lpstr>(viii) Lost Message</vt:lpstr>
      <vt:lpstr>Sample example:</vt:lpstr>
      <vt:lpstr>Example:</vt:lpstr>
      <vt:lpstr> Sequence diagram example(1) </vt:lpstr>
      <vt:lpstr>Example(2)</vt:lpstr>
      <vt:lpstr>Slide 22</vt:lpstr>
      <vt:lpstr>  Benefits of a Sequence Diagram  </vt:lpstr>
      <vt:lpstr>Drawbacks of a sequence diagram </vt:lpstr>
      <vt:lpstr> Collaboration diagram </vt:lpstr>
      <vt:lpstr>Benefits of Collaboration Diagram </vt:lpstr>
      <vt:lpstr>Example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INTERACTION DIAGRAM</dc:title>
  <dc:creator>SIVA SANKARI</dc:creator>
  <cp:lastModifiedBy>SIVA SANKARI</cp:lastModifiedBy>
  <cp:revision>36</cp:revision>
  <dcterms:created xsi:type="dcterms:W3CDTF">2020-08-17T13:08:24Z</dcterms:created>
  <dcterms:modified xsi:type="dcterms:W3CDTF">2020-08-17T15:22:42Z</dcterms:modified>
</cp:coreProperties>
</file>