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86" d="100"/>
          <a:sy n="86" d="100"/>
        </p:scale>
        <p:origin x="-798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8/13/2020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8/13/2020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924800" cy="26670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dirty="0" smtClean="0"/>
              <a:t>ACTIVITY Diagram</a:t>
            </a:r>
            <a:endParaRPr lang="en-US" sz="54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  Object Oriented Design and Programming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6142" y="4552950"/>
            <a:ext cx="172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18CSC202J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Synchronization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VINOTH\Pictures\Use case\synchron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39288"/>
            <a:ext cx="42862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89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Time Event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refers to an event that stops the flow for a time; an hourglass depicts it.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VINOTH\Pictures\Use case\time-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69174"/>
            <a:ext cx="5358754" cy="12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6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Merge Event</a:t>
            </a:r>
          </a:p>
          <a:p>
            <a:r>
              <a:rPr lang="en-US" sz="2000" dirty="0"/>
              <a:t>A merge event brings together multiple flows that are not concurrent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Final </a:t>
            </a:r>
            <a:r>
              <a:rPr lang="en-US" sz="2000" b="1" dirty="0"/>
              <a:t>State or End Point</a:t>
            </a:r>
          </a:p>
          <a:p>
            <a:r>
              <a:rPr lang="en-US" sz="2000" dirty="0"/>
              <a:t>An arrow pointing to a filled circle nested inside another circle represents the final action state.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VINOTH\Pictures\Use case\me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66950"/>
            <a:ext cx="35396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VINOTH\Pictures\Use case\end-point-symb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94889"/>
            <a:ext cx="42862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39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Swimlane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Partition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way to group activities performed by the same actor on an activity diagram or to group activities in a single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thread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VINOTH\Pictures\Untitleds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58773" y="2713377"/>
            <a:ext cx="2197778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0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C:\Users\VINOTH\Pictures\df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10" y="1410407"/>
            <a:ext cx="3189890" cy="370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0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with </a:t>
            </a:r>
            <a:r>
              <a:rPr lang="en-US" dirty="0" err="1" smtClean="0"/>
              <a:t>Swimlane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C:\Users\VINOTH\Pictures\asdfgfdsadf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63969"/>
            <a:ext cx="3048000" cy="37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without </a:t>
            </a:r>
            <a:r>
              <a:rPr lang="en-US" dirty="0" err="1" smtClean="0"/>
              <a:t>Swimlane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C:\Users\VINOTH\Pictures\dfdfsss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04941"/>
            <a:ext cx="2514600" cy="37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8153400" cy="1005840"/>
          </a:xfrm>
        </p:spPr>
        <p:txBody>
          <a:bodyPr/>
          <a:lstStyle>
            <a:extLst/>
          </a:lstStyle>
          <a:p>
            <a:r>
              <a:rPr lang="en-US" dirty="0" smtClean="0"/>
              <a:t>Activity Diagra</a:t>
            </a:r>
            <a:r>
              <a:rPr lang="en-US" dirty="0"/>
              <a:t>m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85901"/>
            <a:ext cx="8077200" cy="3371849"/>
          </a:xfrm>
        </p:spPr>
        <p:txBody>
          <a:bodyPr>
            <a:normAutofit/>
          </a:bodyPr>
          <a:lstStyle>
            <a:extLst/>
          </a:lstStyle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diagram is UML behavior diagram which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emphasis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the sequence and conditions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flow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shows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sequence of actions or flow of control in a system.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like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a flowchart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flow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diagram.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frequently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in business process modeling. They can also describe the steps in a use case diagram.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modeled Activities are either sequential 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concurrent.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illustrates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logic of an algorithm.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describes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performed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cases.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Illustrate a business process or workflow between users and the system.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improves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process by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descriptive complex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cases.</a:t>
            </a: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 software architecture elements, such as method, function, and operation.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9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illustrate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set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shows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non-interruptible action of objects.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VINOTH\Pictures\Use case\activity-symb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05150"/>
            <a:ext cx="42862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5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Action Flow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also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called edges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paths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shows switching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one action state to another.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represented as 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arrowed line.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VINOTH\Pictures\Use case\action-flow-symb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05150"/>
            <a:ext cx="4377456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8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 Flow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flow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denotes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modification of objects by activities.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flow arrow from an action to an object means that the action creates or influences the object.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flow arrow from an object to an action indicates that the action state uses the object.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5122" name="Picture 2" descr="C:\Users\VINOTH\Pictures\Use case\object-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38550"/>
            <a:ext cx="3124200" cy="131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96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Decisions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 Branching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diamond represents a decision with alternate paths.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activity requires a decision prior to moving on to the next activity, add a diamond between the two activities.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outgoing alternates should be labeled with a condition or guard expression. You can also label one of the paths "else."</a:t>
            </a: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VINOTH\Pictures\Use case\decision-symb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68457"/>
            <a:ext cx="3810000" cy="91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9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Guards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UML, guards are a statement written next to a decision diamond that must be true before moving next to the next activity.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not essential, but are useful when a specific answer, such as "Yes, three labels are printed," is needed before moving forward.</a:t>
            </a:r>
          </a:p>
        </p:txBody>
      </p:sp>
      <p:pic>
        <p:nvPicPr>
          <p:cNvPr id="3075" name="Picture 3" descr="C:\Users\VINOTH\Pictures\Use case\guard-symb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16" y="3257550"/>
            <a:ext cx="383592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8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8153400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Synchronization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fork node is used to split a single incoming flow into multiple concurrent flows. It is represented as a straight, slightly thicker line in an activity diagram.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join node joins multiple concurrent flows back into a single outgoing flow.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fork and join mode used together are often referred to as synchronization.</a:t>
            </a: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65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534</Words>
  <Application>Microsoft Office PowerPoint</Application>
  <PresentationFormat>On-screen Show (16:9)</PresentationFormat>
  <Paragraphs>65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Widescreen Presentation</vt:lpstr>
      <vt:lpstr>ACTIVITY Diagram</vt:lpstr>
      <vt:lpstr>Activity Diagram</vt:lpstr>
      <vt:lpstr>Benefits</vt:lpstr>
      <vt:lpstr>Symbols and Notations</vt:lpstr>
      <vt:lpstr>Symbols and Notations</vt:lpstr>
      <vt:lpstr>Symbols and Notations</vt:lpstr>
      <vt:lpstr>Symbols and Notations</vt:lpstr>
      <vt:lpstr>Symbols and Notations</vt:lpstr>
      <vt:lpstr>Symbols and Notations</vt:lpstr>
      <vt:lpstr>Symbols and Notations</vt:lpstr>
      <vt:lpstr>Symbols and Notations</vt:lpstr>
      <vt:lpstr>Symbols and Notations</vt:lpstr>
      <vt:lpstr>Symbols and Notations</vt:lpstr>
      <vt:lpstr>Activity Diagram</vt:lpstr>
      <vt:lpstr>Activity Diagram with Swimlane</vt:lpstr>
      <vt:lpstr>Activity Diagram without Swimlane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&amp; Class Diagram</dc:title>
  <dc:creator/>
  <cp:keywords>OODP</cp:keywords>
  <cp:lastModifiedBy/>
  <cp:revision>1</cp:revision>
  <dcterms:created xsi:type="dcterms:W3CDTF">2020-07-14T06:54:53Z</dcterms:created>
  <dcterms:modified xsi:type="dcterms:W3CDTF">2020-08-13T05:39:36Z</dcterms:modified>
  <cp:category>Design</cp:category>
  <cp:contentStatus>July 2020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