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3" r:id="rId2"/>
    <p:sldId id="366" r:id="rId3"/>
    <p:sldId id="340" r:id="rId4"/>
    <p:sldId id="351" r:id="rId5"/>
    <p:sldId id="361" r:id="rId6"/>
    <p:sldId id="3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4B2E0-3091-4EE5-BC31-DB268DDF6084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47E51-D0B3-434A-B5C8-033851A21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6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ngfind.com-kingpin-png-4152286 (1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24000" y="1905000"/>
            <a:ext cx="5791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18CSC202J - OBJECT ORIENTED DESIGN AND PROGRAMMING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Session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12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Topic : 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UML Component Diagram, Deployment Diagram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619500" y="375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619500" y="3695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Guidelines to Draw: Component Diagram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52400" y="1885950"/>
            <a:ext cx="88344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Based on the analysis of the problem description of the system, identify the major subsystem.</a:t>
            </a:r>
            <a:endParaRPr lang="en-US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Group the individual packages and other logical entities in the system to provide as separate components.</a:t>
            </a:r>
            <a:endParaRPr lang="en-US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Then identify the interfaces needed for components interaction.</a:t>
            </a:r>
            <a:endParaRPr lang="en-US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If needed, identify the subprograms which are part of each of the components and draw them along with their associated components.</a:t>
            </a:r>
            <a:endParaRPr lang="en-US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Use appropriate notations to draw the complete component diagram.</a:t>
            </a:r>
            <a:endParaRPr lang="en-US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789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Notations 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33400" y="1981200"/>
            <a:ext cx="8153400" cy="4343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3522"/>
              </p:ext>
            </p:extLst>
          </p:nvPr>
        </p:nvGraphicFramePr>
        <p:xfrm>
          <a:off x="485775" y="1981200"/>
          <a:ext cx="8429627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425"/>
                <a:gridCol w="1600200"/>
                <a:gridCol w="2971800"/>
                <a:gridCol w="3124202"/>
              </a:tblGrid>
              <a:tr h="7523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6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SYMBOL</a:t>
                      </a:r>
                      <a:endParaRPr lang="en-US" sz="16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26189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endParaRPr lang="en-US" sz="1600" dirty="0" smtClean="0">
                        <a:latin typeface="+mn-lt"/>
                      </a:endParaRPr>
                    </a:p>
                    <a:p>
                      <a:pPr algn="ctr">
                        <a:lnSpc>
                          <a:spcPct val="250000"/>
                        </a:lnSpc>
                        <a:spcBef>
                          <a:spcPts val="1200"/>
                        </a:spcBef>
                      </a:pPr>
                      <a:r>
                        <a:rPr lang="en-US" sz="1600" dirty="0" smtClean="0">
                          <a:latin typeface="+mn-lt"/>
                        </a:rPr>
                        <a:t>1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2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Component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Component is used to represent any part of a system for which UML diagrams are made.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69642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</a:pPr>
                      <a:endParaRPr lang="en-US" sz="1600" dirty="0" smtClean="0">
                        <a:latin typeface="+mn-lt"/>
                      </a:endParaRPr>
                    </a:p>
                    <a:p>
                      <a:pPr algn="ctr">
                        <a:spcBef>
                          <a:spcPts val="1200"/>
                        </a:spcBef>
                      </a:pPr>
                      <a:r>
                        <a:rPr lang="en-US" sz="1600" dirty="0" smtClean="0">
                          <a:latin typeface="+mn-lt"/>
                        </a:rPr>
                        <a:t>2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Association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structural relationship describing a set of links connected between objects.</a:t>
                      </a:r>
                      <a:endParaRPr lang="en-US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429000"/>
            <a:ext cx="1524000" cy="11083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5427951"/>
            <a:ext cx="1524000" cy="7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9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-228600" y="7239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431290"/>
            <a:ext cx="8534400" cy="5198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821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>
                <a:solidFill>
                  <a:schemeClr val="accent6">
                    <a:lumMod val="75000"/>
                  </a:schemeClr>
                </a:solidFill>
              </a:rPr>
              <a:t>Deployment Diagram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2057400"/>
            <a:ext cx="8305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A deployment diagram shows the physical placement of components in nodes over a network.</a:t>
            </a:r>
            <a:endParaRPr lang="en-US" sz="2800" dirty="0"/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A deployment diagram can be drawn by identifying nodes and components.</a:t>
            </a:r>
            <a:endParaRPr lang="en-US" sz="2800" dirty="0"/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A deployment diagram usually describes the resources required for processing and the installation of software components in those resources.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342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>
                <a:solidFill>
                  <a:schemeClr val="accent6">
                    <a:lumMod val="75000"/>
                  </a:schemeClr>
                </a:solidFill>
              </a:rPr>
              <a:t>Purpose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2057400"/>
            <a:ext cx="8305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It shows the relationship between software and hardware components in the target system.</a:t>
            </a:r>
            <a:endParaRPr lang="en-US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They are useful to show the system design that has subsystem, concurrent execution, compile time and execution time invocations, and hardware/software mapping by assigning the appropriate software components to the hardware devices.</a:t>
            </a:r>
            <a:endParaRPr lang="en-US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As they specify the distribution of software components in various devices and processors in the target environment, it will be easier for maintenance activities.</a:t>
            </a:r>
            <a:endParaRPr lang="en-US" sz="24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Using this diagram it is easier to identify performance bottlenecks.</a:t>
            </a:r>
            <a:endParaRPr lang="en-US" sz="2400" dirty="0"/>
          </a:p>
          <a:p>
            <a:pPr marL="800100" marR="0" lvl="1" indent="-342900" algn="just">
              <a:buFont typeface="Arial" panose="020B0604020202020204" pitchFamily="34" charset="0"/>
              <a:buChar char="•"/>
            </a:pPr>
            <a:endParaRPr lang="en-US" sz="24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3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274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CENR</dc:creator>
  <cp:lastModifiedBy>jeeva</cp:lastModifiedBy>
  <cp:revision>89</cp:revision>
  <dcterms:created xsi:type="dcterms:W3CDTF">2019-09-14T05:22:07Z</dcterms:created>
  <dcterms:modified xsi:type="dcterms:W3CDTF">2020-08-10T16:34:38Z</dcterms:modified>
</cp:coreProperties>
</file>