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1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9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5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1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E0A8-3FE0-4ED3-8F12-A43F9C546435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4657-4C6E-4526-9443-4761C5A52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3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0988"/>
            <a:ext cx="8686800" cy="629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64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291" r="19414" b="17708"/>
          <a:stretch/>
        </p:blipFill>
        <p:spPr bwMode="auto">
          <a:xfrm>
            <a:off x="-8385" y="116632"/>
            <a:ext cx="8612833" cy="521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46667" r="20938" b="29583"/>
          <a:stretch/>
        </p:blipFill>
        <p:spPr bwMode="auto">
          <a:xfrm>
            <a:off x="0" y="5091296"/>
            <a:ext cx="8748464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24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5" t="7500" r="20937" b="16667"/>
          <a:stretch/>
        </p:blipFill>
        <p:spPr bwMode="auto">
          <a:xfrm>
            <a:off x="179511" y="0"/>
            <a:ext cx="8891981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34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3" t="19792" r="13207" b="6250"/>
          <a:stretch/>
        </p:blipFill>
        <p:spPr bwMode="auto">
          <a:xfrm>
            <a:off x="13712" y="188640"/>
            <a:ext cx="9296400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95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55588"/>
            <a:ext cx="8167687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83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4" t="9791" r="17306" b="11042"/>
          <a:stretch/>
        </p:blipFill>
        <p:spPr bwMode="auto">
          <a:xfrm>
            <a:off x="95267" y="0"/>
            <a:ext cx="8549640" cy="641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47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7" t="12917" r="16603" b="20834"/>
          <a:stretch/>
        </p:blipFill>
        <p:spPr bwMode="auto">
          <a:xfrm>
            <a:off x="0" y="-12576"/>
            <a:ext cx="8532440" cy="643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14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13541" r="19532" b="18125"/>
          <a:stretch/>
        </p:blipFill>
        <p:spPr bwMode="auto">
          <a:xfrm>
            <a:off x="0" y="0"/>
            <a:ext cx="8964488" cy="71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06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7" t="15804" r="19771" b="6315"/>
          <a:stretch/>
        </p:blipFill>
        <p:spPr bwMode="auto">
          <a:xfrm>
            <a:off x="-19971" y="208590"/>
            <a:ext cx="9163971" cy="661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6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12500" r="20351" b="11458"/>
          <a:stretch/>
        </p:blipFill>
        <p:spPr bwMode="auto">
          <a:xfrm>
            <a:off x="-14496" y="-16376"/>
            <a:ext cx="9252574" cy="646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45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7" t="14375" r="20351" b="13542"/>
          <a:stretch/>
        </p:blipFill>
        <p:spPr bwMode="auto">
          <a:xfrm>
            <a:off x="743" y="260648"/>
            <a:ext cx="9092155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6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10624" r="15784" b="9792"/>
          <a:stretch/>
        </p:blipFill>
        <p:spPr bwMode="auto">
          <a:xfrm>
            <a:off x="3488" y="85261"/>
            <a:ext cx="9191248" cy="677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17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R Siva</dc:creator>
  <cp:lastModifiedBy>USHA</cp:lastModifiedBy>
  <cp:revision>3</cp:revision>
  <dcterms:created xsi:type="dcterms:W3CDTF">2021-11-23T10:51:43Z</dcterms:created>
  <dcterms:modified xsi:type="dcterms:W3CDTF">2021-11-25T05:32:49Z</dcterms:modified>
</cp:coreProperties>
</file>