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7" r:id="rId6"/>
    <p:sldId id="296" r:id="rId7"/>
    <p:sldId id="260" r:id="rId8"/>
    <p:sldId id="258" r:id="rId9"/>
    <p:sldId id="266" r:id="rId10"/>
    <p:sldId id="269" r:id="rId11"/>
    <p:sldId id="268" r:id="rId12"/>
    <p:sldId id="271" r:id="rId13"/>
    <p:sldId id="276" r:id="rId14"/>
    <p:sldId id="275" r:id="rId15"/>
    <p:sldId id="283" r:id="rId16"/>
    <p:sldId id="284" r:id="rId17"/>
    <p:sldId id="285" r:id="rId18"/>
    <p:sldId id="288" r:id="rId19"/>
    <p:sldId id="290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rarticlelibrary.com/business-communication/9-important-measures-to-overcome-the-barriers-of-communication/100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cZiiJLvnYC0" TargetMode="External"/><Relationship Id="rId5" Type="http://schemas.openxmlformats.org/officeDocument/2006/relationships/hyperlink" Target="https://youtu.be/YMyofREc5Jk" TargetMode="External"/><Relationship Id="rId4" Type="http://schemas.openxmlformats.org/officeDocument/2006/relationships/hyperlink" Target="https://www.health.nsw.gov.au/mentalhealth/psychosocial/strategies/Pages/communicating-barriers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18LEH101J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TO OVERCOME BARRIERS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0E517-DE4C-43A7-A887-81051790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55" y="2180027"/>
            <a:ext cx="1088956" cy="6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BARRIERS – CULTURAL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In a multicultural society, empathy, understanding and humanity are the only ones that could help a community/ a society/ an organization/ a company to grow together.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Sessions that could make people/ employers</a:t>
            </a:r>
            <a:r>
              <a:rPr lang="en-IN" dirty="0">
                <a:solidFill>
                  <a:prstClr val="black"/>
                </a:solidFill>
                <a:latin typeface="Avenir Next LT Pro" panose="02020404030301010803"/>
              </a:rPr>
              <a:t> amalgamize with one another, might help in minimising cultural barriers.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08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 BARRIERS – ATTITUDE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dirty="0">
                <a:solidFill>
                  <a:prstClr val="black"/>
                </a:solidFill>
                <a:latin typeface="Avenir Next LT Pro" panose="02020404030301010803"/>
              </a:rPr>
              <a:t>With introverts, extroverts, ambiverts and omniverts in a society or an organization, people get to understand different types of behavioural patterns.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dirty="0">
                <a:solidFill>
                  <a:prstClr val="black"/>
                </a:solidFill>
                <a:latin typeface="Avenir Next LT Pro" panose="02020404030301010803"/>
              </a:rPr>
              <a:t>Sessions such as counselling, workshops explaining ‘dos and don’ts’ of workplace behaviour and role play sessions on ‘how inconsiderate behaviour or otherwise makes a difference’, etc; could be used to eliminate attitude barriers.</a:t>
            </a:r>
          </a:p>
        </p:txBody>
      </p:sp>
    </p:spTree>
    <p:extLst>
      <p:ext uri="{BB962C8B-B14F-4D97-AF65-F5344CB8AC3E}">
        <p14:creationId xmlns:p14="http://schemas.microsoft.com/office/powerpoint/2010/main" val="3877534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 BARRIERS – PERCEPTION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0" i="0" dirty="0">
                <a:effectLst/>
              </a:rPr>
              <a:t>All the messages must be easy and clear.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0" i="0" dirty="0">
                <a:effectLst/>
              </a:rPr>
              <a:t>Usage of jargons in an unwanted scenario should be avoided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ea typeface="+mn-ea"/>
                <a:cs typeface="+mn-cs"/>
              </a:rPr>
              <a:t>U</a:t>
            </a:r>
            <a:r>
              <a:rPr lang="en-US" dirty="0">
                <a:solidFill>
                  <a:prstClr val="black"/>
                </a:solidFill>
              </a:rPr>
              <a:t>sage of bombastic language should be avoided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22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 BARRIERS – PSYCHOLOGICAL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0" i="0" dirty="0">
                <a:effectLst/>
              </a:rPr>
              <a:t>People with psychological barriers should be identified and should be given help (counselling, empathy and support). A counselling center in an office or an organization might help in resolving this barrier.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9212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 BARRIERS – TECHNOLOGICAL AND SOCIO-RELIGIOUS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Minion Pro"/>
              </a:rPr>
              <a:t>Technologically sound equipment alongside workshops that explains the importance of </a:t>
            </a:r>
            <a:r>
              <a:rPr lang="en-US" dirty="0">
                <a:latin typeface="Minion Pro"/>
              </a:rPr>
              <a:t>technology (software/hardware) might help in minimizing this barrier. Updating oneself and helping or growing as a team (teamwork) could resolve this barrier. </a:t>
            </a:r>
            <a:endParaRPr lang="en-US" b="0" i="0" dirty="0">
              <a:effectLst/>
              <a:latin typeface="Minion Pro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Minion Pro"/>
              </a:rPr>
              <a:t>Just like cultural barriers, Socio-religious barriers could be reduced by enhancing one’s understanding, empathy and acceptance of the growing multicultural, multiracial and </a:t>
            </a:r>
            <a:r>
              <a:rPr lang="en-US" b="0" i="0">
                <a:effectLst/>
                <a:latin typeface="Minion Pro"/>
              </a:rPr>
              <a:t>multigender scenario</a:t>
            </a:r>
            <a:r>
              <a:rPr lang="en-US" b="0" i="0" dirty="0">
                <a:effectLst/>
                <a:latin typeface="Minion Pro"/>
              </a:rPr>
              <a:t>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36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73" y="2405133"/>
            <a:ext cx="6718433" cy="174650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TO PLAY!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SESSION</a:t>
            </a:r>
          </a:p>
        </p:txBody>
      </p:sp>
    </p:spTree>
    <p:extLst>
      <p:ext uri="{BB962C8B-B14F-4D97-AF65-F5344CB8AC3E}">
        <p14:creationId xmlns:p14="http://schemas.microsoft.com/office/powerpoint/2010/main" val="277984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73" y="2405133"/>
            <a:ext cx="6718433" cy="174650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FOR QUESTIONS!</a:t>
            </a:r>
          </a:p>
        </p:txBody>
      </p:sp>
    </p:spTree>
    <p:extLst>
      <p:ext uri="{BB962C8B-B14F-4D97-AF65-F5344CB8AC3E}">
        <p14:creationId xmlns:p14="http://schemas.microsoft.com/office/powerpoint/2010/main" val="85231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21" y="867881"/>
            <a:ext cx="6718433" cy="135848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NEVER STOP LEARNING MORE!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DF4C7-706B-4A74-B5C9-0D1CE54E1F7F}"/>
              </a:ext>
            </a:extLst>
          </p:cNvPr>
          <p:cNvSpPr txBox="1"/>
          <p:nvPr/>
        </p:nvSpPr>
        <p:spPr>
          <a:xfrm>
            <a:off x="4943061" y="2464099"/>
            <a:ext cx="6330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https://www.yourarticlelibrary.com/business-communication/9-important-measures-to-overcome-the-barriers-of-communication/1006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https://www.indeed.com/career-advice/career-development/communication-strategies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https://www.health.nsw.gov.au/mentalhealth/psychosocial/strategies/Pages/communicating-barriers.aspx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https://youtu.be/YMyofREc5Jk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https://youtu.be/cZiiJLvnYC0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358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TO OVERCOME BARRIERS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With communication strategies, one can overcome barriers in communication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They are four major types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Nonverbal Communication Strategies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Active Listening Strategies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Verbal Communication Strategies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Written Communication Strategies	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426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80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TO OVERCOME BARRIERS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740751" y="1681782"/>
            <a:ext cx="63345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Nonverbal Communication Strategies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Body Language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Posture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Tone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Eye Contact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Active Listening Strategies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Feedback mechanism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Instantaneous encouragement using gestures or verbal cues (nodding of head or using uh-huh etc.)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Avoiding interruption and enhancing focus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Verbal Communication Strategies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Limiting distractions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Practicing empathy and acknowledging others’ statements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Written Communication Strategies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Proofreading and editing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Usage of appropriate grammar 	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012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LINGUISTIC BARRIERS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PSYCHOLOGICAL BARRIERS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EMOTIONAL BARRIERS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PHYSICAL BARRIERS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CULTURAL BARRIERS</a:t>
            </a:r>
          </a:p>
        </p:txBody>
      </p:sp>
    </p:spTree>
    <p:extLst>
      <p:ext uri="{BB962C8B-B14F-4D97-AF65-F5344CB8AC3E}">
        <p14:creationId xmlns:p14="http://schemas.microsoft.com/office/powerpoint/2010/main" val="117379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 BARRIERS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34E34-9F1A-45E0-8849-42EEA162669F}"/>
              </a:ext>
            </a:extLst>
          </p:cNvPr>
          <p:cNvSpPr txBox="1"/>
          <p:nvPr/>
        </p:nvSpPr>
        <p:spPr>
          <a:xfrm>
            <a:off x="4890052" y="2389098"/>
            <a:ext cx="6569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ATTITUDE BARRIERS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PERCEPTION BARRIERS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PSYCHOLOGICAL BARRIERS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TECHNOLOGICAL AND SOCIO-RELIGIOUS BARRIERS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BARRIERS - </a:t>
            </a:r>
            <a:r>
              <a:rPr lang="en-IN" dirty="0"/>
              <a:t>LINGUISTIC BARRIERS</a:t>
            </a:r>
            <a:br>
              <a:rPr lang="en-IN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By understanding human beings and adhering to diversity and multiculturalism, linguistic barriers could be understood and avoided.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Usage of mother-tongue or a few words influenced by the mother-tongue, could be either accepted or scrutinized based on the scenario.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4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BARRIERS – PSYCHOLOGICAL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With psychological barriers like stage fear, speech disorders, phobia, depression, anxiety etc; communication could be unsuccessful. With proper training and empathetic support to the psychologically struggling people, this could be minimised. </a:t>
            </a:r>
          </a:p>
        </p:txBody>
      </p:sp>
    </p:spTree>
    <p:extLst>
      <p:ext uri="{BB962C8B-B14F-4D97-AF65-F5344CB8AC3E}">
        <p14:creationId xmlns:p14="http://schemas.microsoft.com/office/powerpoint/2010/main" val="373420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BARRIERS – EMOTIONAL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dirty="0"/>
              <a:t>Having control over emotions by enhancing the Emotional IQ, could help a person channelize one’s emotions in a proper manner.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dirty="0"/>
              <a:t>Training sessions like stress interviews, role playing and counselling might help in understanding the make-believe situations when it comes to action.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736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BARRIERS – PHYSICAL BARRIERS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150-EA5C-405F-81B6-2896EB1B948E}"/>
              </a:ext>
            </a:extLst>
          </p:cNvPr>
          <p:cNvSpPr txBox="1"/>
          <p:nvPr/>
        </p:nvSpPr>
        <p:spPr>
          <a:xfrm>
            <a:off x="4903304" y="2389098"/>
            <a:ext cx="633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With the usage of proper devices, internet connection and necessary equipment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, physical barriers could be minimized.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933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{788AACAE-A1A7-4E74-9511-9B343DA9E7E0}tf56410444_win32</Template>
  <TotalTime>194</TotalTime>
  <Words>640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 Next LT Pro Light</vt:lpstr>
      <vt:lpstr>Garamond</vt:lpstr>
      <vt:lpstr>Minion Pro</vt:lpstr>
      <vt:lpstr>Wingdings</vt:lpstr>
      <vt:lpstr>SavonVTI</vt:lpstr>
      <vt:lpstr>18LEH101J</vt:lpstr>
      <vt:lpstr>TECHNIQUES TO OVERCOME BARRIERS </vt:lpstr>
      <vt:lpstr>TECHNIQUES TO OVERCOME BARRIERS </vt:lpstr>
      <vt:lpstr>PERSONAL BARRIERS</vt:lpstr>
      <vt:lpstr>ORGANIZATIONAL BARRIERS</vt:lpstr>
      <vt:lpstr>PERSONAL BARRIERS - LINGUISTIC BARRIERS </vt:lpstr>
      <vt:lpstr>PERSONAL BARRIERS – PSYCHOLOGICAL BARRIERS</vt:lpstr>
      <vt:lpstr>PERSONAL BARRIERS – EMOTIONAL BARRIERS</vt:lpstr>
      <vt:lpstr>PERSONAL BARRIERS – PHYSICAL BARRIERS</vt:lpstr>
      <vt:lpstr>PERSONAL BARRIERS – CULTURAL BARRIERS</vt:lpstr>
      <vt:lpstr>ORGANIZATIONAL BARRIERS – ATTITUDE BARRIERS</vt:lpstr>
      <vt:lpstr>ORGANIZATIONAL BARRIERS – PERCEPTION BARRIERS</vt:lpstr>
      <vt:lpstr>ORGANIZATIONAL BARRIERS – PSYCHOLOGICAL BARRIERS</vt:lpstr>
      <vt:lpstr>ORGANIZATIONAL BARRIERS – TECHNOLOGICAL AND SOCIO-RELIGIOUS BARRIERS</vt:lpstr>
      <vt:lpstr>TIME TO PLAY! GAME SESSION</vt:lpstr>
      <vt:lpstr>TIME FOR QUESTIONS!</vt:lpstr>
      <vt:lpstr>NEVER STOP LEARNING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18LEH101J</dc:title>
  <dc:creator>Soundarya Ravichandiran</dc:creator>
  <cp:lastModifiedBy>Soundarya Ravichandiran</cp:lastModifiedBy>
  <cp:revision>40</cp:revision>
  <dcterms:created xsi:type="dcterms:W3CDTF">2020-09-16T04:42:53Z</dcterms:created>
  <dcterms:modified xsi:type="dcterms:W3CDTF">2020-09-19T07:54:31Z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