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71" r:id="rId4"/>
    <p:sldId id="272" r:id="rId5"/>
    <p:sldId id="273" r:id="rId6"/>
    <p:sldId id="274" r:id="rId7"/>
    <p:sldId id="276" r:id="rId8"/>
    <p:sldId id="27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>
      <p:cViewPr>
        <p:scale>
          <a:sx n="76" d="100"/>
          <a:sy n="76" d="100"/>
        </p:scale>
        <p:origin x="-132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34B4-A650-4A77-B9C2-C57AA3F354F6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1E0D-B6A5-4CA5-A03A-7528BFA51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602082-8611-4D9E-9E0F-AEC437767F5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 smtClean="0"/>
              <a:t>CHECKLIST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checklist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checklist is a list of items that people use to make sure that everything is in order before any activity is taken up.</a:t>
            </a:r>
          </a:p>
          <a:p>
            <a:r>
              <a:rPr lang="en-US" dirty="0"/>
              <a:t>A checklist is a list of things that one must remember to do. It adds one’s memory and ensures that what you need to do is done without omission.</a:t>
            </a:r>
          </a:p>
          <a:p>
            <a:r>
              <a:rPr lang="en-US" dirty="0"/>
              <a:t>The purpose of a checklist is to ensure that everything is properly done before any important activity.</a:t>
            </a:r>
          </a:p>
          <a:p>
            <a:r>
              <a:rPr lang="en-IN" dirty="0" smtClean="0"/>
              <a:t>One </a:t>
            </a:r>
            <a:r>
              <a:rPr lang="en-IN" dirty="0"/>
              <a:t>of the most common and important uses of technical writing is to provide instructions, those step-by-step explanations of how to assemble, operate, repair, or do routine maintenance on something</a:t>
            </a:r>
          </a:p>
        </p:txBody>
      </p:sp>
    </p:spTree>
    <p:extLst>
      <p:ext uri="{BB962C8B-B14F-4D97-AF65-F5344CB8AC3E}">
        <p14:creationId xmlns:p14="http://schemas.microsoft.com/office/powerpoint/2010/main" val="44845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write a checklist?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writing a checklist, interrogative form is used. After each question, boxes for yes or no are placed.</a:t>
            </a:r>
          </a:p>
          <a:p>
            <a:r>
              <a:rPr lang="en-US" dirty="0"/>
              <a:t>Begin the questions with the auxiliaries such as is, are, do, does, and has/have</a:t>
            </a:r>
          </a:p>
          <a:p>
            <a:r>
              <a:rPr lang="en-US" dirty="0"/>
              <a:t>Put a tick mark in the ‘yes’ box when the item in question is made complete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422403"/>
              </p:ext>
            </p:extLst>
          </p:nvPr>
        </p:nvGraphicFramePr>
        <p:xfrm>
          <a:off x="685800" y="1600201"/>
          <a:ext cx="8077199" cy="4819590"/>
        </p:xfrm>
        <a:graphic>
          <a:graphicData uri="http://schemas.openxmlformats.org/drawingml/2006/table">
            <a:tbl>
              <a:tblPr/>
              <a:tblGrid>
                <a:gridCol w="6747619"/>
                <a:gridCol w="664790"/>
                <a:gridCol w="664790"/>
              </a:tblGrid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1.     Have I given a suitable title for the checklist        ?                            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2.     Have I used the interrogative form for writing the checklist?   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3.     Have I provided yes/no boxes for each question?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4.     Have I ticked the yes box in every list?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5.     Have I inserted the question mark at the end of each interrogative statement?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6.     Have I begun each question either with ‘do’ verb or with ‘have’ verb or with ‘be’ verb?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7.     Have I numbered my checklist items?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/>
                        </a:rPr>
                        <a:t>√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0">
                <a:tc>
                  <a:txBody>
                    <a:bodyPr/>
                    <a:lstStyle/>
                    <a:p>
                      <a:pPr indent="-228600" algn="l"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666666"/>
                          </a:solidFill>
                          <a:effectLst/>
                          <a:latin typeface="Times New Roman"/>
                        </a:rPr>
                        <a:t>8.     Have I checked whether all the points are brought out in the checklist?</a:t>
                      </a:r>
                      <a:endParaRPr lang="en-US" sz="2000" b="0" i="0" dirty="0">
                        <a:solidFill>
                          <a:srgbClr val="666666"/>
                        </a:solidFill>
                        <a:effectLst/>
                        <a:latin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i="0">
                          <a:solidFill>
                            <a:srgbClr val="666666"/>
                          </a:solidFill>
                          <a:effectLst/>
                          <a:latin typeface="Times New Roman"/>
                        </a:rPr>
                        <a:t>√</a:t>
                      </a:r>
                      <a:endParaRPr lang="en-IN" b="0" i="0">
                        <a:solidFill>
                          <a:srgbClr val="666666"/>
                        </a:solidFill>
                        <a:effectLst/>
                        <a:latin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666666"/>
                          </a:solidFill>
                          <a:effectLst/>
                          <a:latin typeface="Trebuchet MS"/>
                        </a:rPr>
                        <a:t/>
                      </a:r>
                      <a:br>
                        <a:rPr lang="en-IN" b="0" i="0" dirty="0">
                          <a:solidFill>
                            <a:srgbClr val="666666"/>
                          </a:solidFill>
                          <a:effectLst/>
                          <a:latin typeface="Trebuchet MS"/>
                        </a:rPr>
                      </a:br>
                      <a:endParaRPr lang="en-IN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37061"/>
            <a:ext cx="108204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CHECKLIST FOR WRITING A CHECKLIST                  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b="1" u="sng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u="sng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u="sng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u="sng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u="sng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u="sng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u="sng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u="sng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u="sng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Checklist </a:t>
            </a:r>
            <a:r>
              <a:rPr lang="en-US" sz="5400" b="1" u="sng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for the safety of temporary structure.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90507"/>
              </p:ext>
            </p:extLst>
          </p:nvPr>
        </p:nvGraphicFramePr>
        <p:xfrm>
          <a:off x="1981200" y="2285999"/>
          <a:ext cx="6705600" cy="4924191"/>
        </p:xfrm>
        <a:graphic>
          <a:graphicData uri="http://schemas.openxmlformats.org/drawingml/2006/table">
            <a:tbl>
              <a:tblPr/>
              <a:tblGrid>
                <a:gridCol w="516785"/>
                <a:gridCol w="5104827"/>
                <a:gridCol w="599246"/>
                <a:gridCol w="484742"/>
              </a:tblGrid>
              <a:tr h="5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/>
                        </a:rPr>
                        <a:t>YES</a:t>
                      </a:r>
                      <a:endParaRPr lang="en-IN" sz="16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/>
                        </a:rPr>
                        <a:t>NO</a:t>
                      </a:r>
                      <a:endParaRPr lang="en-IN" sz="16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</a:rPr>
                        <a:t>01</a:t>
                      </a:r>
                      <a:endParaRPr lang="en-IN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kept fire extinguishers ready?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02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instructed the inmates not to burn anything inside the structure?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03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checked the stability of the structure?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04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checked the electrical connections?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05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displayed ‘No smoking’ boards inside the structure?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06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</a:rPr>
                        <a:t>Have I arranged for fire-engines to stand nearby?</a:t>
                      </a:r>
                      <a:endParaRPr lang="en-IN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07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</a:rPr>
                        <a:t>Have I stored enough water to put out fire in the time of emergency?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</a:rPr>
                        <a:t>08</a:t>
                      </a:r>
                      <a:endParaRPr lang="en-IN" sz="18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</a:rPr>
                        <a:t>Hav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e I checked all other safety arrangements?</a:t>
                      </a:r>
                      <a:endParaRPr lang="en-US" sz="18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</a:rPr>
                        <a:t>√</a:t>
                      </a:r>
                      <a:endParaRPr lang="en-IN" sz="160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0964" marR="6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69005"/>
            <a:ext cx="90678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itchFamily="18" charset="0"/>
                <a:cs typeface="Times New Roman" pitchFamily="18" charset="0"/>
              </a:rPr>
              <a:t>EXAMPLE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itchFamily="18" charset="0"/>
                <a:cs typeface="Times New Roman" pitchFamily="18" charset="0"/>
              </a:rPr>
              <a:t>Write down a checklist containing at least eight items to avert fire accidents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itchFamily="18" charset="0"/>
                <a:cs typeface="Times New Roman" pitchFamily="18" charset="0"/>
              </a:rPr>
              <a:t> in public functions conducted in   temporary structures.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 2:</a:t>
            </a:r>
            <a:br>
              <a:rPr lang="en-US" sz="2400" dirty="0"/>
            </a:br>
            <a:r>
              <a:rPr lang="en-US" sz="2400" dirty="0"/>
              <a:t>Imagine that you have to attend an interview in a core/ software company in Delhi. Make eight- item checklist with a proper title.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Check list for attending an </a:t>
            </a:r>
            <a:r>
              <a:rPr lang="en-IN" b="1" dirty="0" smtClean="0"/>
              <a:t>interview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26995"/>
              </p:ext>
            </p:extLst>
          </p:nvPr>
        </p:nvGraphicFramePr>
        <p:xfrm>
          <a:off x="457201" y="1600203"/>
          <a:ext cx="8229598" cy="5608320"/>
        </p:xfrm>
        <a:graphic>
          <a:graphicData uri="http://schemas.openxmlformats.org/drawingml/2006/table">
            <a:tbl>
              <a:tblPr/>
              <a:tblGrid>
                <a:gridCol w="1066799"/>
                <a:gridCol w="6321945"/>
                <a:gridCol w="420427"/>
                <a:gridCol w="420427"/>
              </a:tblGrid>
              <a:tr h="675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/>
                        </a:rPr>
                        <a:t>Yes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No</a:t>
                      </a:r>
                      <a:endParaRPr lang="en-IN" sz="2000" dirty="0"/>
                    </a:p>
                  </a:txBody>
                  <a:tcPr marL="73206" marR="73206" marT="36603" marB="366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01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Have I booked the ticket?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√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/>
                      </a:r>
                      <a:br>
                        <a:rPr lang="en-IN" sz="2000">
                          <a:effectLst/>
                        </a:rPr>
                      </a:b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02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Have I taken all the certificates and testimonials?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</a:rPr>
                        <a:t>√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/>
                      </a:r>
                      <a:br>
                        <a:rPr lang="en-IN" sz="2000">
                          <a:effectLst/>
                        </a:rPr>
                      </a:b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03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Do I have the call letter with me?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</a:rPr>
                        <a:t>√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/>
                      </a:r>
                      <a:br>
                        <a:rPr lang="en-IN" sz="2000">
                          <a:effectLst/>
                        </a:rPr>
                      </a:b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04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Are all my certificates properly arranged for an easy reference?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</a:rPr>
                        <a:t>√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/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05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Do I have a set of formal dress neatly packed?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√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/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06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Have I taken my project report with me?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√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/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07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Do I have enough money?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√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/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/>
                        </a:rPr>
                        <a:t>08</a:t>
                      </a:r>
                      <a:endParaRPr lang="en-IN" sz="16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Have I taken my mobile and other items that are required for my travel?</a:t>
                      </a:r>
                      <a:endParaRPr lang="en-US" sz="16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√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/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Example 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 are going to travel long distance by car. Help yourself with a checklist so that your journey is trouble free and comfortable.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 for a long-distance travel in a </a:t>
            </a:r>
            <a:r>
              <a:rPr lang="en-US" dirty="0" smtClean="0"/>
              <a:t>car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77528"/>
              </p:ext>
            </p:extLst>
          </p:nvPr>
        </p:nvGraphicFramePr>
        <p:xfrm>
          <a:off x="457200" y="2006902"/>
          <a:ext cx="8229600" cy="4671866"/>
        </p:xfrm>
        <a:graphic>
          <a:graphicData uri="http://schemas.openxmlformats.org/drawingml/2006/table">
            <a:tbl>
              <a:tblPr/>
              <a:tblGrid>
                <a:gridCol w="3694373"/>
                <a:gridCol w="3694373"/>
                <a:gridCol w="420427"/>
                <a:gridCol w="420427"/>
              </a:tblGrid>
              <a:tr h="29282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3206" marR="73206" marT="36603" marB="36603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3206" marR="73206" marT="36603" marB="36603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3206" marR="73206" marT="36603" marB="36603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3206" marR="73206" marT="36603" marB="36603"/>
                </a:tc>
              </a:tr>
              <a:tr h="6588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Times New Roman"/>
                        </a:rPr>
                        <a:t>YES</a:t>
                      </a:r>
                      <a:endParaRPr lang="en-IN" sz="14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</a:t>
                      </a:r>
                      <a:endParaRPr lang="en-IN" sz="1400" dirty="0"/>
                    </a:p>
                  </a:txBody>
                  <a:tcPr marL="73206" marR="73206" marT="36603" marB="366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</a:rPr>
                        <a:t>01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</a:rPr>
                        <a:t>Is there water in the radiator?</a:t>
                      </a:r>
                      <a:endParaRPr lang="en-US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</a:rPr>
                        <a:t>02</a:t>
                      </a:r>
                      <a:endParaRPr lang="en-IN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Is there enough petrol/diesel </a:t>
                      </a:r>
                      <a:r>
                        <a:rPr lang="en-US" sz="2000" dirty="0" smtClean="0">
                          <a:effectLst/>
                          <a:latin typeface="Times New Roman"/>
                        </a:rPr>
                        <a:t>in the car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? 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03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Are the brakes in good condition?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04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Are the </a:t>
                      </a:r>
                      <a:r>
                        <a:rPr lang="en-US" sz="2000" dirty="0" err="1">
                          <a:effectLst/>
                          <a:latin typeface="Times New Roman"/>
                        </a:rPr>
                        <a:t>tyres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 properly inflated?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05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Do the wipers function properly?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06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Is the battery in good condition?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07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Do the headlights and other lights function properly?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/>
                        </a:rPr>
                        <a:t>08</a:t>
                      </a:r>
                      <a:endParaRPr lang="en-IN" sz="20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Have I inflated the reserve- </a:t>
                      </a:r>
                      <a:r>
                        <a:rPr lang="en-US" sz="2000" dirty="0" err="1">
                          <a:effectLst/>
                          <a:latin typeface="Times New Roman"/>
                        </a:rPr>
                        <a:t>tyre</a:t>
                      </a:r>
                      <a:r>
                        <a:rPr lang="en-US" sz="2000" dirty="0">
                          <a:effectLst/>
                          <a:latin typeface="Times New Roman"/>
                        </a:rPr>
                        <a:t>?</a:t>
                      </a:r>
                      <a:endParaRPr lang="en-US" sz="20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</a:rPr>
                        <a:t>√</a:t>
                      </a:r>
                      <a:endParaRPr lang="en-IN" sz="140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</a:endParaRPr>
                    </a:p>
                  </a:txBody>
                  <a:tcPr marL="54905" marR="549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0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0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Prepare an eight item checklist for organizing a conference.</a:t>
            </a:r>
          </a:p>
          <a:p>
            <a:r>
              <a:rPr lang="en-US" dirty="0"/>
              <a:t>2. Write a checklist of at least eight- items to conduct the Anna university examination in your college.</a:t>
            </a:r>
          </a:p>
          <a:p>
            <a:r>
              <a:rPr lang="en-US" dirty="0"/>
              <a:t>3. Prepare a checklist for conducting sports day in your college.</a:t>
            </a:r>
          </a:p>
          <a:p>
            <a:r>
              <a:rPr lang="en-US" dirty="0"/>
              <a:t>4. Prepare an eight-item checklist to organize the Independence day celebrations in your college.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5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579</TotalTime>
  <Words>579</Words>
  <Application>Microsoft Office PowerPoint</Application>
  <PresentationFormat>On-screen Show (4:3)</PresentationFormat>
  <Paragraphs>157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CHECKLIST</vt:lpstr>
      <vt:lpstr>What is a checklist?</vt:lpstr>
      <vt:lpstr>How to write a checklist?</vt:lpstr>
      <vt:lpstr>CHECKLIST FOR WRITING A CHECKLIST                   </vt:lpstr>
      <vt:lpstr>    Checklist for the safety of temporary structure. </vt:lpstr>
      <vt:lpstr>Example 2: Imagine that you have to attend an interview in a core/ software company in Delhi. Make eight- item checklist with a proper title. </vt:lpstr>
      <vt:lpstr>Example 3 You are going to travel long distance by car. Help yourself with a checklist so that your journey is trouble free and comfortable. </vt:lpstr>
      <vt:lpstr>ASSIGNMENT </vt:lpstr>
      <vt:lpstr>Thank You</vt:lpstr>
    </vt:vector>
  </TitlesOfParts>
  <Company>Vimal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Thamarai</dc:creator>
  <cp:lastModifiedBy>Windows User</cp:lastModifiedBy>
  <cp:revision>70</cp:revision>
  <dcterms:created xsi:type="dcterms:W3CDTF">2012-10-09T14:39:32Z</dcterms:created>
  <dcterms:modified xsi:type="dcterms:W3CDTF">2022-05-13T07:41:12Z</dcterms:modified>
</cp:coreProperties>
</file>