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485" autoAdjust="0"/>
    <p:restoredTop sz="94660"/>
  </p:normalViewPr>
  <p:slideViewPr>
    <p:cSldViewPr>
      <p:cViewPr>
        <p:scale>
          <a:sx n="76" d="100"/>
          <a:sy n="76" d="100"/>
        </p:scale>
        <p:origin x="-18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134B4-A650-4A77-B9C2-C57AA3F354F6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11E0D-B6A5-4CA5-A03A-7528BFA51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2082-8611-4D9E-9E0F-AEC437767F52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D165-8880-4310-B939-ACC56A1F3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2082-8611-4D9E-9E0F-AEC437767F52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D165-8880-4310-B939-ACC56A1F3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2082-8611-4D9E-9E0F-AEC437767F52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D165-8880-4310-B939-ACC56A1F3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2082-8611-4D9E-9E0F-AEC437767F52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D165-8880-4310-B939-ACC56A1F3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2082-8611-4D9E-9E0F-AEC437767F52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D165-8880-4310-B939-ACC56A1F3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2082-8611-4D9E-9E0F-AEC437767F52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D165-8880-4310-B939-ACC56A1F3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2082-8611-4D9E-9E0F-AEC437767F52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D165-8880-4310-B939-ACC56A1F3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2082-8611-4D9E-9E0F-AEC437767F52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D165-8880-4310-B939-ACC56A1F3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2082-8611-4D9E-9E0F-AEC437767F52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D165-8880-4310-B939-ACC56A1F3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2082-8611-4D9E-9E0F-AEC437767F52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D165-8880-4310-B939-ACC56A1F3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2082-8611-4D9E-9E0F-AEC437767F52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7AD165-8880-4310-B939-ACC56A1F36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602082-8611-4D9E-9E0F-AEC437767F52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7AD165-8880-4310-B939-ACC56A1F366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772400" cy="1981200"/>
          </a:xfrm>
        </p:spPr>
        <p:txBody>
          <a:bodyPr>
            <a:normAutofit/>
          </a:bodyPr>
          <a:lstStyle/>
          <a:p>
            <a:pPr algn="ctr"/>
            <a:r>
              <a:rPr lang="en-US" sz="9600" u="sng" dirty="0" smtClean="0"/>
              <a:t>INSTRUC</a:t>
            </a:r>
            <a:r>
              <a:rPr lang="en-US" sz="9600" b="1" u="sng" dirty="0" smtClean="0"/>
              <a:t>TIONS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Writing Instructions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 of the most common and important uses of technical writing is to provide instructions, those step-by-step explanations of how to assemble, operate, repair, or do routine maintenance on something</a:t>
            </a:r>
          </a:p>
        </p:txBody>
      </p:sp>
    </p:spTree>
    <p:extLst>
      <p:ext uri="{BB962C8B-B14F-4D97-AF65-F5344CB8AC3E}">
        <p14:creationId xmlns:p14="http://schemas.microsoft.com/office/powerpoint/2010/main" val="44845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Clear</a:t>
            </a:r>
            <a:r>
              <a:rPr lang="en-IN" dirty="0"/>
              <a:t>, precise, and simple writing</a:t>
            </a:r>
          </a:p>
          <a:p>
            <a:pPr lvl="0"/>
            <a:r>
              <a:rPr lang="en-IN" dirty="0"/>
              <a:t>A thorough understanding of the procedure in all its technical detail</a:t>
            </a:r>
          </a:p>
          <a:p>
            <a:pPr lvl="0"/>
            <a:r>
              <a:rPr lang="en-IN" dirty="0"/>
              <a:t>The ability to put yourself in the place of the reader, the person trying to use your instructions</a:t>
            </a:r>
          </a:p>
          <a:p>
            <a:pPr lvl="0"/>
            <a:r>
              <a:rPr lang="en-IN" dirty="0"/>
              <a:t>The ability to visualize the procedure in detail and to capture that awareness on paper</a:t>
            </a:r>
          </a:p>
          <a:p>
            <a:pPr lvl="0"/>
            <a:r>
              <a:rPr lang="en-IN" dirty="0"/>
              <a:t>Willingness to test your instructions on the kind of person you wrote them for.</a:t>
            </a:r>
          </a:p>
        </p:txBody>
      </p:sp>
    </p:spTree>
    <p:extLst>
      <p:ext uri="{BB962C8B-B14F-4D97-AF65-F5344CB8AC3E}">
        <p14:creationId xmlns:p14="http://schemas.microsoft.com/office/powerpoint/2010/main" val="267403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Correct instructions can turn a pile of wood into a beautiful desk.</a:t>
            </a:r>
          </a:p>
          <a:p>
            <a:r>
              <a:rPr lang="en-IN" dirty="0"/>
              <a:t>Activity: 1</a:t>
            </a:r>
          </a:p>
          <a:p>
            <a:r>
              <a:rPr lang="en-IN" dirty="0"/>
              <a:t>            1. </a:t>
            </a:r>
            <a:r>
              <a:rPr lang="en-IN" b="1" u="sng" dirty="0"/>
              <a:t>Open</a:t>
            </a:r>
            <a:r>
              <a:rPr lang="en-IN" dirty="0"/>
              <a:t> a fresh page in your class work note book.</a:t>
            </a:r>
          </a:p>
          <a:p>
            <a:r>
              <a:rPr lang="en-IN" dirty="0"/>
              <a:t>2. </a:t>
            </a:r>
            <a:r>
              <a:rPr lang="en-IN" b="1" u="sng" dirty="0"/>
              <a:t>Draw</a:t>
            </a:r>
            <a:r>
              <a:rPr lang="en-IN" dirty="0"/>
              <a:t> a line across the page from left to right. (Draw the line across the middle of the page</a:t>
            </a:r>
          </a:p>
          <a:p>
            <a:r>
              <a:rPr lang="en-IN" dirty="0"/>
              <a:t>3. </a:t>
            </a:r>
            <a:r>
              <a:rPr lang="en-IN" b="1" u="sng" dirty="0"/>
              <a:t>Draw </a:t>
            </a:r>
            <a:r>
              <a:rPr lang="en-IN" dirty="0"/>
              <a:t>a small house in the centre of the space above the line.</a:t>
            </a:r>
          </a:p>
          <a:p>
            <a:r>
              <a:rPr lang="en-IN" dirty="0"/>
              <a:t>4. </a:t>
            </a:r>
            <a:r>
              <a:rPr lang="en-IN" b="1" u="sng" dirty="0"/>
              <a:t>Draw</a:t>
            </a:r>
            <a:r>
              <a:rPr lang="en-IN" dirty="0"/>
              <a:t> a coconut tree to the right of the house.</a:t>
            </a:r>
          </a:p>
          <a:p>
            <a:r>
              <a:rPr lang="en-IN" dirty="0"/>
              <a:t>5. </a:t>
            </a:r>
            <a:r>
              <a:rPr lang="en-IN" b="1" u="sng" dirty="0"/>
              <a:t>Draw</a:t>
            </a:r>
            <a:r>
              <a:rPr lang="en-IN" dirty="0"/>
              <a:t> a man standing under the tree.</a:t>
            </a:r>
          </a:p>
          <a:p>
            <a:r>
              <a:rPr lang="en-IN" dirty="0"/>
              <a:t>6. </a:t>
            </a:r>
            <a:r>
              <a:rPr lang="en-IN" b="1" u="sng" dirty="0"/>
              <a:t>Draw</a:t>
            </a:r>
            <a:r>
              <a:rPr lang="en-IN" dirty="0"/>
              <a:t> a small cowshed to the left of the house.</a:t>
            </a:r>
          </a:p>
          <a:p>
            <a:r>
              <a:rPr lang="en-IN" dirty="0"/>
              <a:t>7</a:t>
            </a:r>
            <a:r>
              <a:rPr lang="en-IN" b="1" u="sng" dirty="0"/>
              <a:t>. Draw</a:t>
            </a:r>
            <a:r>
              <a:rPr lang="en-IN" dirty="0"/>
              <a:t> a fence, in the centre of the space below the line.</a:t>
            </a:r>
          </a:p>
          <a:p>
            <a:r>
              <a:rPr lang="en-IN" dirty="0"/>
              <a:t>8. </a:t>
            </a:r>
            <a:r>
              <a:rPr lang="en-IN" b="1" u="sng" dirty="0"/>
              <a:t>Draw</a:t>
            </a:r>
            <a:r>
              <a:rPr lang="en-IN" dirty="0"/>
              <a:t> a gate leading to the house in the middle of the fence.</a:t>
            </a:r>
          </a:p>
          <a:p>
            <a:r>
              <a:rPr lang="en-IN" dirty="0"/>
              <a:t>9. </a:t>
            </a:r>
            <a:r>
              <a:rPr lang="en-IN" b="1" u="sng" dirty="0"/>
              <a:t>Show</a:t>
            </a:r>
            <a:r>
              <a:rPr lang="en-IN" dirty="0"/>
              <a:t> the drawing to your faculty.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501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Guide lines for writing instructions: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           1. </a:t>
            </a:r>
            <a:r>
              <a:rPr lang="en-IN" b="1" dirty="0"/>
              <a:t>Create a title</a:t>
            </a:r>
            <a:endParaRPr lang="en-IN" dirty="0"/>
          </a:p>
          <a:p>
            <a:r>
              <a:rPr lang="en-IN" dirty="0"/>
              <a:t>                        Prefix the instruction with a clear heading.</a:t>
            </a:r>
          </a:p>
          <a:p>
            <a:r>
              <a:rPr lang="en-IN" dirty="0"/>
              <a:t>                        Ex: Instruction on ‘How to………..’</a:t>
            </a:r>
          </a:p>
          <a:p>
            <a:r>
              <a:rPr lang="en-IN" dirty="0"/>
              <a:t>            2. </a:t>
            </a:r>
            <a:r>
              <a:rPr lang="en-IN" b="1" dirty="0"/>
              <a:t>Use action verbs in the beginning</a:t>
            </a:r>
            <a:r>
              <a:rPr lang="en-IN" dirty="0"/>
              <a:t> (Use the direct imperative form</a:t>
            </a:r>
          </a:p>
          <a:p>
            <a:r>
              <a:rPr lang="en-IN" dirty="0"/>
              <a:t>                        Ex: Close the lid tightly</a:t>
            </a:r>
          </a:p>
          <a:p>
            <a:r>
              <a:rPr lang="en-IN" dirty="0"/>
              <a:t>                               Keep the lab clean.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96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                               Keep the lab clean.</a:t>
            </a:r>
          </a:p>
          <a:p>
            <a:r>
              <a:rPr lang="en-IN" dirty="0"/>
              <a:t>                               Avoid……</a:t>
            </a:r>
          </a:p>
          <a:p>
            <a:r>
              <a:rPr lang="en-IN" dirty="0"/>
              <a:t>                               Don’t…….</a:t>
            </a:r>
          </a:p>
          <a:p>
            <a:r>
              <a:rPr lang="en-IN" dirty="0"/>
              <a:t>                               Maintain…….</a:t>
            </a:r>
          </a:p>
          <a:p>
            <a:r>
              <a:rPr lang="en-IN" dirty="0"/>
              <a:t>                               Handle………</a:t>
            </a:r>
          </a:p>
          <a:p>
            <a:r>
              <a:rPr lang="en-IN" dirty="0"/>
              <a:t>                               Keep away</a:t>
            </a:r>
          </a:p>
          <a:p>
            <a:r>
              <a:rPr lang="en-IN" dirty="0"/>
              <a:t>            3. Use short clear sentences with words that are common</a:t>
            </a:r>
          </a:p>
          <a:p>
            <a:r>
              <a:rPr lang="en-IN" b="1" dirty="0"/>
              <a:t>                        Ex: Warning: Handle with care</a:t>
            </a:r>
            <a:endParaRPr lang="en-IN" dirty="0"/>
          </a:p>
          <a:p>
            <a:r>
              <a:rPr lang="en-IN" dirty="0"/>
              <a:t>            4. Avoid words with more than one meaning.</a:t>
            </a:r>
          </a:p>
          <a:p>
            <a:r>
              <a:rPr lang="en-IN" dirty="0"/>
              <a:t>            5. </a:t>
            </a:r>
            <a:r>
              <a:rPr lang="en-IN" b="1" dirty="0"/>
              <a:t>Make sure to include any caution, warning or dangers.</a:t>
            </a:r>
            <a:endParaRPr lang="en-IN" dirty="0"/>
          </a:p>
          <a:p>
            <a:r>
              <a:rPr lang="en-IN" dirty="0"/>
              <a:t> </a:t>
            </a:r>
          </a:p>
          <a:p>
            <a:r>
              <a:rPr lang="en-IN" b="1" dirty="0"/>
              <a:t>                               Caution: Don’t touch the wire.</a:t>
            </a:r>
            <a:endParaRPr lang="en-IN" dirty="0"/>
          </a:p>
          <a:p>
            <a:r>
              <a:rPr lang="en-IN" dirty="0"/>
              <a:t>            7. Otherwise use a bulleted list.( when the order is not important.)</a:t>
            </a:r>
          </a:p>
          <a:p>
            <a:r>
              <a:rPr lang="en-IN" dirty="0"/>
              <a:t>            8. Leave enough space between any two instructions. </a:t>
            </a:r>
          </a:p>
          <a:p>
            <a:r>
              <a:rPr lang="en-IN" dirty="0"/>
              <a:t>            6. Use a numbered list when the order is important.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50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1</a:t>
            </a:r>
            <a:r>
              <a:rPr lang="en-IN" dirty="0"/>
              <a:t>. Write eight instructions on’ How to keep your ATM transaction safe and secure’</a:t>
            </a:r>
          </a:p>
          <a:p>
            <a:r>
              <a:rPr lang="en-IN" dirty="0"/>
              <a:t>Answer:</a:t>
            </a:r>
          </a:p>
          <a:p>
            <a:r>
              <a:rPr lang="en-IN" b="1" dirty="0"/>
              <a:t>Instructions on ‘How to keep your ATM transactions safe and secure’</a:t>
            </a:r>
            <a:endParaRPr lang="en-IN" dirty="0"/>
          </a:p>
          <a:p>
            <a:r>
              <a:rPr lang="en-IN" dirty="0"/>
              <a:t>            1. </a:t>
            </a:r>
            <a:r>
              <a:rPr lang="en-IN" b="1" dirty="0"/>
              <a:t>Keep</a:t>
            </a:r>
            <a:r>
              <a:rPr lang="en-IN" dirty="0"/>
              <a:t> your ATM card in a secure place.</a:t>
            </a:r>
          </a:p>
          <a:p>
            <a:r>
              <a:rPr lang="en-IN" dirty="0"/>
              <a:t>            2. </a:t>
            </a:r>
            <a:r>
              <a:rPr lang="en-IN" b="1" dirty="0"/>
              <a:t>Cover</a:t>
            </a:r>
            <a:r>
              <a:rPr lang="en-IN" dirty="0"/>
              <a:t> keypad when entering pin.</a:t>
            </a:r>
          </a:p>
          <a:p>
            <a:r>
              <a:rPr lang="en-IN" dirty="0"/>
              <a:t>            3. </a:t>
            </a:r>
            <a:r>
              <a:rPr lang="en-IN" b="1" dirty="0"/>
              <a:t>Change</a:t>
            </a:r>
            <a:r>
              <a:rPr lang="en-IN" dirty="0"/>
              <a:t> your pin first time and regularly there after</a:t>
            </a:r>
          </a:p>
          <a:p>
            <a:r>
              <a:rPr lang="en-IN" dirty="0"/>
              <a:t>            4. </a:t>
            </a:r>
            <a:r>
              <a:rPr lang="en-IN" b="1" dirty="0"/>
              <a:t>Do not ask</a:t>
            </a:r>
            <a:r>
              <a:rPr lang="en-IN" dirty="0"/>
              <a:t> for help from strangers.</a:t>
            </a:r>
          </a:p>
          <a:p>
            <a:r>
              <a:rPr lang="en-IN" dirty="0"/>
              <a:t>            5. </a:t>
            </a:r>
            <a:r>
              <a:rPr lang="en-IN" b="1" dirty="0"/>
              <a:t>Do not hand over</a:t>
            </a:r>
            <a:r>
              <a:rPr lang="en-IN" dirty="0"/>
              <a:t> ATM card to any unknown person.</a:t>
            </a:r>
          </a:p>
          <a:p>
            <a:r>
              <a:rPr lang="en-IN" dirty="0"/>
              <a:t>            6. </a:t>
            </a:r>
            <a:r>
              <a:rPr lang="en-IN" b="1" dirty="0"/>
              <a:t>Do not keep</a:t>
            </a:r>
            <a:r>
              <a:rPr lang="en-IN" dirty="0"/>
              <a:t> any record of your pin- memorise it instead.</a:t>
            </a:r>
          </a:p>
          <a:p>
            <a:r>
              <a:rPr lang="en-IN" dirty="0"/>
              <a:t>            7. </a:t>
            </a:r>
            <a:r>
              <a:rPr lang="en-IN" b="1" dirty="0"/>
              <a:t>Do not leave</a:t>
            </a:r>
            <a:r>
              <a:rPr lang="en-IN" dirty="0"/>
              <a:t> ATM cabin till your transaction is complete</a:t>
            </a:r>
          </a:p>
        </p:txBody>
      </p:sp>
    </p:spTree>
    <p:extLst>
      <p:ext uri="{BB962C8B-B14F-4D97-AF65-F5344CB8AC3E}">
        <p14:creationId xmlns:p14="http://schemas.microsoft.com/office/powerpoint/2010/main" val="360841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INSTRUCTION-RECOMMENDATION: A COMPARISION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u="sng" dirty="0" smtClean="0"/>
              <a:t>1</a:t>
            </a:r>
            <a:r>
              <a:rPr lang="en-IN" b="1" u="sng" dirty="0"/>
              <a:t>. An instruction</a:t>
            </a:r>
            <a:r>
              <a:rPr lang="en-IN" dirty="0"/>
              <a:t> is a direction for carrying out a procedure or for performing a task.</a:t>
            </a:r>
          </a:p>
          <a:p>
            <a:r>
              <a:rPr lang="en-IN" b="1" u="sng" dirty="0"/>
              <a:t>2. A recommendation</a:t>
            </a:r>
            <a:r>
              <a:rPr lang="en-IN" dirty="0"/>
              <a:t> is a suggestion given on a particular issue. You don’t have to follow it. But it is recommended.</a:t>
            </a:r>
          </a:p>
          <a:p>
            <a:r>
              <a:rPr lang="en-IN" dirty="0"/>
              <a:t>3.</a:t>
            </a:r>
            <a:r>
              <a:rPr lang="en-IN" b="1" u="sng" dirty="0"/>
              <a:t>A recommendation</a:t>
            </a:r>
            <a:r>
              <a:rPr lang="en-IN" dirty="0"/>
              <a:t> is more like a suggestion and an instruction is like an order.</a:t>
            </a:r>
          </a:p>
          <a:p>
            <a:r>
              <a:rPr lang="en-IN" dirty="0"/>
              <a:t>4. </a:t>
            </a:r>
            <a:r>
              <a:rPr lang="en-IN" b="1" u="sng" dirty="0"/>
              <a:t>An instruction</a:t>
            </a:r>
            <a:r>
              <a:rPr lang="en-IN" dirty="0"/>
              <a:t> is a modified form of recommendation. Instructions are to be followed.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23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Assignment: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</a:t>
            </a:r>
            <a:r>
              <a:rPr lang="en-IN" dirty="0"/>
              <a:t>. Write a set of eight instructions that are to be followed by a student in a college library.</a:t>
            </a:r>
          </a:p>
          <a:p>
            <a:r>
              <a:rPr lang="en-IN" dirty="0"/>
              <a:t>2. Write a set of instructions to improve your language skills</a:t>
            </a:r>
          </a:p>
          <a:p>
            <a:r>
              <a:rPr lang="en-IN" dirty="0"/>
              <a:t>3. Write a set of eight instructions to be followed by people to manage the heat during the summer.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033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555</TotalTime>
  <Words>227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INSTRUCTIONS</vt:lpstr>
      <vt:lpstr>Writing Instructions</vt:lpstr>
      <vt:lpstr>              </vt:lpstr>
      <vt:lpstr>Activity</vt:lpstr>
      <vt:lpstr>Guide lines for writing instructions:</vt:lpstr>
      <vt:lpstr>PowerPoint Presentation</vt:lpstr>
      <vt:lpstr>Examples: </vt:lpstr>
      <vt:lpstr>INSTRUCTION-RECOMMENDATION: A COMPARISION </vt:lpstr>
      <vt:lpstr>Assignment: </vt:lpstr>
      <vt:lpstr>Thank You</vt:lpstr>
    </vt:vector>
  </TitlesOfParts>
  <Company>Vimal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DEFINITIONS</dc:title>
  <dc:creator>Thamarai</dc:creator>
  <cp:lastModifiedBy>Windows User</cp:lastModifiedBy>
  <cp:revision>57</cp:revision>
  <dcterms:created xsi:type="dcterms:W3CDTF">2012-10-09T14:39:32Z</dcterms:created>
  <dcterms:modified xsi:type="dcterms:W3CDTF">2022-05-09T03:44:48Z</dcterms:modified>
</cp:coreProperties>
</file>