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75" r:id="rId5"/>
    <p:sldId id="276" r:id="rId6"/>
    <p:sldId id="257" r:id="rId7"/>
    <p:sldId id="258" r:id="rId8"/>
    <p:sldId id="259" r:id="rId9"/>
    <p:sldId id="260" r:id="rId10"/>
    <p:sldId id="261" r:id="rId11"/>
    <p:sldId id="262" r:id="rId12"/>
    <p:sldId id="263" r:id="rId13"/>
    <p:sldId id="264" r:id="rId14"/>
    <p:sldId id="267" r:id="rId15"/>
    <p:sldId id="265" r:id="rId16"/>
    <p:sldId id="268" r:id="rId17"/>
    <p:sldId id="269" r:id="rId18"/>
    <p:sldId id="266" r:id="rId19"/>
    <p:sldId id="271" r:id="rId20"/>
    <p:sldId id="270"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65" autoAdjust="0"/>
    <p:restoredTop sz="94660"/>
  </p:normalViewPr>
  <p:slideViewPr>
    <p:cSldViewPr>
      <p:cViewPr>
        <p:scale>
          <a:sx n="76" d="100"/>
          <a:sy n="76" d="100"/>
        </p:scale>
        <p:origin x="-136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6DC6C74-3A35-42D4-B9CB-31D02EB6A3CB}" type="datetimeFigureOut">
              <a:rPr lang="en-US" smtClean="0"/>
              <a:pPr/>
              <a:t>12/3/2020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C6EF5C5-9A7A-49F4-9C6D-22800A002F6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DC6C74-3A35-42D4-B9CB-31D02EB6A3CB}"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EF5C5-9A7A-49F4-9C6D-22800A002F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DC6C74-3A35-42D4-B9CB-31D02EB6A3CB}"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EF5C5-9A7A-49F4-9C6D-22800A002F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DC6C74-3A35-42D4-B9CB-31D02EB6A3CB}"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EF5C5-9A7A-49F4-9C6D-22800A002F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6DC6C74-3A35-42D4-B9CB-31D02EB6A3CB}"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EF5C5-9A7A-49F4-9C6D-22800A002F6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DC6C74-3A35-42D4-B9CB-31D02EB6A3CB}"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EF5C5-9A7A-49F4-9C6D-22800A002F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6DC6C74-3A35-42D4-B9CB-31D02EB6A3CB}" type="datetimeFigureOut">
              <a:rPr lang="en-US" smtClean="0"/>
              <a:pPr/>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6EF5C5-9A7A-49F4-9C6D-22800A002F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6DC6C74-3A35-42D4-B9CB-31D02EB6A3CB}" type="datetimeFigureOut">
              <a:rPr lang="en-US" smtClean="0"/>
              <a:pPr/>
              <a:t>12/3/2020</a:t>
            </a:fld>
            <a:endParaRPr lang="en-US"/>
          </a:p>
        </p:txBody>
      </p:sp>
      <p:sp>
        <p:nvSpPr>
          <p:cNvPr id="8" name="Slide Number Placeholder 7"/>
          <p:cNvSpPr>
            <a:spLocks noGrp="1"/>
          </p:cNvSpPr>
          <p:nvPr>
            <p:ph type="sldNum" sz="quarter" idx="11"/>
          </p:nvPr>
        </p:nvSpPr>
        <p:spPr/>
        <p:txBody>
          <a:bodyPr/>
          <a:lstStyle/>
          <a:p>
            <a:fld id="{DC6EF5C5-9A7A-49F4-9C6D-22800A002F62}"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C6C74-3A35-42D4-B9CB-31D02EB6A3CB}" type="datetimeFigureOut">
              <a:rPr lang="en-US" smtClean="0"/>
              <a:pPr/>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6EF5C5-9A7A-49F4-9C6D-22800A002F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DC6C74-3A35-42D4-B9CB-31D02EB6A3CB}"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DC6EF5C5-9A7A-49F4-9C6D-22800A002F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46DC6C74-3A35-42D4-B9CB-31D02EB6A3CB}"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EF5C5-9A7A-49F4-9C6D-22800A002F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6DC6C74-3A35-42D4-B9CB-31D02EB6A3CB}" type="datetimeFigureOut">
              <a:rPr lang="en-US" smtClean="0"/>
              <a:pPr/>
              <a:t>12/3/2020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C6EF5C5-9A7A-49F4-9C6D-22800A002F6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divyamenon@cognizant.com" TargetMode="External"/><Relationship Id="rId2" Type="http://schemas.openxmlformats.org/officeDocument/2006/relationships/hyperlink" Target="mailto:sunilsharma@srmist.edu.in" TargetMode="External"/><Relationship Id="rId1" Type="http://schemas.openxmlformats.org/officeDocument/2006/relationships/slideLayout" Target="../slideLayouts/slideLayout2.xml"/><Relationship Id="rId5" Type="http://schemas.openxmlformats.org/officeDocument/2006/relationships/hyperlink" Target="mailto:hulkraj@yahoomail.com" TargetMode="External"/><Relationship Id="rId4" Type="http://schemas.openxmlformats.org/officeDocument/2006/relationships/hyperlink" Target="mailto:princessmekavi@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thehrmanager@royalsoln.co.in" TargetMode="External"/><Relationship Id="rId2" Type="http://schemas.openxmlformats.org/officeDocument/2006/relationships/hyperlink" Target="mailto:themanager@bbc.co.i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endParaRPr lang="en-US" sz="2000" dirty="0"/>
          </a:p>
        </p:txBody>
      </p:sp>
      <p:sp>
        <p:nvSpPr>
          <p:cNvPr id="3" name="Subtitle 2"/>
          <p:cNvSpPr>
            <a:spLocks noGrp="1"/>
          </p:cNvSpPr>
          <p:nvPr>
            <p:ph type="subTitle" idx="1"/>
          </p:nvPr>
        </p:nvSpPr>
        <p:spPr/>
        <p:txBody>
          <a:bodyPr>
            <a:normAutofit/>
          </a:bodyPr>
          <a:lstStyle/>
          <a:p>
            <a:r>
              <a:rPr lang="en-US" sz="4800" dirty="0" smtClean="0">
                <a:latin typeface="Times New Roman" pitchFamily="18" charset="0"/>
                <a:cs typeface="Times New Roman" pitchFamily="18" charset="0"/>
              </a:rPr>
              <a:t>E-MAIL WRITING</a:t>
            </a:r>
            <a:endParaRPr lang="en-US" sz="4800" dirty="0">
              <a:latin typeface="Times New Roman" pitchFamily="18" charset="0"/>
              <a:cs typeface="Times New Roman" pitchFamily="18" charset="0"/>
            </a:endParaRPr>
          </a:p>
        </p:txBody>
      </p:sp>
      <p:pic>
        <p:nvPicPr>
          <p:cNvPr id="4" name="Picture 3" descr="srm-institute-of-science-and-technology-vector-logo.png"/>
          <p:cNvPicPr>
            <a:picLocks noChangeAspect="1"/>
          </p:cNvPicPr>
          <p:nvPr/>
        </p:nvPicPr>
        <p:blipFill>
          <a:blip r:embed="rId2"/>
          <a:stretch>
            <a:fillRect/>
          </a:stretch>
        </p:blipFill>
        <p:spPr>
          <a:xfrm>
            <a:off x="7086600" y="228600"/>
            <a:ext cx="1600200" cy="111341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a formal mail(especially for business communications),  whether it is the sender or receiver, the mail ids used by them should be very formal.</a:t>
            </a:r>
          </a:p>
          <a:p>
            <a:r>
              <a:rPr lang="en-US" dirty="0" smtClean="0"/>
              <a:t>The mail ids should carry their name for easy identification and also must use the domain of the </a:t>
            </a:r>
            <a:r>
              <a:rPr lang="en-US" dirty="0" err="1" smtClean="0"/>
              <a:t>organisation</a:t>
            </a:r>
            <a:r>
              <a:rPr lang="en-US" dirty="0" smtClean="0"/>
              <a:t> they are associated with.</a:t>
            </a:r>
          </a:p>
          <a:p>
            <a:pPr lvl="1"/>
            <a:r>
              <a:rPr lang="en-US" dirty="0" err="1" smtClean="0"/>
              <a:t>Eg</a:t>
            </a:r>
            <a:r>
              <a:rPr lang="en-US" dirty="0" smtClean="0"/>
              <a:t>: </a:t>
            </a:r>
            <a:r>
              <a:rPr lang="en-US" dirty="0" smtClean="0">
                <a:hlinkClick r:id="rId2"/>
              </a:rPr>
              <a:t>sunilsharma@srmist.edu.in</a:t>
            </a:r>
            <a:r>
              <a:rPr lang="en-US" dirty="0" smtClean="0"/>
              <a:t>, </a:t>
            </a:r>
            <a:r>
              <a:rPr lang="en-US" dirty="0" smtClean="0">
                <a:hlinkClick r:id="rId3"/>
              </a:rPr>
              <a:t>divyamenon@cognizant.com</a:t>
            </a:r>
            <a:endParaRPr lang="en-US" dirty="0" smtClean="0"/>
          </a:p>
          <a:p>
            <a:r>
              <a:rPr lang="en-US" dirty="0" smtClean="0"/>
              <a:t>In informal mail, personal  mail ids can be used. </a:t>
            </a:r>
          </a:p>
          <a:p>
            <a:pPr lvl="1"/>
            <a:r>
              <a:rPr lang="en-US" dirty="0" err="1" smtClean="0"/>
              <a:t>Eg</a:t>
            </a:r>
            <a:r>
              <a:rPr lang="en-US" dirty="0" smtClean="0"/>
              <a:t>: </a:t>
            </a:r>
            <a:r>
              <a:rPr lang="en-US" dirty="0" smtClean="0">
                <a:hlinkClick r:id="rId4"/>
              </a:rPr>
              <a:t>princessmekavi@gmail.com</a:t>
            </a:r>
            <a:r>
              <a:rPr lang="en-US" dirty="0" smtClean="0"/>
              <a:t>, </a:t>
            </a:r>
            <a:r>
              <a:rPr lang="en-US" dirty="0" smtClean="0">
                <a:hlinkClick r:id="rId5"/>
              </a:rPr>
              <a:t>hulkraj@yahoomail.com</a:t>
            </a:r>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 Carbon copy</a:t>
            </a:r>
            <a:endParaRPr lang="en-US" dirty="0"/>
          </a:p>
        </p:txBody>
      </p:sp>
      <p:sp>
        <p:nvSpPr>
          <p:cNvPr id="3" name="Content Placeholder 2"/>
          <p:cNvSpPr>
            <a:spLocks noGrp="1"/>
          </p:cNvSpPr>
          <p:nvPr>
            <p:ph idx="1"/>
          </p:nvPr>
        </p:nvSpPr>
        <p:spPr/>
        <p:txBody>
          <a:bodyPr/>
          <a:lstStyle/>
          <a:p>
            <a:r>
              <a:rPr lang="en-US" dirty="0" smtClean="0"/>
              <a:t>This is used to give attention to someone.</a:t>
            </a:r>
          </a:p>
          <a:p>
            <a:r>
              <a:rPr lang="en-US" dirty="0" err="1" smtClean="0"/>
              <a:t>Eg</a:t>
            </a:r>
            <a:r>
              <a:rPr lang="en-US" dirty="0" smtClean="0"/>
              <a:t>: </a:t>
            </a:r>
            <a:r>
              <a:rPr lang="en-US" dirty="0" err="1" smtClean="0"/>
              <a:t>Mr.A</a:t>
            </a:r>
            <a:r>
              <a:rPr lang="en-US" dirty="0" smtClean="0"/>
              <a:t> is sending a mail to </a:t>
            </a:r>
            <a:r>
              <a:rPr lang="en-US" dirty="0" err="1" smtClean="0"/>
              <a:t>Mr.B</a:t>
            </a:r>
            <a:r>
              <a:rPr lang="en-US" dirty="0" smtClean="0"/>
              <a:t> and also </a:t>
            </a:r>
            <a:r>
              <a:rPr lang="en-US" dirty="0" err="1" smtClean="0"/>
              <a:t>Mr.A</a:t>
            </a:r>
            <a:r>
              <a:rPr lang="en-US" dirty="0" smtClean="0"/>
              <a:t> wants </a:t>
            </a:r>
            <a:r>
              <a:rPr lang="en-US" dirty="0" err="1" smtClean="0"/>
              <a:t>Mr.C</a:t>
            </a:r>
            <a:r>
              <a:rPr lang="en-US" dirty="0" smtClean="0"/>
              <a:t> to know about it. In that case we make use of this Cc. So now </a:t>
            </a:r>
            <a:r>
              <a:rPr lang="en-US" dirty="0" err="1" smtClean="0"/>
              <a:t>Mr.C</a:t>
            </a:r>
            <a:r>
              <a:rPr lang="en-US" dirty="0" smtClean="0"/>
              <a:t> has noted that </a:t>
            </a:r>
            <a:r>
              <a:rPr lang="en-US" dirty="0" err="1" smtClean="0"/>
              <a:t>Mr.A</a:t>
            </a:r>
            <a:r>
              <a:rPr lang="en-US" dirty="0" smtClean="0"/>
              <a:t> has send a mail to </a:t>
            </a:r>
            <a:r>
              <a:rPr lang="en-US" dirty="0" err="1" smtClean="0"/>
              <a:t>Mr.B</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 </a:t>
            </a:r>
            <a:endParaRPr lang="en-US" dirty="0"/>
          </a:p>
        </p:txBody>
      </p:sp>
      <p:sp>
        <p:nvSpPr>
          <p:cNvPr id="3" name="Content Placeholder 2"/>
          <p:cNvSpPr>
            <a:spLocks noGrp="1"/>
          </p:cNvSpPr>
          <p:nvPr>
            <p:ph idx="1"/>
          </p:nvPr>
        </p:nvSpPr>
        <p:spPr/>
        <p:txBody>
          <a:bodyPr>
            <a:normAutofit fontScale="92500"/>
          </a:bodyPr>
          <a:lstStyle/>
          <a:p>
            <a:r>
              <a:rPr lang="en-US" dirty="0" smtClean="0"/>
              <a:t>‘Subject’ intends to:</a:t>
            </a:r>
          </a:p>
          <a:p>
            <a:pPr lvl="3">
              <a:buFont typeface="Wingdings" pitchFamily="2" charset="2"/>
              <a:buChar char="Ø"/>
            </a:pPr>
            <a:r>
              <a:rPr lang="en-US" dirty="0" smtClean="0"/>
              <a:t>Give an idea to the receiver</a:t>
            </a:r>
          </a:p>
          <a:p>
            <a:pPr lvl="3">
              <a:buFont typeface="Wingdings" pitchFamily="2" charset="2"/>
              <a:buChar char="Ø"/>
            </a:pPr>
            <a:r>
              <a:rPr lang="en-US" dirty="0" smtClean="0"/>
              <a:t>Help the receiver to prioritize his/her mails.</a:t>
            </a:r>
          </a:p>
          <a:p>
            <a:pPr lvl="1">
              <a:buFont typeface="Wingdings" pitchFamily="2" charset="2"/>
              <a:buChar char="v"/>
            </a:pPr>
            <a:r>
              <a:rPr lang="en-US" dirty="0" smtClean="0"/>
              <a:t>Do not write a complete sentence.</a:t>
            </a:r>
          </a:p>
          <a:p>
            <a:pPr lvl="1">
              <a:buFont typeface="Wingdings" pitchFamily="2" charset="2"/>
              <a:buChar char="v"/>
            </a:pPr>
            <a:r>
              <a:rPr lang="en-US" dirty="0" smtClean="0"/>
              <a:t>Subject should be given in brief.</a:t>
            </a:r>
          </a:p>
          <a:p>
            <a:pPr lvl="1">
              <a:buFont typeface="Wingdings" pitchFamily="2" charset="2"/>
              <a:buChar char="v"/>
            </a:pPr>
            <a:r>
              <a:rPr lang="en-US" dirty="0" smtClean="0"/>
              <a:t>Specify the subject using key words like Application, Complaint, Request, Enquiry etc.</a:t>
            </a:r>
          </a:p>
          <a:p>
            <a:pPr lvl="1">
              <a:buFont typeface="Wingdings" pitchFamily="2" charset="2"/>
              <a:buChar char="v"/>
            </a:pPr>
            <a:r>
              <a:rPr lang="en-US" dirty="0" err="1" smtClean="0"/>
              <a:t>Eg</a:t>
            </a:r>
            <a:r>
              <a:rPr lang="en-US" dirty="0" smtClean="0"/>
              <a:t>: Application for the post of an Engineer, Complaint regarding poor internet connection, Inquiry about the order placed etc.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Salutation </a:t>
            </a:r>
            <a:endParaRPr lang="en-US" dirty="0"/>
          </a:p>
        </p:txBody>
      </p:sp>
      <p:sp>
        <p:nvSpPr>
          <p:cNvPr id="3" name="Content Placeholder 2"/>
          <p:cNvSpPr>
            <a:spLocks noGrp="1"/>
          </p:cNvSpPr>
          <p:nvPr>
            <p:ph idx="1"/>
          </p:nvPr>
        </p:nvSpPr>
        <p:spPr/>
        <p:txBody>
          <a:bodyPr/>
          <a:lstStyle/>
          <a:p>
            <a:r>
              <a:rPr lang="en-US" dirty="0" smtClean="0"/>
              <a:t>Formal – Dear Sir/Ma’am or first name of the person.</a:t>
            </a:r>
          </a:p>
          <a:p>
            <a:r>
              <a:rPr lang="en-US" dirty="0" err="1" smtClean="0"/>
              <a:t>Eg</a:t>
            </a:r>
            <a:r>
              <a:rPr lang="en-US" dirty="0" smtClean="0"/>
              <a:t>: Dear Sir/ Dear Sunil, Dear Ma’am/Dear </a:t>
            </a:r>
            <a:r>
              <a:rPr lang="en-US" dirty="0" err="1" smtClean="0"/>
              <a:t>Kavya</a:t>
            </a:r>
            <a:endParaRPr lang="en-US" dirty="0" smtClean="0"/>
          </a:p>
          <a:p>
            <a:r>
              <a:rPr lang="en-US" dirty="0" smtClean="0"/>
              <a:t>Informal – Hi/Hello</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Body of an email</a:t>
            </a:r>
            <a:endParaRPr lang="en-US" dirty="0"/>
          </a:p>
        </p:txBody>
      </p:sp>
      <p:sp>
        <p:nvSpPr>
          <p:cNvPr id="3" name="Content Placeholder 2"/>
          <p:cNvSpPr>
            <a:spLocks noGrp="1"/>
          </p:cNvSpPr>
          <p:nvPr>
            <p:ph idx="1"/>
          </p:nvPr>
        </p:nvSpPr>
        <p:spPr/>
        <p:txBody>
          <a:bodyPr/>
          <a:lstStyle/>
          <a:p>
            <a:r>
              <a:rPr lang="en-US" dirty="0" smtClean="0"/>
              <a:t>Use appropriate words.</a:t>
            </a:r>
          </a:p>
          <a:p>
            <a:r>
              <a:rPr lang="en-US" dirty="0" smtClean="0"/>
              <a:t>Sentences must be short and concise.</a:t>
            </a:r>
          </a:p>
          <a:p>
            <a:r>
              <a:rPr lang="en-US" dirty="0" smtClean="0"/>
              <a:t>Don’t elaborate in many paragraphs.</a:t>
            </a:r>
          </a:p>
          <a:p>
            <a:r>
              <a:rPr lang="en-US" dirty="0" smtClean="0"/>
              <a:t>Avoid using Bold letters.</a:t>
            </a:r>
          </a:p>
          <a:p>
            <a:r>
              <a:rPr lang="en-US" dirty="0" smtClean="0"/>
              <a:t>Don’t use SMS language.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of an email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Open with a pleasantry statement:</a:t>
            </a:r>
          </a:p>
          <a:p>
            <a:pPr lvl="1"/>
            <a:r>
              <a:rPr lang="en-US" dirty="0" smtClean="0"/>
              <a:t>Good morning, Greetings…</a:t>
            </a:r>
          </a:p>
          <a:p>
            <a:pPr lvl="1"/>
            <a:r>
              <a:rPr lang="en-US" dirty="0" smtClean="0"/>
              <a:t>I am …so and so(if it needs an introduction)</a:t>
            </a:r>
          </a:p>
          <a:p>
            <a:pPr lvl="1"/>
            <a:r>
              <a:rPr lang="en-US" dirty="0" smtClean="0"/>
              <a:t>Thank you …( if it’s a reply mail)</a:t>
            </a:r>
          </a:p>
          <a:p>
            <a:r>
              <a:rPr lang="en-US" dirty="0" smtClean="0"/>
              <a:t>Following up of a previous mail:</a:t>
            </a:r>
          </a:p>
          <a:p>
            <a:pPr lvl="1"/>
            <a:r>
              <a:rPr lang="en-US" dirty="0" smtClean="0"/>
              <a:t>As we discussed…</a:t>
            </a:r>
          </a:p>
          <a:p>
            <a:pPr lvl="1"/>
            <a:r>
              <a:rPr lang="en-US" dirty="0" smtClean="0"/>
              <a:t>To follow up on our meeting…</a:t>
            </a:r>
          </a:p>
          <a:p>
            <a:pPr lvl="1"/>
            <a:r>
              <a:rPr lang="en-US" dirty="0" smtClean="0"/>
              <a:t>Regarding/In regards to…</a:t>
            </a:r>
          </a:p>
          <a:p>
            <a:pPr lvl="1"/>
            <a:r>
              <a:rPr lang="en-US" dirty="0" smtClean="0"/>
              <a:t>As far as…goes…</a:t>
            </a:r>
          </a:p>
          <a:p>
            <a:pPr lvl="1"/>
            <a:r>
              <a:rPr lang="en-US" dirty="0" smtClean="0"/>
              <a:t>On the topic of…</a:t>
            </a:r>
          </a:p>
          <a:p>
            <a:pPr lvl="1">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of an email</a:t>
            </a:r>
            <a:endParaRPr lang="en-US" dirty="0"/>
          </a:p>
        </p:txBody>
      </p:sp>
      <p:sp>
        <p:nvSpPr>
          <p:cNvPr id="3" name="Content Placeholder 2"/>
          <p:cNvSpPr>
            <a:spLocks noGrp="1"/>
          </p:cNvSpPr>
          <p:nvPr>
            <p:ph idx="1"/>
          </p:nvPr>
        </p:nvSpPr>
        <p:spPr/>
        <p:txBody>
          <a:bodyPr>
            <a:normAutofit/>
          </a:bodyPr>
          <a:lstStyle/>
          <a:p>
            <a:r>
              <a:rPr lang="en-US" dirty="0" smtClean="0"/>
              <a:t>For requesting or if you need a reply use:</a:t>
            </a:r>
          </a:p>
          <a:p>
            <a:pPr lvl="1"/>
            <a:r>
              <a:rPr lang="en-US" dirty="0" smtClean="0"/>
              <a:t>Could you let me know…</a:t>
            </a:r>
          </a:p>
          <a:p>
            <a:pPr lvl="1"/>
            <a:r>
              <a:rPr lang="en-US" dirty="0" smtClean="0"/>
              <a:t>I’d like to know if/when/how etc…</a:t>
            </a:r>
          </a:p>
          <a:p>
            <a:pPr lvl="1"/>
            <a:r>
              <a:rPr lang="en-US" dirty="0" smtClean="0"/>
              <a:t>Could you confirm if/when/how etc…</a:t>
            </a:r>
          </a:p>
          <a:p>
            <a:pPr lvl="1"/>
            <a:r>
              <a:rPr lang="en-US" dirty="0" smtClean="0"/>
              <a:t>Do you have any details/update on…</a:t>
            </a:r>
          </a:p>
          <a:p>
            <a:r>
              <a:rPr lang="en-US" dirty="0" smtClean="0"/>
              <a:t>Use words like kindly, please, request, etc., in the mail if you require any help.</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Complimentary close</a:t>
            </a:r>
            <a:endParaRPr lang="en-US" dirty="0"/>
          </a:p>
        </p:txBody>
      </p:sp>
      <p:sp>
        <p:nvSpPr>
          <p:cNvPr id="3" name="Content Placeholder 2"/>
          <p:cNvSpPr>
            <a:spLocks noGrp="1"/>
          </p:cNvSpPr>
          <p:nvPr>
            <p:ph idx="1"/>
          </p:nvPr>
        </p:nvSpPr>
        <p:spPr/>
        <p:txBody>
          <a:bodyPr/>
          <a:lstStyle/>
          <a:p>
            <a:r>
              <a:rPr lang="en-US" dirty="0" smtClean="0"/>
              <a:t>This constitutes the end of the letter.</a:t>
            </a:r>
          </a:p>
          <a:p>
            <a:r>
              <a:rPr lang="en-US" dirty="0" smtClean="0"/>
              <a:t>Formal – Thanking you, Thanks with regards, Waiting for a positive reply, look forward to hearing from you, thank you for your time etc.</a:t>
            </a:r>
          </a:p>
          <a:p>
            <a:r>
              <a:rPr lang="en-US" dirty="0" smtClean="0"/>
              <a:t>Formal subscription-regards, sincerely, yours truly, warm regards etc.</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smtClean="0"/>
              <a:t>Sample email</a:t>
            </a:r>
            <a:endParaRPr lang="en-US" dirty="0"/>
          </a:p>
        </p:txBody>
      </p:sp>
      <p:sp>
        <p:nvSpPr>
          <p:cNvPr id="3" name="Content Placeholder 2"/>
          <p:cNvSpPr>
            <a:spLocks noGrp="1"/>
          </p:cNvSpPr>
          <p:nvPr>
            <p:ph idx="1"/>
          </p:nvPr>
        </p:nvSpPr>
        <p:spPr>
          <a:xfrm>
            <a:off x="457200" y="1143000"/>
            <a:ext cx="7467600" cy="4983163"/>
          </a:xfrm>
        </p:spPr>
        <p:txBody>
          <a:bodyPr>
            <a:normAutofit fontScale="62500" lnSpcReduction="20000"/>
          </a:bodyPr>
          <a:lstStyle/>
          <a:p>
            <a:pPr>
              <a:buNone/>
            </a:pPr>
            <a:r>
              <a:rPr lang="en-US" dirty="0" smtClean="0"/>
              <a:t>From :stevenson@gmail.com</a:t>
            </a:r>
          </a:p>
          <a:p>
            <a:pPr>
              <a:buNone/>
            </a:pPr>
            <a:r>
              <a:rPr lang="en-US" dirty="0" smtClean="0"/>
              <a:t>To: Derrida@cental-school.co.in</a:t>
            </a:r>
          </a:p>
          <a:p>
            <a:pPr>
              <a:buNone/>
            </a:pPr>
            <a:r>
              <a:rPr lang="en-US" dirty="0" smtClean="0"/>
              <a:t>Subject : Enquiry about French courses</a:t>
            </a:r>
          </a:p>
          <a:p>
            <a:pPr>
              <a:buNone/>
            </a:pPr>
            <a:r>
              <a:rPr lang="en-US" dirty="0" smtClean="0"/>
              <a:t>Dear Derrida,</a:t>
            </a:r>
          </a:p>
          <a:p>
            <a:pPr algn="just">
              <a:buNone/>
            </a:pPr>
            <a:r>
              <a:rPr lang="en-US" dirty="0" smtClean="0"/>
              <a:t>I am  Stevenson writing in response to your advertisement, in ‘The Hindu’ dated 4th March 2020, regarding the summer courses.</a:t>
            </a:r>
          </a:p>
          <a:p>
            <a:pPr algn="just">
              <a:buNone/>
            </a:pPr>
            <a:r>
              <a:rPr lang="en-US" dirty="0" smtClean="0"/>
              <a:t>The advertisement states the French courses are two weeks long. Would it be possible to do it as a three-week course? I would like to know how much your course cost exactly. Also could you inform me if there are any sports activities included for the children in the summer program?. It would be grateful to you if I get the details through a mail as early as possible.</a:t>
            </a:r>
          </a:p>
          <a:p>
            <a:pPr>
              <a:buNone/>
            </a:pPr>
            <a:r>
              <a:rPr lang="en-US" dirty="0" smtClean="0"/>
              <a:t>I look forward to hearing from you.</a:t>
            </a:r>
          </a:p>
          <a:p>
            <a:pPr>
              <a:buNone/>
            </a:pPr>
            <a:r>
              <a:rPr lang="en-US" dirty="0" smtClean="0"/>
              <a:t>Yours truly,</a:t>
            </a:r>
          </a:p>
          <a:p>
            <a:pPr>
              <a:buNone/>
            </a:pPr>
            <a:r>
              <a:rPr lang="en-US" dirty="0" smtClean="0"/>
              <a:t>Stevenson</a:t>
            </a:r>
          </a:p>
          <a:p>
            <a:pPr>
              <a:buNone/>
            </a:pPr>
            <a:r>
              <a:rPr lang="en-US" dirty="0" err="1" smtClean="0"/>
              <a:t>Adyar</a:t>
            </a:r>
            <a:endParaRPr lang="en-US" dirty="0" smtClean="0"/>
          </a:p>
          <a:p>
            <a:pPr>
              <a:buNone/>
            </a:pPr>
            <a:r>
              <a:rPr lang="en-US" dirty="0" smtClean="0"/>
              <a:t>Chennai-08</a:t>
            </a:r>
          </a:p>
          <a:p>
            <a:pPr>
              <a:buNone/>
            </a:pPr>
            <a:r>
              <a:rPr lang="en-US" dirty="0" smtClean="0"/>
              <a:t>Ph.no:98304948</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email</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From :james@gmail.com</a:t>
            </a:r>
          </a:p>
          <a:p>
            <a:pPr>
              <a:buNone/>
            </a:pPr>
            <a:r>
              <a:rPr lang="en-US" dirty="0" smtClean="0"/>
              <a:t>To: seniormanager@sbi.co.in</a:t>
            </a:r>
          </a:p>
          <a:p>
            <a:pPr>
              <a:buNone/>
            </a:pPr>
            <a:r>
              <a:rPr lang="en-US" dirty="0" smtClean="0"/>
              <a:t>Subject : complaint regarding Long queues at the bank</a:t>
            </a:r>
          </a:p>
          <a:p>
            <a:pPr>
              <a:buNone/>
            </a:pPr>
            <a:r>
              <a:rPr lang="en-US" dirty="0" smtClean="0"/>
              <a:t>Dear Sir/Ma’am</a:t>
            </a:r>
          </a:p>
          <a:p>
            <a:pPr algn="just">
              <a:buNone/>
            </a:pPr>
            <a:r>
              <a:rPr lang="en-US" dirty="0" smtClean="0"/>
              <a:t>I am James, a customer of your bank’s </a:t>
            </a:r>
            <a:r>
              <a:rPr lang="en-US" dirty="0" err="1" smtClean="0"/>
              <a:t>Chromepet</a:t>
            </a:r>
            <a:r>
              <a:rPr lang="en-US" dirty="0" smtClean="0"/>
              <a:t> branch, for more than 5years and I didn’t have issue with your bank since your services were satisfactory . Sadly nowadays there is a huge crowd of customers standing in long lines and waiting for the employees or desk operators to provide services.</a:t>
            </a:r>
          </a:p>
          <a:p>
            <a:pPr algn="just">
              <a:buNone/>
            </a:pPr>
            <a:r>
              <a:rPr lang="en-US" dirty="0" smtClean="0"/>
              <a:t>For about a week I am facing this problem which is unacceptable for me. Also I can assure you that there are dozens of other people complaining about the same </a:t>
            </a:r>
            <a:r>
              <a:rPr lang="en-US" dirty="0" err="1" smtClean="0"/>
              <a:t>problem.I</a:t>
            </a:r>
            <a:r>
              <a:rPr lang="en-US" dirty="0" smtClean="0"/>
              <a:t> don’t know what the issue is and why it takes so much time to provide services for the customers. So here I am making an official complaint so that you can step in this matter and find out what the problem is and how to fix it. </a:t>
            </a:r>
          </a:p>
          <a:p>
            <a:pPr algn="just">
              <a:buNone/>
            </a:pPr>
            <a:r>
              <a:rPr lang="en-US" dirty="0" smtClean="0"/>
              <a:t>Hoping for an immediate action.</a:t>
            </a:r>
          </a:p>
          <a:p>
            <a:pPr algn="just">
              <a:buNone/>
            </a:pPr>
            <a:r>
              <a:rPr lang="en-US" dirty="0" smtClean="0"/>
              <a:t>Thanking you</a:t>
            </a:r>
          </a:p>
          <a:p>
            <a:pPr>
              <a:buNone/>
            </a:pPr>
            <a:r>
              <a:rPr lang="en-US" dirty="0" smtClean="0"/>
              <a:t>Yours truly,</a:t>
            </a:r>
          </a:p>
          <a:p>
            <a:pPr>
              <a:buNone/>
            </a:pPr>
            <a:r>
              <a:rPr lang="en-US" dirty="0" smtClean="0"/>
              <a:t>James</a:t>
            </a:r>
          </a:p>
          <a:p>
            <a:pPr>
              <a:buNone/>
            </a:pPr>
            <a:r>
              <a:rPr lang="en-US" dirty="0" err="1" smtClean="0"/>
              <a:t>Chromepet</a:t>
            </a:r>
            <a:endParaRPr lang="en-US" dirty="0" smtClean="0"/>
          </a:p>
          <a:p>
            <a:pPr>
              <a:buNone/>
            </a:pPr>
            <a:r>
              <a:rPr lang="en-US" dirty="0" smtClean="0"/>
              <a:t>Chennai-62</a:t>
            </a:r>
          </a:p>
          <a:p>
            <a:pPr>
              <a:buNone/>
            </a:pPr>
            <a:r>
              <a:rPr lang="en-US" dirty="0" smtClean="0"/>
              <a:t>Ph.no:98304948</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NETIQUETTES</a:t>
            </a:r>
            <a:endParaRPr lang="en-IN" dirty="0"/>
          </a:p>
        </p:txBody>
      </p:sp>
      <p:sp>
        <p:nvSpPr>
          <p:cNvPr id="3" name="Content Placeholder 2"/>
          <p:cNvSpPr>
            <a:spLocks noGrp="1"/>
          </p:cNvSpPr>
          <p:nvPr>
            <p:ph idx="1"/>
          </p:nvPr>
        </p:nvSpPr>
        <p:spPr/>
        <p:txBody>
          <a:bodyPr/>
          <a:lstStyle/>
          <a:p>
            <a:r>
              <a:rPr lang="en-US" dirty="0"/>
              <a:t>Why have email rules? </a:t>
            </a:r>
            <a:endParaRPr lang="en-US" dirty="0" smtClean="0"/>
          </a:p>
          <a:p>
            <a:r>
              <a:rPr lang="en-US" dirty="0" smtClean="0"/>
              <a:t>Email </a:t>
            </a:r>
            <a:r>
              <a:rPr lang="en-US" dirty="0"/>
              <a:t>is a big part of your company communications to customers, to business partners and internally within the company. In fact, sometimes email is the only communication your customer may have with your firm. </a:t>
            </a:r>
            <a:endParaRPr lang="en-IN" dirty="0"/>
          </a:p>
        </p:txBody>
      </p:sp>
    </p:spTree>
    <p:extLst>
      <p:ext uri="{BB962C8B-B14F-4D97-AF65-F5344CB8AC3E}">
        <p14:creationId xmlns:p14="http://schemas.microsoft.com/office/powerpoint/2010/main" val="2026810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for practice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Imagine yourself as the Principal of Global Earth school, Chennai-630287. Send a formal email to the parents declaring the indefinite closure of the school due to the outbreak of Corona.</a:t>
            </a:r>
          </a:p>
          <a:p>
            <a:r>
              <a:rPr lang="en-US" dirty="0" smtClean="0"/>
              <a:t>Create a complaint mail to </a:t>
            </a:r>
            <a:r>
              <a:rPr lang="en-US" dirty="0" smtClean="0">
                <a:hlinkClick r:id="rId2"/>
              </a:rPr>
              <a:t>themanager@bbc.co.in</a:t>
            </a:r>
            <a:r>
              <a:rPr lang="en-US" dirty="0" smtClean="0"/>
              <a:t>  for publishing a fake news about your locality.</a:t>
            </a:r>
          </a:p>
          <a:p>
            <a:r>
              <a:rPr lang="en-US" dirty="0" smtClean="0"/>
              <a:t>You are applying for the post of an Assistant Manager to Royal Solutions, Adyar,Chennai-021. Apply to </a:t>
            </a:r>
            <a:r>
              <a:rPr lang="en-US" dirty="0" smtClean="0">
                <a:hlinkClick r:id="rId3"/>
              </a:rPr>
              <a:t>thehrmanager@royalsoln.co.in</a:t>
            </a:r>
            <a:r>
              <a:rPr lang="en-US" dirty="0"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Etiquettes / rules</a:t>
            </a:r>
            <a:endParaRPr lang="en-IN" dirty="0"/>
          </a:p>
        </p:txBody>
      </p:sp>
      <p:sp>
        <p:nvSpPr>
          <p:cNvPr id="3" name="Content Placeholder 2"/>
          <p:cNvSpPr>
            <a:spLocks noGrp="1"/>
          </p:cNvSpPr>
          <p:nvPr>
            <p:ph idx="1"/>
          </p:nvPr>
        </p:nvSpPr>
        <p:spPr/>
        <p:txBody>
          <a:bodyPr/>
          <a:lstStyle/>
          <a:p>
            <a:r>
              <a:rPr lang="en-IN" dirty="0" smtClean="0"/>
              <a:t> </a:t>
            </a:r>
            <a:r>
              <a:rPr lang="en-IN" dirty="0"/>
              <a:t>Answer </a:t>
            </a:r>
            <a:r>
              <a:rPr lang="en-IN" dirty="0" smtClean="0"/>
              <a:t>swiftly</a:t>
            </a:r>
          </a:p>
          <a:p>
            <a:r>
              <a:rPr lang="en-US" dirty="0"/>
              <a:t>Use a meaningful subject line </a:t>
            </a:r>
            <a:endParaRPr lang="en-US" dirty="0" smtClean="0"/>
          </a:p>
          <a:p>
            <a:r>
              <a:rPr lang="en-US" dirty="0"/>
              <a:t>Don’t abuse the “Reply to All</a:t>
            </a:r>
            <a:r>
              <a:rPr lang="en-US" dirty="0" smtClean="0"/>
              <a:t>”</a:t>
            </a:r>
          </a:p>
          <a:p>
            <a:r>
              <a:rPr lang="en-IN" dirty="0"/>
              <a:t>Use the BCC </a:t>
            </a:r>
            <a:r>
              <a:rPr lang="en-IN" dirty="0" smtClean="0"/>
              <a:t>Field</a:t>
            </a:r>
          </a:p>
          <a:p>
            <a:r>
              <a:rPr lang="en-US" dirty="0" smtClean="0"/>
              <a:t> </a:t>
            </a:r>
            <a:r>
              <a:rPr lang="en-US" dirty="0"/>
              <a:t>Don’t leave out the message </a:t>
            </a:r>
            <a:r>
              <a:rPr lang="en-US" dirty="0" smtClean="0"/>
              <a:t>thread</a:t>
            </a:r>
          </a:p>
          <a:p>
            <a:r>
              <a:rPr lang="en-US" dirty="0"/>
              <a:t>Read your email before you send it </a:t>
            </a:r>
            <a:endParaRPr lang="en-US" dirty="0" smtClean="0"/>
          </a:p>
          <a:p>
            <a:r>
              <a:rPr lang="en-IN" dirty="0" smtClean="0"/>
              <a:t>Confidential information</a:t>
            </a:r>
          </a:p>
          <a:p>
            <a:r>
              <a:rPr lang="en-IN" dirty="0"/>
              <a:t>Abbreviations &amp; emoticons </a:t>
            </a:r>
          </a:p>
        </p:txBody>
      </p:sp>
    </p:spTree>
    <p:extLst>
      <p:ext uri="{BB962C8B-B14F-4D97-AF65-F5344CB8AC3E}">
        <p14:creationId xmlns:p14="http://schemas.microsoft.com/office/powerpoint/2010/main" val="78625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lstStyle/>
          <a:p>
            <a:r>
              <a:rPr lang="en-IN" dirty="0"/>
              <a:t>Don’t attach unnecessary </a:t>
            </a:r>
            <a:r>
              <a:rPr lang="en-IN" dirty="0" smtClean="0"/>
              <a:t>files</a:t>
            </a:r>
          </a:p>
          <a:p>
            <a:r>
              <a:rPr lang="en-IN" dirty="0"/>
              <a:t>Don’t forward junk </a:t>
            </a:r>
            <a:endParaRPr lang="en-IN" dirty="0" smtClean="0"/>
          </a:p>
          <a:p>
            <a:r>
              <a:rPr lang="en-US" dirty="0" smtClean="0"/>
              <a:t>Use </a:t>
            </a:r>
            <a:r>
              <a:rPr lang="en-US" dirty="0"/>
              <a:t>the proper structure &amp; </a:t>
            </a:r>
            <a:r>
              <a:rPr lang="en-US" dirty="0" smtClean="0"/>
              <a:t>layout</a:t>
            </a:r>
          </a:p>
          <a:p>
            <a:r>
              <a:rPr lang="en-US" dirty="0"/>
              <a:t>Do not write in </a:t>
            </a:r>
            <a:r>
              <a:rPr lang="en-US" dirty="0" smtClean="0"/>
              <a:t>CAPITALS</a:t>
            </a:r>
          </a:p>
          <a:p>
            <a:r>
              <a:rPr lang="en-IN" dirty="0"/>
              <a:t>Be careful with </a:t>
            </a:r>
            <a:r>
              <a:rPr lang="en-IN" dirty="0" smtClean="0"/>
              <a:t>formatting </a:t>
            </a:r>
            <a:r>
              <a:rPr lang="en-IN" dirty="0" err="1" smtClean="0"/>
              <a:t>ex;colour</a:t>
            </a:r>
            <a:r>
              <a:rPr lang="en-IN" dirty="0" smtClean="0"/>
              <a:t> format</a:t>
            </a:r>
          </a:p>
          <a:p>
            <a:r>
              <a:rPr lang="en-US" dirty="0"/>
              <a:t>Do not copy a message or attachment without permission</a:t>
            </a:r>
            <a:endParaRPr lang="en-IN" dirty="0"/>
          </a:p>
        </p:txBody>
      </p:sp>
    </p:spTree>
    <p:extLst>
      <p:ext uri="{BB962C8B-B14F-4D97-AF65-F5344CB8AC3E}">
        <p14:creationId xmlns:p14="http://schemas.microsoft.com/office/powerpoint/2010/main" val="905225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lstStyle/>
          <a:p>
            <a:r>
              <a:rPr lang="en-IN" dirty="0" smtClean="0"/>
              <a:t>Avoid </a:t>
            </a:r>
            <a:r>
              <a:rPr lang="en-IN" dirty="0"/>
              <a:t>long </a:t>
            </a:r>
            <a:r>
              <a:rPr lang="en-IN" dirty="0" smtClean="0"/>
              <a:t>sentences</a:t>
            </a:r>
          </a:p>
          <a:p>
            <a:r>
              <a:rPr lang="en-US" dirty="0"/>
              <a:t>Keep your language gender </a:t>
            </a:r>
            <a:r>
              <a:rPr lang="en-US" dirty="0" smtClean="0"/>
              <a:t>neutral ex: sexist language</a:t>
            </a:r>
            <a:endParaRPr lang="en-IN" dirty="0"/>
          </a:p>
          <a:p>
            <a:r>
              <a:rPr lang="en-IN" dirty="0" smtClean="0"/>
              <a:t> </a:t>
            </a:r>
            <a:r>
              <a:rPr lang="en-IN" dirty="0"/>
              <a:t>Don’t reply to </a:t>
            </a:r>
            <a:r>
              <a:rPr lang="en-IN" dirty="0" smtClean="0"/>
              <a:t>spam</a:t>
            </a:r>
          </a:p>
          <a:p>
            <a:r>
              <a:rPr lang="en-US" dirty="0"/>
              <a:t>Do not recall a </a:t>
            </a:r>
            <a:r>
              <a:rPr lang="en-US" dirty="0" smtClean="0"/>
              <a:t>message Ex: tell to ignore the previous mail</a:t>
            </a:r>
          </a:p>
          <a:p>
            <a:endParaRPr lang="en-IN" dirty="0"/>
          </a:p>
        </p:txBody>
      </p:sp>
    </p:spTree>
    <p:extLst>
      <p:ext uri="{BB962C8B-B14F-4D97-AF65-F5344CB8AC3E}">
        <p14:creationId xmlns:p14="http://schemas.microsoft.com/office/powerpoint/2010/main" val="6858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an e-mail?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E-mail or electronic mail is a method of communication that helps us to convey our ideas or share information with others.</a:t>
            </a:r>
          </a:p>
          <a:p>
            <a:r>
              <a:rPr lang="en-US" dirty="0" smtClean="0"/>
              <a:t>It is the most common way of communication nowadays.</a:t>
            </a:r>
          </a:p>
          <a:p>
            <a:r>
              <a:rPr lang="en-US" dirty="0" smtClean="0"/>
              <a:t>It is one of the fastest way of communication.</a:t>
            </a:r>
          </a:p>
          <a:p>
            <a:r>
              <a:rPr lang="en-US" dirty="0" smtClean="0"/>
              <a:t>It is also considered as eco-friendly( since it saves the </a:t>
            </a:r>
            <a:r>
              <a:rPr lang="en-US" smtClean="0"/>
              <a:t>usage of papers</a:t>
            </a:r>
            <a:r>
              <a:rPr lang="en-US" dirty="0" smtClean="0"/>
              <a:t>) in many </a:t>
            </a:r>
            <a:r>
              <a:rPr lang="en-US" dirty="0" err="1" smtClean="0"/>
              <a:t>organisation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sp>
        <p:nvSpPr>
          <p:cNvPr id="3" name="Content Placeholder 2"/>
          <p:cNvSpPr>
            <a:spLocks noGrp="1"/>
          </p:cNvSpPr>
          <p:nvPr>
            <p:ph idx="1"/>
          </p:nvPr>
        </p:nvSpPr>
        <p:spPr/>
        <p:txBody>
          <a:bodyPr/>
          <a:lstStyle/>
          <a:p>
            <a:r>
              <a:rPr lang="en-US" dirty="0" smtClean="0"/>
              <a:t>Formal – written for business communications.</a:t>
            </a:r>
          </a:p>
          <a:p>
            <a:r>
              <a:rPr lang="en-US" dirty="0" smtClean="0"/>
              <a:t>Informal – written to relatives and friends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an email</a:t>
            </a:r>
            <a:endParaRPr lang="en-US" dirty="0"/>
          </a:p>
        </p:txBody>
      </p:sp>
      <p:sp>
        <p:nvSpPr>
          <p:cNvPr id="3" name="Content Placeholder 2"/>
          <p:cNvSpPr>
            <a:spLocks noGrp="1"/>
          </p:cNvSpPr>
          <p:nvPr>
            <p:ph idx="1"/>
          </p:nvPr>
        </p:nvSpPr>
        <p:spPr/>
        <p:txBody>
          <a:bodyPr/>
          <a:lstStyle/>
          <a:p>
            <a:r>
              <a:rPr lang="en-US" dirty="0" smtClean="0"/>
              <a:t>From</a:t>
            </a:r>
          </a:p>
          <a:p>
            <a:r>
              <a:rPr lang="en-US" dirty="0" smtClean="0"/>
              <a:t>To </a:t>
            </a:r>
          </a:p>
          <a:p>
            <a:r>
              <a:rPr lang="en-US" dirty="0" smtClean="0"/>
              <a:t>Subject </a:t>
            </a:r>
          </a:p>
          <a:p>
            <a:r>
              <a:rPr lang="en-US" dirty="0" smtClean="0"/>
              <a:t>Content of the letter</a:t>
            </a:r>
          </a:p>
          <a:p>
            <a:r>
              <a:rPr lang="en-US" dirty="0" smtClean="0"/>
              <a:t>Complimentary close</a:t>
            </a:r>
          </a:p>
          <a:p>
            <a:r>
              <a:rPr lang="en-US" dirty="0" smtClean="0"/>
              <a:t>Subscription</a:t>
            </a:r>
          </a:p>
          <a:p>
            <a:r>
              <a:rPr lang="en-US" dirty="0" smtClean="0"/>
              <a:t>Signature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an email</a:t>
            </a:r>
            <a:endParaRPr lang="en-US" dirty="0"/>
          </a:p>
        </p:txBody>
      </p:sp>
      <p:sp>
        <p:nvSpPr>
          <p:cNvPr id="3" name="Content Placeholder 2"/>
          <p:cNvSpPr>
            <a:spLocks noGrp="1"/>
          </p:cNvSpPr>
          <p:nvPr>
            <p:ph idx="1"/>
          </p:nvPr>
        </p:nvSpPr>
        <p:spPr/>
        <p:txBody>
          <a:bodyPr/>
          <a:lstStyle/>
          <a:p>
            <a:r>
              <a:rPr lang="en-US" dirty="0" smtClean="0"/>
              <a:t>Structure of an email is divided into Header and Body.</a:t>
            </a:r>
          </a:p>
          <a:p>
            <a:r>
              <a:rPr lang="en-US" dirty="0" smtClean="0"/>
              <a:t>Header includes From, To, Subject, Date and time.</a:t>
            </a:r>
          </a:p>
          <a:p>
            <a:r>
              <a:rPr lang="en-US" dirty="0" smtClean="0"/>
              <a:t>Body is all about the content which states whether the mail is formal or informal.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165</TotalTime>
  <Words>1104</Words>
  <Application>Microsoft Office PowerPoint</Application>
  <PresentationFormat>On-screen Show (4:3)</PresentationFormat>
  <Paragraphs>130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Technic</vt:lpstr>
      <vt:lpstr>PowerPoint Presentation</vt:lpstr>
      <vt:lpstr>             NETIQUETTES</vt:lpstr>
      <vt:lpstr>Etiquettes / rules</vt:lpstr>
      <vt:lpstr>Cont..</vt:lpstr>
      <vt:lpstr>Cont..</vt:lpstr>
      <vt:lpstr>What is an e-mail?</vt:lpstr>
      <vt:lpstr>Types </vt:lpstr>
      <vt:lpstr>Format of an email</vt:lpstr>
      <vt:lpstr>Structure of an email</vt:lpstr>
      <vt:lpstr>Header </vt:lpstr>
      <vt:lpstr>Cc- Carbon copy</vt:lpstr>
      <vt:lpstr>Subject </vt:lpstr>
      <vt:lpstr>Salutation </vt:lpstr>
      <vt:lpstr>Body of an email</vt:lpstr>
      <vt:lpstr>Body of an email</vt:lpstr>
      <vt:lpstr>Body of an email</vt:lpstr>
      <vt:lpstr>Complimentary close</vt:lpstr>
      <vt:lpstr>Sample email</vt:lpstr>
      <vt:lpstr>Sample email</vt:lpstr>
      <vt:lpstr>Question for practice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subbu</dc:creator>
  <cp:lastModifiedBy>Windows User</cp:lastModifiedBy>
  <cp:revision>26</cp:revision>
  <dcterms:created xsi:type="dcterms:W3CDTF">2020-03-29T16:17:23Z</dcterms:created>
  <dcterms:modified xsi:type="dcterms:W3CDTF">2020-12-03T13:22:05Z</dcterms:modified>
</cp:coreProperties>
</file>