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70" r:id="rId16"/>
    <p:sldId id="268" r:id="rId17"/>
    <p:sldId id="269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1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DEFAULT CONSTRUCTOR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Example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Output :  10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47800"/>
            <a:ext cx="3848100" cy="392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9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DEFAULT CONSTRUCTOR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As </a:t>
            </a:r>
            <a:r>
              <a:rPr lang="en-US" dirty="0"/>
              <a:t>soon as the object is created the constructor is called which initializes its data members.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default constructor is so important for initialization of object members, that even if we do not define a constructor explicitly, the compiler will provide a default constructor implicitly.</a:t>
            </a:r>
          </a:p>
        </p:txBody>
      </p:sp>
    </p:spTree>
    <p:extLst>
      <p:ext uri="{BB962C8B-B14F-4D97-AF65-F5344CB8AC3E}">
        <p14:creationId xmlns:p14="http://schemas.microsoft.com/office/powerpoint/2010/main" val="1194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DEFAULT CONSTRUCTOR</a:t>
            </a:r>
            <a:endParaRPr lang="en-US" sz="28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71600"/>
            <a:ext cx="3762375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248257" y="4355068"/>
            <a:ext cx="313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 0 </a:t>
            </a:r>
            <a:r>
              <a:rPr lang="en-US" dirty="0"/>
              <a:t>or any random value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4876800"/>
            <a:ext cx="8229600" cy="15526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dirty="0" smtClean="0"/>
              <a:t>In </a:t>
            </a:r>
            <a:r>
              <a:rPr lang="en-US" dirty="0"/>
              <a:t>this case, default constructor provided by the compiler will be called which will initialize the object data members to default value, that will be 0 or any random integer value in this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PARAMETERIZED CONSTRUCTOR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algn="just"/>
            <a:r>
              <a:rPr lang="en-US" dirty="0"/>
              <a:t>These are the constructors with parameter.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Using </a:t>
            </a:r>
            <a:r>
              <a:rPr lang="en-US" dirty="0"/>
              <a:t>this Constructor you can provide different values to data members of different objects, by passing the appropriate values as argument.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PARAMETERIZED CONSTRUCTOR</a:t>
            </a:r>
            <a:endParaRPr lang="en-US" sz="28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46863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5943600" y="4419600"/>
            <a:ext cx="27432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OUTPUT</a:t>
            </a:r>
          </a:p>
          <a:p>
            <a:pPr marL="274320" lvl="1" indent="0" algn="just">
              <a:buNone/>
            </a:pPr>
            <a:r>
              <a:rPr lang="en-US" dirty="0" smtClean="0"/>
              <a:t>10</a:t>
            </a:r>
          </a:p>
          <a:p>
            <a:pPr marL="274320" lvl="1" indent="0" algn="just">
              <a:buNone/>
            </a:pPr>
            <a:r>
              <a:rPr lang="en-US" dirty="0" smtClean="0"/>
              <a:t>20</a:t>
            </a:r>
          </a:p>
          <a:p>
            <a:pPr marL="274320" lvl="1" indent="0" algn="just">
              <a:buNone/>
            </a:pPr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PARAMETERIZED CONSTRUCTOR</a:t>
            </a:r>
            <a:endParaRPr lang="en-US" sz="28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3368278" cy="3505200"/>
          </a:xfr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914400" y="4953000"/>
            <a:ext cx="7772400" cy="129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By using parameterized </a:t>
            </a:r>
            <a:r>
              <a:rPr lang="en-US" sz="2400" dirty="0" smtClean="0"/>
              <a:t>constructor </a:t>
            </a:r>
            <a:r>
              <a:rPr lang="en-US" sz="2400" dirty="0"/>
              <a:t>in above case, we have initialized 3 objects with user defined values. We can have any number of parameters in a constructor.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9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COPY CONSTRUCTOR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are special type of Constructors which takes an object as argument, and is used to copy values of data members of one object into other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COPY CONSTRUCTOR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are special type of Constructors which takes an object as argument, and is used to copy values of data members of one object into other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is usually of the form </a:t>
            </a:r>
            <a:r>
              <a:rPr lang="en-US" b="1" dirty="0"/>
              <a:t>X (X&amp;)</a:t>
            </a:r>
            <a:r>
              <a:rPr lang="en-US" dirty="0"/>
              <a:t>, where X is the class name. The compiler provides a default Copy Constructor to all the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COPY CONSTRUCTOR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As </a:t>
            </a:r>
            <a:r>
              <a:rPr lang="en-US" sz="2000" dirty="0"/>
              <a:t>it is used to create an object, hence it is called a constructor. And, it creates a new object, which is exact copy of the existing copy, hence it is called </a:t>
            </a:r>
            <a:r>
              <a:rPr lang="en-US" sz="2000" b="1" dirty="0"/>
              <a:t>copy constructor</a:t>
            </a:r>
            <a:r>
              <a:rPr lang="en-US" sz="2000" dirty="0"/>
              <a:t>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1" y="1647825"/>
            <a:ext cx="4676775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9" y="4186908"/>
            <a:ext cx="3439923" cy="20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COPY CONSTRUCTOR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15" y="1219200"/>
            <a:ext cx="5134969" cy="493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CONSTRUCTORS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constructor is a special member function whose task is </a:t>
            </a:r>
            <a:r>
              <a:rPr lang="en-US" sz="2400" dirty="0" smtClean="0"/>
              <a:t>to initialize </a:t>
            </a:r>
            <a:r>
              <a:rPr lang="en-US" sz="2400" dirty="0"/>
              <a:t>the data members of an objects of its class.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is special because it has same name as its class name.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invokes automatically whenever a new object of its </a:t>
            </a:r>
            <a:r>
              <a:rPr lang="en-US" sz="2400" dirty="0" smtClean="0"/>
              <a:t>associated class </a:t>
            </a:r>
            <a:r>
              <a:rPr lang="en-US" sz="2400" dirty="0"/>
              <a:t>is created.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is called constructor because it constructs the initial values </a:t>
            </a:r>
            <a:r>
              <a:rPr lang="en-US" sz="2400" dirty="0" smtClean="0"/>
              <a:t>of data </a:t>
            </a:r>
            <a:r>
              <a:rPr lang="en-US" sz="2400" dirty="0"/>
              <a:t>members and build your programmatic object.</a:t>
            </a:r>
          </a:p>
        </p:txBody>
      </p:sp>
    </p:spTree>
    <p:extLst>
      <p:ext uri="{BB962C8B-B14F-4D97-AF65-F5344CB8AC3E}">
        <p14:creationId xmlns:p14="http://schemas.microsoft.com/office/powerpoint/2010/main" val="941106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COPY CONSTRUCTOR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7800"/>
            <a:ext cx="5734050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3124200"/>
            <a:ext cx="8229600" cy="3032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000" dirty="0" smtClean="0"/>
          </a:p>
          <a:p>
            <a:pPr algn="just"/>
            <a:endParaRPr lang="es-ES" sz="2000" dirty="0"/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Output :</a:t>
            </a:r>
          </a:p>
          <a:p>
            <a:pPr lvl="1" algn="just"/>
            <a:r>
              <a:rPr lang="es-ES" sz="1700" dirty="0" smtClean="0"/>
              <a:t>Normal </a:t>
            </a:r>
            <a:r>
              <a:rPr lang="es-ES" sz="1700" dirty="0"/>
              <a:t>constructor : 10 15 </a:t>
            </a:r>
            <a:endParaRPr lang="es-ES" sz="1700" dirty="0" smtClean="0"/>
          </a:p>
          <a:p>
            <a:pPr lvl="1" algn="just"/>
            <a:r>
              <a:rPr lang="es-ES" sz="1700" dirty="0" err="1" smtClean="0"/>
              <a:t>Copy</a:t>
            </a:r>
            <a:r>
              <a:rPr lang="es-ES" sz="1700" dirty="0" smtClean="0"/>
              <a:t> </a:t>
            </a:r>
            <a:r>
              <a:rPr lang="es-ES" sz="1700" dirty="0"/>
              <a:t>constructor : 10 15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151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STATIC CONSTRUCTOR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C++ doesn’t have static constructors but you can emulate them using a static instance of a nested class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marL="274320" lvl="1" indent="0" algn="just">
              <a:buNone/>
            </a:pPr>
            <a:r>
              <a:rPr lang="en-US" sz="2100" dirty="0">
                <a:solidFill>
                  <a:srgbClr val="0070C0"/>
                </a:solidFill>
              </a:rPr>
              <a:t>class</a:t>
            </a:r>
            <a:r>
              <a:rPr lang="en-US" sz="2100" dirty="0"/>
              <a:t> </a:t>
            </a:r>
            <a:r>
              <a:rPr lang="en-US" sz="2100" dirty="0" err="1"/>
              <a:t>has_static_constructor</a:t>
            </a:r>
            <a:r>
              <a:rPr lang="en-US" sz="2100" dirty="0"/>
              <a:t> {</a:t>
            </a:r>
          </a:p>
          <a:p>
            <a:pPr marL="274320" lvl="1" indent="0" algn="just">
              <a:buNone/>
            </a:pPr>
            <a:r>
              <a:rPr lang="en-US" sz="2100" dirty="0">
                <a:solidFill>
                  <a:srgbClr val="0070C0"/>
                </a:solidFill>
              </a:rPr>
              <a:t>    friend class </a:t>
            </a:r>
            <a:r>
              <a:rPr lang="en-US" sz="2100" dirty="0"/>
              <a:t>constructor;</a:t>
            </a:r>
          </a:p>
          <a:p>
            <a:pPr marL="274320" lvl="1" indent="0" algn="just">
              <a:buNone/>
            </a:pPr>
            <a:r>
              <a:rPr lang="en-US" sz="2100" dirty="0" smtClean="0"/>
              <a:t>    </a:t>
            </a:r>
            <a:r>
              <a:rPr lang="en-US" sz="2100" dirty="0" err="1">
                <a:solidFill>
                  <a:srgbClr val="0070C0"/>
                </a:solidFill>
              </a:rPr>
              <a:t>struct</a:t>
            </a:r>
            <a:r>
              <a:rPr lang="en-US" sz="2100" dirty="0">
                <a:solidFill>
                  <a:srgbClr val="0070C0"/>
                </a:solidFill>
              </a:rPr>
              <a:t> </a:t>
            </a:r>
            <a:r>
              <a:rPr lang="en-US" sz="2100" dirty="0"/>
              <a:t>constructor {</a:t>
            </a:r>
          </a:p>
          <a:p>
            <a:pPr marL="274320" lvl="1" indent="0" algn="just">
              <a:buNone/>
            </a:pPr>
            <a:r>
              <a:rPr lang="en-US" sz="2100" dirty="0"/>
              <a:t>        constructor() { /* do some constructing here … */ }</a:t>
            </a:r>
          </a:p>
          <a:p>
            <a:pPr marL="274320" lvl="1" indent="0" algn="just">
              <a:buNone/>
            </a:pPr>
            <a:r>
              <a:rPr lang="en-US" sz="2100" dirty="0"/>
              <a:t>    };</a:t>
            </a:r>
          </a:p>
          <a:p>
            <a:pPr marL="274320" lvl="1" indent="0" algn="just">
              <a:buNone/>
            </a:pPr>
            <a:r>
              <a:rPr lang="en-US" sz="2100" dirty="0" smtClean="0"/>
              <a:t>    </a:t>
            </a:r>
            <a:r>
              <a:rPr lang="en-US" sz="2100" dirty="0">
                <a:solidFill>
                  <a:srgbClr val="0070C0"/>
                </a:solidFill>
              </a:rPr>
              <a:t>static</a:t>
            </a:r>
            <a:r>
              <a:rPr lang="en-US" sz="2100" dirty="0"/>
              <a:t> constructor cons;</a:t>
            </a:r>
          </a:p>
          <a:p>
            <a:pPr marL="274320" lvl="1" indent="0" algn="just">
              <a:buNone/>
            </a:pPr>
            <a:r>
              <a:rPr lang="en-US" sz="2100" dirty="0"/>
              <a:t>};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// C++ needs to define static members externally.</a:t>
            </a:r>
          </a:p>
          <a:p>
            <a:pPr marL="0" indent="0" algn="just">
              <a:buNone/>
            </a:pPr>
            <a:r>
              <a:rPr lang="en-US" sz="2400" dirty="0" err="1"/>
              <a:t>has_static_constructor</a:t>
            </a:r>
            <a:r>
              <a:rPr lang="en-US" sz="2400" dirty="0"/>
              <a:t>::constructor </a:t>
            </a:r>
            <a:r>
              <a:rPr lang="en-US" sz="2400" dirty="0" err="1"/>
              <a:t>has_static_constructor</a:t>
            </a:r>
            <a:r>
              <a:rPr lang="en-US" sz="2400" dirty="0"/>
              <a:t>::cons;</a:t>
            </a:r>
          </a:p>
        </p:txBody>
      </p:sp>
    </p:spTree>
    <p:extLst>
      <p:ext uri="{BB962C8B-B14F-4D97-AF65-F5344CB8AC3E}">
        <p14:creationId xmlns:p14="http://schemas.microsoft.com/office/powerpoint/2010/main" val="30084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CONSTRUCTORS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It is very common for some part of an object to require initialization before it can be used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Suppose you are working on 100's of objects and the default value of a particular data member is needed to be zero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Initialising</a:t>
            </a:r>
            <a:r>
              <a:rPr lang="en-US" sz="2400" dirty="0"/>
              <a:t> all objects manually will be very tedious job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Instead, you can define a constructor function which </a:t>
            </a:r>
            <a:r>
              <a:rPr lang="en-US" sz="2400" dirty="0" err="1"/>
              <a:t>initialises</a:t>
            </a:r>
            <a:r>
              <a:rPr lang="en-US" sz="2400" dirty="0"/>
              <a:t> that data member to zero. Then all you have to do is declare object and constructor will </a:t>
            </a:r>
            <a:r>
              <a:rPr lang="en-US" sz="2400" dirty="0" err="1"/>
              <a:t>initialise</a:t>
            </a:r>
            <a:r>
              <a:rPr lang="en-US" sz="2400" dirty="0"/>
              <a:t> object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4077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CONSTRUCTORS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While defining a </a:t>
            </a:r>
            <a:r>
              <a:rPr lang="en-US" sz="2400" dirty="0" err="1"/>
              <a:t>contructor</a:t>
            </a:r>
            <a:r>
              <a:rPr lang="en-US" sz="2400" dirty="0"/>
              <a:t> you must </a:t>
            </a:r>
            <a:r>
              <a:rPr lang="en-US" sz="2400" dirty="0" smtClean="0"/>
              <a:t>remember </a:t>
            </a:r>
            <a:r>
              <a:rPr lang="en-US" sz="2400" dirty="0"/>
              <a:t>that the name of constructor will be same as the name of the class, and </a:t>
            </a:r>
            <a:r>
              <a:rPr lang="en-US" sz="2400" dirty="0" err="1"/>
              <a:t>contructors</a:t>
            </a:r>
            <a:r>
              <a:rPr lang="en-US" sz="2400" dirty="0"/>
              <a:t> will never have a return type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048000"/>
            <a:ext cx="299085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7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CONSTRUCTORS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Constructors can be defined either inside the class definition or outside class definition using class name and scope resolution </a:t>
            </a:r>
            <a:r>
              <a:rPr lang="en-US" sz="2400" dirty="0"/>
              <a:t>::</a:t>
            </a:r>
            <a:r>
              <a:rPr lang="en-US" sz="2400" dirty="0"/>
              <a:t> operator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2819400"/>
            <a:ext cx="3562350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2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CONSTRUCTOR CHARACTERS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They must be declared in the public scope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They are invoked automatically when the objects are created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They do not have return types, not even void and they cannot return values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They cannot be inherited, though a derived class can call the base class constructor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Like other C++ functions, Constructors can have default arguments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72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CONSTRUCTOR CHARACTERS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Constructors cannot </a:t>
            </a:r>
            <a:r>
              <a:rPr lang="en-US" sz="2400" dirty="0"/>
              <a:t>be virtual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 We can not refer to their addresses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An object with a constructor (or destructor) can not be used as a member of a union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They make ‘implicit calls’ to the operators new and delete when memory allocation is required.</a:t>
            </a:r>
          </a:p>
        </p:txBody>
      </p:sp>
    </p:spTree>
    <p:extLst>
      <p:ext uri="{BB962C8B-B14F-4D97-AF65-F5344CB8AC3E}">
        <p14:creationId xmlns:p14="http://schemas.microsoft.com/office/powerpoint/2010/main" val="3342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CONSTRUCTOR TYPES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Constructors are of three types:</a:t>
            </a:r>
          </a:p>
          <a:p>
            <a:pPr lvl="1"/>
            <a:r>
              <a:rPr lang="en-US" sz="2400" dirty="0"/>
              <a:t>Default Constructor</a:t>
            </a:r>
          </a:p>
          <a:p>
            <a:pPr lvl="1"/>
            <a:r>
              <a:rPr lang="en-US" sz="2400" dirty="0" err="1"/>
              <a:t>Parametrized</a:t>
            </a:r>
            <a:r>
              <a:rPr lang="en-US" sz="2400" dirty="0"/>
              <a:t> Constructor</a:t>
            </a:r>
          </a:p>
          <a:p>
            <a:pPr lvl="1"/>
            <a:r>
              <a:rPr lang="en-US" sz="2400" dirty="0"/>
              <a:t>Copy </a:t>
            </a:r>
            <a:r>
              <a:rPr lang="en-US" sz="2400" dirty="0" smtClean="0"/>
              <a:t>Constructor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4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DEFAULT CONSTRUCTOR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Default constructor is the constructor which doesn't take any argument. It has no parameter</a:t>
            </a:r>
            <a:r>
              <a:rPr lang="en-US" sz="2400" dirty="0" smtClean="0"/>
              <a:t>.</a:t>
            </a:r>
          </a:p>
          <a:p>
            <a:pPr lvl="1"/>
            <a:r>
              <a:rPr lang="en-US" sz="2100" dirty="0" smtClean="0"/>
              <a:t>Syntax :</a:t>
            </a:r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4139331" cy="1330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26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</TotalTime>
  <Words>728</Words>
  <Application>Microsoft Office PowerPoint</Application>
  <PresentationFormat>On-screen Show (4:3)</PresentationFormat>
  <Paragraphs>116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CONSTRUCTORS</vt:lpstr>
      <vt:lpstr>CONSTRUCTORS</vt:lpstr>
      <vt:lpstr>CONSTRUCTORS</vt:lpstr>
      <vt:lpstr>CONSTRUCTORS</vt:lpstr>
      <vt:lpstr>CONSTRUCTORS</vt:lpstr>
      <vt:lpstr>CONSTRUCTOR CHARACTERS</vt:lpstr>
      <vt:lpstr>CONSTRUCTOR CHARACTERS</vt:lpstr>
      <vt:lpstr>CONSTRUCTOR TYPES</vt:lpstr>
      <vt:lpstr>DEFAULT CONSTRUCTOR</vt:lpstr>
      <vt:lpstr>DEFAULT CONSTRUCTOR</vt:lpstr>
      <vt:lpstr>DEFAULT CONSTRUCTOR</vt:lpstr>
      <vt:lpstr>DEFAULT CONSTRUCTOR</vt:lpstr>
      <vt:lpstr>PARAMETERIZED CONSTRUCTOR</vt:lpstr>
      <vt:lpstr>PARAMETERIZED CONSTRUCTOR</vt:lpstr>
      <vt:lpstr>PARAMETERIZED CONSTRUCTOR</vt:lpstr>
      <vt:lpstr>COPY CONSTRUCTOR</vt:lpstr>
      <vt:lpstr>COPY CONSTRUCTOR</vt:lpstr>
      <vt:lpstr>COPY CONSTRUCTOR</vt:lpstr>
      <vt:lpstr>COPY CONSTRUCTOR</vt:lpstr>
      <vt:lpstr>COPY CONSTRUCTOR</vt:lpstr>
      <vt:lpstr>STATIC CONSTRUCTOR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</dc:title>
  <dc:creator>gsm</dc:creator>
  <cp:lastModifiedBy>gsm</cp:lastModifiedBy>
  <cp:revision>19</cp:revision>
  <dcterms:created xsi:type="dcterms:W3CDTF">2006-08-16T00:00:00Z</dcterms:created>
  <dcterms:modified xsi:type="dcterms:W3CDTF">2020-08-17T17:27:26Z</dcterms:modified>
</cp:coreProperties>
</file>