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F2C4-1817-4563-B788-912488157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F250B-1715-404D-9F31-EFE7F96E9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340E-4E65-40A8-96A6-A944B032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3ABB3-22AE-4C1E-9507-D84583F0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45B7-9D86-43A8-B0B7-209E0CD3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55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ED9F-E777-4789-A545-11BC00DC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3B7E8-B516-4CDF-B29A-B38493A28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49E8-EF4B-4B74-B78E-F32066C3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2C96-F33D-4FE5-9287-1BEBADD9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8A5DB-0173-49F4-8A01-C66146FF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C0C48-14C7-45B5-8E94-55EFBA86F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CC334-8687-474D-A6E4-1CA456AB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EDD7B-6F79-4C80-A57A-16A6D23E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88DE-2CE0-4E62-8F03-31EF9DD1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B4D1A-7BDE-46C0-AD4B-DD923425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0FEB-98E8-423F-A43B-5415E1B7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9E0B-8BC0-4D29-B431-54A36657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BF31-753D-4268-8F58-66DC1FFB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D548-861F-41A0-A9A4-2BF2DD0C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EDC6-2E4F-4B3E-AC53-06AA4D3D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1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8395-CD27-4C1F-A6C1-1375B000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8499-50DB-4512-8013-170DEB44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ABD1-6832-4AA6-B919-C71B4CAB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A094-F541-4F73-B692-D8E70808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B14D-5721-49AA-ACD4-34B46DB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4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00A0-D2A6-4995-8249-FD1AF088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2336-2B86-46C6-A153-A27D01D07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35106-9A88-4F4F-9426-BAF6020C0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688A4-FC07-4DBD-A165-D8A7E9A6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92D30-39ED-4EAA-948F-CC7F4716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FFEB5-1A81-4FFA-920F-A184A172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F96E-6197-495E-B6DD-CE30C942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8EF0-6E64-4E85-B8EE-E265026D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67E37-B900-4503-AA50-5E96B89A2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99DD3-FEBE-4387-9095-1971CDA4A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046BF-D9EF-469D-9891-B0B91EE2A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5AED5-7C46-411C-99D8-30299061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96CE7-B03D-4A28-95DB-3B826E5C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2E350-5980-423F-B487-8008E798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7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54B1-9238-467A-BCDB-78F189B4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B5B5D-A7E9-4ED2-A4A7-41F182C0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CBF08-74E3-49FB-93B3-621A2C08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E15CD-5652-4875-96F4-61BA1DCB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5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F86FE-3D44-4011-9CD6-63388143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CF36A-1D60-4DFB-8978-66C2B053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A6DA-C6E1-4A23-ACE9-6067C71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0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F8F1-966D-45DA-B81B-30CF4FE1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A468-FCBA-4723-9774-C1870854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3A0C6-50F6-49F0-A7DF-DA28D6AF8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34B7A-E2A0-49DE-9DB2-F446CE08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25BE0-AC4F-4EDE-B132-48452A81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2A7E2-0643-4CD7-B3BE-1A783B65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8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3B53-AFBB-4352-A3E4-D7A7A609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61A22-8C34-46E1-9162-5CEAE53A7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54BC3-CC3B-4363-8C28-780F53AA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6A4E4-8AB2-4346-AD9B-FB07A7F9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A61B-8AFD-4D54-A91A-29135106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DD3B8-3EED-4FE6-BB90-24275562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78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CABF9-7FB7-4297-96DB-80F001A9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FCD6-1D89-425C-8AD7-B46405A2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EB48-4353-4C69-B4CE-CF942818B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A248-3EA5-4AB5-BE23-891F446A237F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EB8F-15FB-4A32-BA96-66DB9666D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1E18-CA21-49CB-9798-4CDA336E5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6168-A884-4AE2-8FC9-871C3BBA4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1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45F2-4480-4008-ACDF-BD0CE219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641" y="1439604"/>
            <a:ext cx="9728718" cy="2387600"/>
          </a:xfrm>
        </p:spPr>
        <p:txBody>
          <a:bodyPr/>
          <a:lstStyle/>
          <a:p>
            <a:r>
              <a:rPr lang="en-IN" b="1" i="0" dirty="0">
                <a:solidFill>
                  <a:srgbClr val="A90000"/>
                </a:solidFill>
                <a:effectLst/>
                <a:latin typeface="Work Sans"/>
              </a:rPr>
              <a:t>INHERITANCE AND ITS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32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852B-D923-49E0-AA4E-2D07E517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3" y="40244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A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35DE-FC40-4B24-8EA6-4DE25C44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2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could be situations where we need to apply two or more types of inheritance to design one inheritance called hybrid inheritance.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AE371B-081F-484C-8478-2C6CFB0C26B3}"/>
              </a:ext>
            </a:extLst>
          </p:cNvPr>
          <p:cNvSpPr/>
          <p:nvPr/>
        </p:nvSpPr>
        <p:spPr>
          <a:xfrm>
            <a:off x="5074298" y="2289175"/>
            <a:ext cx="204340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C</a:t>
            </a:r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89663A-6D3C-4B4E-A1AC-8DF6ED72F584}"/>
              </a:ext>
            </a:extLst>
          </p:cNvPr>
          <p:cNvSpPr/>
          <p:nvPr/>
        </p:nvSpPr>
        <p:spPr>
          <a:xfrm>
            <a:off x="5074298" y="3802062"/>
            <a:ext cx="204340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B</a:t>
            </a:r>
            <a:endParaRPr lang="en-IN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8C0FC5-D0E4-4DFD-A3D3-1F7FEA242A9F}"/>
              </a:ext>
            </a:extLst>
          </p:cNvPr>
          <p:cNvSpPr/>
          <p:nvPr/>
        </p:nvSpPr>
        <p:spPr>
          <a:xfrm>
            <a:off x="6602964" y="5309418"/>
            <a:ext cx="204340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A</a:t>
            </a:r>
            <a:endParaRPr lang="en-IN" b="1" dirty="0"/>
          </a:p>
          <a:p>
            <a:pPr algn="ctr"/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E99F0D-5B76-49AC-9BA1-F1F2770D578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6000" y="3203575"/>
            <a:ext cx="0" cy="59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6D181B-281A-4F8D-8B26-C34FD9103076}"/>
              </a:ext>
            </a:extLst>
          </p:cNvPr>
          <p:cNvSpPr/>
          <p:nvPr/>
        </p:nvSpPr>
        <p:spPr>
          <a:xfrm>
            <a:off x="7624666" y="3802062"/>
            <a:ext cx="204340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D</a:t>
            </a:r>
            <a:endParaRPr lang="en-IN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C8B0B7-E257-4126-90C9-8A8628B67228}"/>
              </a:ext>
            </a:extLst>
          </p:cNvPr>
          <p:cNvCxnSpPr/>
          <p:nvPr/>
        </p:nvCxnSpPr>
        <p:spPr>
          <a:xfrm>
            <a:off x="6494106" y="4716462"/>
            <a:ext cx="765110" cy="59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872C4B-33EE-42B7-A69E-FEDBCFCEFF71}"/>
              </a:ext>
            </a:extLst>
          </p:cNvPr>
          <p:cNvCxnSpPr>
            <a:endCxn id="11" idx="0"/>
          </p:cNvCxnSpPr>
          <p:nvPr/>
        </p:nvCxnSpPr>
        <p:spPr>
          <a:xfrm flipH="1">
            <a:off x="7624666" y="4716462"/>
            <a:ext cx="660918" cy="59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7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22E7-27E0-48B9-92A4-F1D25AB9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>
                <a:solidFill>
                  <a:srgbClr val="A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Inheritance</a:t>
            </a:r>
            <a:b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IN" b="1" i="0" dirty="0">
                <a:solidFill>
                  <a:srgbClr val="A90000"/>
                </a:solidFill>
                <a:effectLst/>
                <a:latin typeface="Work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7366-C2E3-4568-A177-C569580E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21"/>
            <a:ext cx="10515600" cy="5470914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the process by which objects of one class obtain the properties of objects of another class in the hierarchy.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Subclasses provide specialized behavior from the basis of common elements provided by the super class.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use of inheritance, programmers can reuse the code in the super class many times.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parent class is written and debugged, it need not be touched again but at the same time can be revised to work in different situations.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existing code saves time and money and increases a program’s reliability.</a:t>
            </a:r>
            <a:endParaRPr lang="en-US" dirty="0"/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75BA-C737-4F38-B2F4-9FADB4BC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A90000"/>
                </a:solidFill>
                <a:latin typeface="Work Sans"/>
              </a:rPr>
              <a:t>Cont.</a:t>
            </a:r>
            <a:endParaRPr lang="en-IN" b="1" dirty="0">
              <a:solidFill>
                <a:srgbClr val="A90000"/>
              </a:solidFill>
              <a:latin typeface="Work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BCEA-3A59-4670-B092-5C0C179C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99197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example-1, the scooter is a type of the class two-wheelers, which is again a type of (or kind of) the class motor vehicles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example-2, all fruits have a name, a color, and a size. Therefore,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peachs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Guavas also have a name, a color, and a size.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say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peachs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Guavas inherit (acquire) these all of the properties of fruit because they are fruit.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know that fruit undergoes a ripening process, by which it becomes edible.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peachs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Guavas are fruit, we also know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peachs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Guavas will inherit the behavior of ripening.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A153-C029-4D17-930C-2A52DBEC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into a diagram, the relationship between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peachs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Guavas, and fruit might look something like this: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972089-2E14-4A29-84FF-61F7604E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A90000"/>
                </a:solidFill>
                <a:latin typeface="Work Sans"/>
              </a:rPr>
              <a:t>Cont.</a:t>
            </a:r>
            <a:endParaRPr lang="en-IN" b="1" dirty="0">
              <a:solidFill>
                <a:srgbClr val="A90000"/>
              </a:solidFill>
              <a:latin typeface="Work San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E6EAC7-EDBF-4B36-9763-325999E5C689}"/>
              </a:ext>
            </a:extLst>
          </p:cNvPr>
          <p:cNvSpPr/>
          <p:nvPr/>
        </p:nvSpPr>
        <p:spPr>
          <a:xfrm>
            <a:off x="5206482" y="3303037"/>
            <a:ext cx="1996751" cy="7464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Fruit</a:t>
            </a:r>
            <a:endParaRPr lang="en-IN" sz="28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7B9451-AC4B-4BDD-A4E8-E734CA971F7C}"/>
              </a:ext>
            </a:extLst>
          </p:cNvPr>
          <p:cNvSpPr/>
          <p:nvPr/>
        </p:nvSpPr>
        <p:spPr>
          <a:xfrm>
            <a:off x="7131699" y="4778878"/>
            <a:ext cx="1996751" cy="7464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Guava</a:t>
            </a:r>
            <a:endParaRPr lang="en-IN" sz="2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5553D3-01E9-413A-ABE7-C014D957501A}"/>
              </a:ext>
            </a:extLst>
          </p:cNvPr>
          <p:cNvSpPr/>
          <p:nvPr/>
        </p:nvSpPr>
        <p:spPr>
          <a:xfrm>
            <a:off x="3334139" y="4778878"/>
            <a:ext cx="1996751" cy="7464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Peach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AE76E2-8D6C-45FD-9D5D-20542F02DD7F}"/>
              </a:ext>
            </a:extLst>
          </p:cNvPr>
          <p:cNvCxnSpPr/>
          <p:nvPr/>
        </p:nvCxnSpPr>
        <p:spPr>
          <a:xfrm flipV="1">
            <a:off x="4991878" y="4049486"/>
            <a:ext cx="821093" cy="729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76D149-90E2-4B28-80B8-DCF20677DBB4}"/>
              </a:ext>
            </a:extLst>
          </p:cNvPr>
          <p:cNvCxnSpPr/>
          <p:nvPr/>
        </p:nvCxnSpPr>
        <p:spPr>
          <a:xfrm flipH="1" flipV="1">
            <a:off x="6643396" y="4049486"/>
            <a:ext cx="842866" cy="729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38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B3D6-AEEB-474E-8C1E-C8DF6A7A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</a:t>
            </a:r>
            <a:endParaRPr lang="en-IN" b="1" dirty="0">
              <a:solidFill>
                <a:srgbClr val="A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7586-9325-4325-8824-FB521ED3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529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B7DE-57DF-4275-8DB5-8AC05942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8895-D27D-4683-BC07-501930E8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125829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single inheritance, a class derives from one base class only. This means that there is only one subclass that is derived from one superclass.</a:t>
            </a:r>
          </a:p>
          <a:p>
            <a:pPr algn="just"/>
            <a:r>
              <a:rPr lang="en-US" b="1" u="sng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B6F9E2-564B-491F-A11A-B33236D36271}"/>
              </a:ext>
            </a:extLst>
          </p:cNvPr>
          <p:cNvSpPr/>
          <p:nvPr/>
        </p:nvSpPr>
        <p:spPr>
          <a:xfrm>
            <a:off x="4869802" y="4159376"/>
            <a:ext cx="1996751" cy="6825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454ABF-AF7A-4BE7-AE6E-A250C1B1B302}"/>
              </a:ext>
            </a:extLst>
          </p:cNvPr>
          <p:cNvSpPr/>
          <p:nvPr/>
        </p:nvSpPr>
        <p:spPr>
          <a:xfrm>
            <a:off x="4938226" y="5598306"/>
            <a:ext cx="1996751" cy="6825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795FB4-E67E-40C1-8C67-FC9F3FB914F1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H="1" flipV="1">
            <a:off x="5868178" y="4841928"/>
            <a:ext cx="68424" cy="75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D686B725-EEC6-406A-BF49-4A346C352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30" y="3163396"/>
            <a:ext cx="8210939" cy="61809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subclass_name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access_specifier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base_class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//body of subclass };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2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C795-80DA-4532-A9BB-9FA01394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35579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A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B90B-0906-4C55-B014-113CE47F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933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inherit properties from more than one class which is known as multiple inheritances.</a:t>
            </a:r>
          </a:p>
          <a:p>
            <a:r>
              <a:rPr lang="en-US" b="1" u="sng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81BE2F-D576-4B90-8DE0-A6130A89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420" y="2566145"/>
            <a:ext cx="8888963" cy="117209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400" dirty="0" err="1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subclass_name</a:t>
            </a:r>
            <a:r>
              <a:rPr lang="en-US" alt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2400" dirty="0" err="1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access_specifier</a:t>
            </a:r>
            <a:r>
              <a:rPr lang="en-US" alt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base_class1, </a:t>
            </a:r>
            <a:r>
              <a:rPr lang="en-US" altLang="en-US" sz="2400" dirty="0" err="1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access_mode</a:t>
            </a:r>
            <a:r>
              <a:rPr lang="en-US" alt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base_class2, ....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//body of subclass };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76A60B-90C4-4450-93F1-F3A7E1167632}"/>
              </a:ext>
            </a:extLst>
          </p:cNvPr>
          <p:cNvSpPr/>
          <p:nvPr/>
        </p:nvSpPr>
        <p:spPr>
          <a:xfrm>
            <a:off x="3442996" y="3881535"/>
            <a:ext cx="204340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B</a:t>
            </a:r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0F2CEB-4959-40B4-B0A9-0D80C810E3C8}"/>
              </a:ext>
            </a:extLst>
          </p:cNvPr>
          <p:cNvSpPr/>
          <p:nvPr/>
        </p:nvSpPr>
        <p:spPr>
          <a:xfrm>
            <a:off x="6431901" y="3890866"/>
            <a:ext cx="204340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C</a:t>
            </a:r>
            <a:endParaRPr lang="en-IN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BA52FC-D0A5-4BD8-8F77-73335A330F40}"/>
              </a:ext>
            </a:extLst>
          </p:cNvPr>
          <p:cNvSpPr/>
          <p:nvPr/>
        </p:nvSpPr>
        <p:spPr>
          <a:xfrm>
            <a:off x="4897017" y="5430659"/>
            <a:ext cx="204340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A</a:t>
            </a:r>
            <a:endParaRPr lang="en-IN" b="1" dirty="0"/>
          </a:p>
          <a:p>
            <a:pPr algn="ctr"/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A67E31-731B-4BD5-8B34-7C476A609384}"/>
              </a:ext>
            </a:extLst>
          </p:cNvPr>
          <p:cNvCxnSpPr/>
          <p:nvPr/>
        </p:nvCxnSpPr>
        <p:spPr>
          <a:xfrm>
            <a:off x="4994988" y="4795935"/>
            <a:ext cx="858416" cy="634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9A8850-0D6F-46C7-B01F-CAA61E142D1A}"/>
              </a:ext>
            </a:extLst>
          </p:cNvPr>
          <p:cNvCxnSpPr/>
          <p:nvPr/>
        </p:nvCxnSpPr>
        <p:spPr>
          <a:xfrm flipH="1">
            <a:off x="6096000" y="4805266"/>
            <a:ext cx="942392" cy="62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DF1A-0D53-4520-95BD-7D5033D5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0929-0532-41DD-931F-B8A7CD59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be derived from another derived class which is known as multilevel inheritance.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6A6B0B-5572-493D-93CF-6CD4D86891C6}"/>
              </a:ext>
            </a:extLst>
          </p:cNvPr>
          <p:cNvSpPr/>
          <p:nvPr/>
        </p:nvSpPr>
        <p:spPr>
          <a:xfrm>
            <a:off x="5074298" y="3802062"/>
            <a:ext cx="204340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B</a:t>
            </a:r>
            <a:endParaRPr lang="en-IN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244131-CB2E-45A8-89F4-BAFD2F98D63A}"/>
              </a:ext>
            </a:extLst>
          </p:cNvPr>
          <p:cNvSpPr/>
          <p:nvPr/>
        </p:nvSpPr>
        <p:spPr>
          <a:xfrm>
            <a:off x="5074298" y="2289175"/>
            <a:ext cx="204340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C</a:t>
            </a:r>
            <a:endParaRPr lang="en-IN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3706CB-5A09-401B-BF70-68883089EE75}"/>
              </a:ext>
            </a:extLst>
          </p:cNvPr>
          <p:cNvSpPr/>
          <p:nvPr/>
        </p:nvSpPr>
        <p:spPr>
          <a:xfrm>
            <a:off x="5074298" y="5277869"/>
            <a:ext cx="204340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A</a:t>
            </a:r>
            <a:endParaRPr lang="en-IN" b="1" dirty="0"/>
          </a:p>
          <a:p>
            <a:pPr algn="ctr"/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111E93-0AB5-492D-ABD9-EE2CD4EE808E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6096000" y="3203575"/>
            <a:ext cx="0" cy="598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813DE-ED2F-4D0D-8EB1-514E15D46FF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096000" y="4716462"/>
            <a:ext cx="0" cy="561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7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6320-1738-421F-AFF0-76A5158E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459F-BDD4-47CD-9CA0-8A6C2073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107168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type of inheritance, one parent class has more than one child class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7AEC7-FEC0-4D5A-BE23-75CA47118318}"/>
              </a:ext>
            </a:extLst>
          </p:cNvPr>
          <p:cNvSpPr/>
          <p:nvPr/>
        </p:nvSpPr>
        <p:spPr>
          <a:xfrm>
            <a:off x="7752184" y="3606331"/>
            <a:ext cx="204340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C</a:t>
            </a:r>
            <a:endParaRPr lang="en-IN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FA8560-8E25-43D0-AD8A-724D3B4FFEA8}"/>
              </a:ext>
            </a:extLst>
          </p:cNvPr>
          <p:cNvSpPr/>
          <p:nvPr/>
        </p:nvSpPr>
        <p:spPr>
          <a:xfrm>
            <a:off x="5074298" y="2289175"/>
            <a:ext cx="204340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A</a:t>
            </a:r>
            <a:endParaRPr lang="en-IN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27ACE3-B82B-4B93-988D-EC7473EE7985}"/>
              </a:ext>
            </a:extLst>
          </p:cNvPr>
          <p:cNvSpPr/>
          <p:nvPr/>
        </p:nvSpPr>
        <p:spPr>
          <a:xfrm>
            <a:off x="2800739" y="3606331"/>
            <a:ext cx="204340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B</a:t>
            </a:r>
            <a:endParaRPr lang="en-IN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42C65C-903E-4117-A558-9422AC2B5A23}"/>
              </a:ext>
            </a:extLst>
          </p:cNvPr>
          <p:cNvSpPr/>
          <p:nvPr/>
        </p:nvSpPr>
        <p:spPr>
          <a:xfrm>
            <a:off x="922175" y="5286149"/>
            <a:ext cx="204340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b1</a:t>
            </a:r>
            <a:endParaRPr lang="en-IN" b="1" dirty="0"/>
          </a:p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6D9B9F-D8AD-4E11-9C88-759D262E4231}"/>
              </a:ext>
            </a:extLst>
          </p:cNvPr>
          <p:cNvSpPr/>
          <p:nvPr/>
        </p:nvSpPr>
        <p:spPr>
          <a:xfrm>
            <a:off x="4393164" y="5286149"/>
            <a:ext cx="204340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b2</a:t>
            </a:r>
            <a:endParaRPr lang="en-IN" b="1" dirty="0"/>
          </a:p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6B49F3-24F5-4791-ADEB-C7CE1E116EB8}"/>
              </a:ext>
            </a:extLst>
          </p:cNvPr>
          <p:cNvSpPr/>
          <p:nvPr/>
        </p:nvSpPr>
        <p:spPr>
          <a:xfrm>
            <a:off x="7117702" y="5214371"/>
            <a:ext cx="204340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c1</a:t>
            </a:r>
            <a:endParaRPr lang="en-IN" b="1" dirty="0"/>
          </a:p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2CF698-9901-4D1D-A5ED-DB7DD329D0B9}"/>
              </a:ext>
            </a:extLst>
          </p:cNvPr>
          <p:cNvSpPr/>
          <p:nvPr/>
        </p:nvSpPr>
        <p:spPr>
          <a:xfrm>
            <a:off x="9940214" y="5286247"/>
            <a:ext cx="204340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 c2</a:t>
            </a:r>
            <a:endParaRPr lang="en-IN" b="1" dirty="0"/>
          </a:p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102A38-BE6D-4A0A-B269-7D827DEE6ABF}"/>
              </a:ext>
            </a:extLst>
          </p:cNvPr>
          <p:cNvCxnSpPr/>
          <p:nvPr/>
        </p:nvCxnSpPr>
        <p:spPr>
          <a:xfrm flipH="1">
            <a:off x="4777273" y="3203575"/>
            <a:ext cx="811764" cy="40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EDDB33-57B2-4720-A743-29A9875957EC}"/>
              </a:ext>
            </a:extLst>
          </p:cNvPr>
          <p:cNvCxnSpPr/>
          <p:nvPr/>
        </p:nvCxnSpPr>
        <p:spPr>
          <a:xfrm>
            <a:off x="7038391" y="3203575"/>
            <a:ext cx="855307" cy="40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96EF57-A95F-4B90-AB88-FBE676694EE2}"/>
              </a:ext>
            </a:extLst>
          </p:cNvPr>
          <p:cNvCxnSpPr/>
          <p:nvPr/>
        </p:nvCxnSpPr>
        <p:spPr>
          <a:xfrm flipH="1">
            <a:off x="2965579" y="4520731"/>
            <a:ext cx="395774" cy="76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C98DBB-0EBC-411A-A4EA-C505B8758987}"/>
              </a:ext>
            </a:extLst>
          </p:cNvPr>
          <p:cNvCxnSpPr/>
          <p:nvPr/>
        </p:nvCxnSpPr>
        <p:spPr>
          <a:xfrm>
            <a:off x="4439817" y="4520731"/>
            <a:ext cx="728175" cy="76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9695F0-8789-497F-9906-62ED7E5174B1}"/>
              </a:ext>
            </a:extLst>
          </p:cNvPr>
          <p:cNvCxnSpPr>
            <a:endCxn id="21" idx="0"/>
          </p:cNvCxnSpPr>
          <p:nvPr/>
        </p:nvCxnSpPr>
        <p:spPr>
          <a:xfrm flipH="1">
            <a:off x="8139404" y="4520731"/>
            <a:ext cx="460311" cy="69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241EE1-94D2-403C-8435-856CB78E4C69}"/>
              </a:ext>
            </a:extLst>
          </p:cNvPr>
          <p:cNvCxnSpPr/>
          <p:nvPr/>
        </p:nvCxnSpPr>
        <p:spPr>
          <a:xfrm>
            <a:off x="9668069" y="4544932"/>
            <a:ext cx="735564" cy="74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1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469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Verdana</vt:lpstr>
      <vt:lpstr>Work Sans</vt:lpstr>
      <vt:lpstr>Office Theme</vt:lpstr>
      <vt:lpstr>INHERITANCE AND ITS TYPES</vt:lpstr>
      <vt:lpstr>Introduction to Inheritance  </vt:lpstr>
      <vt:lpstr>Cont.</vt:lpstr>
      <vt:lpstr>Cont.</vt:lpstr>
      <vt:lpstr>Types of Inheritance</vt:lpstr>
      <vt:lpstr>Single Inheritance </vt:lpstr>
      <vt:lpstr>Multiple Inheritance </vt:lpstr>
      <vt:lpstr>Multilevel Inheritance </vt:lpstr>
      <vt:lpstr>Hierarchical Inheritance </vt:lpstr>
      <vt:lpstr>Hybrid Inheritance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ITS TYPES</dc:title>
  <dc:creator>Madhusudhanan R</dc:creator>
  <cp:lastModifiedBy>Madhusudhanan R</cp:lastModifiedBy>
  <cp:revision>49</cp:revision>
  <dcterms:created xsi:type="dcterms:W3CDTF">2020-08-17T16:08:03Z</dcterms:created>
  <dcterms:modified xsi:type="dcterms:W3CDTF">2020-08-17T17:18:10Z</dcterms:modified>
</cp:coreProperties>
</file>