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495" y="1122680"/>
            <a:ext cx="9501505" cy="3043555"/>
          </a:xfrm>
        </p:spPr>
        <p:txBody>
          <a:bodyPr>
            <a:noAutofit/>
          </a:bodyPr>
          <a:lstStyle/>
          <a:p>
            <a:r>
              <a:rPr lang="en-US" sz="8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Hierarichal Inheritance</a:t>
            </a:r>
            <a:endParaRPr lang="en-US" sz="8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Hierarichal Inheritance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In Hierarichal Inheritance we have several classes that are derived from a common base class (or parent class).</a:t>
            </a:r>
            <a:endParaRPr lang="en-US"/>
          </a:p>
          <a:p>
            <a:r>
              <a:rPr lang="en-US"/>
              <a:t>Here in the diagram Class 1, Class 2 and Class 3 are derived from a common parent class called Base Class.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89395" y="1924050"/>
            <a:ext cx="51816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Diagramatic Representation of Hierarichal Inheritance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36520" y="1456055"/>
            <a:ext cx="7182485" cy="4172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How to implement Hierarichal Inheritance in C++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03350"/>
            <a:ext cx="5181600" cy="472440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class A {</a:t>
            </a:r>
            <a:endParaRPr lang="en-US"/>
          </a:p>
          <a:p>
            <a:pPr marL="0" indent="0">
              <a:buNone/>
            </a:pPr>
            <a:r>
              <a:rPr lang="en-US"/>
              <a:t> // Body of Class A</a:t>
            </a:r>
            <a:endParaRPr lang="en-US"/>
          </a:p>
          <a:p>
            <a:pPr marL="0" indent="0">
              <a:buNone/>
            </a:pPr>
            <a:r>
              <a:rPr lang="en-US"/>
              <a:t>};  // Base Class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class B : access_specifier A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// Body of Class B	</a:t>
            </a:r>
            <a:endParaRPr lang="en-US"/>
          </a:p>
          <a:p>
            <a:pPr marL="0" indent="0">
              <a:buNone/>
            </a:pPr>
            <a:r>
              <a:rPr lang="en-US"/>
              <a:t>}; // Derived Class</a:t>
            </a:r>
            <a:endParaRPr lang="en-US"/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class C : access_specifier A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// Body of Class C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}; // Derived Class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2800"/>
              <a:t>In the example present in the left we have class A as a parent class and class B and class C that inherits some property of Class A.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While performing inheritance it is necessary to specify the access_specifier which can be public, private or protected.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Access Specifiers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82250" cy="4351655"/>
          </a:xfrm>
        </p:spPr>
        <p:txBody>
          <a:bodyPr/>
          <a:p>
            <a:pPr marL="0" indent="0">
              <a:buNone/>
            </a:pPr>
            <a:r>
              <a:rPr lang="en-US" sz="2800"/>
              <a:t>In C++ we have basically three types of access specifiers :</a:t>
            </a:r>
            <a:endParaRPr lang="en-US" sz="2800"/>
          </a:p>
          <a:p>
            <a:r>
              <a:rPr lang="en-US" sz="2800"/>
              <a:t>Public : Here members of the class are accessible outside the class as well.</a:t>
            </a:r>
            <a:endParaRPr lang="en-US" sz="2800"/>
          </a:p>
          <a:p>
            <a:r>
              <a:rPr lang="en-US" sz="2800"/>
              <a:t>Private : Here members of the class are not accessible outside the class.</a:t>
            </a:r>
            <a:endParaRPr lang="en-US" sz="2800"/>
          </a:p>
          <a:p>
            <a:r>
              <a:rPr lang="en-US" sz="2800"/>
              <a:t>Protected : Here the members cannot be accessed outside the class, but can be accessed in inherited classes.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Example of Inheritance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sz="4000"/>
              <a:t>class Car {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public: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int wheels = 4;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void show() {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  cout &lt;&lt; "No of wheels : "&lt;&lt;wheels 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}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};</a:t>
            </a:r>
            <a:endParaRPr lang="en-US" sz="400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/>
              <a:t>class Audi: public Vehicle {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public: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string brand = "Audi";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string model = “A6”;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};</a:t>
            </a:r>
            <a:endParaRPr lang="en-US" sz="4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sz="3335">
                <a:sym typeface="+mn-ea"/>
              </a:rPr>
              <a:t>class Volkswagen: public Car {</a:t>
            </a:r>
            <a:endParaRPr lang="en-US" sz="3335"/>
          </a:p>
          <a:p>
            <a:pPr marL="0" indent="0">
              <a:buNone/>
            </a:pPr>
            <a:r>
              <a:rPr lang="en-US" sz="3335">
                <a:sym typeface="+mn-ea"/>
              </a:rPr>
              <a:t>  public:</a:t>
            </a:r>
            <a:endParaRPr lang="en-US" sz="3335"/>
          </a:p>
          <a:p>
            <a:pPr marL="0" indent="0">
              <a:buNone/>
            </a:pPr>
            <a:r>
              <a:rPr lang="en-US" sz="3335">
                <a:sym typeface="+mn-ea"/>
              </a:rPr>
              <a:t>    string brand = "Volkswagen";</a:t>
            </a:r>
            <a:endParaRPr lang="en-US" sz="3335"/>
          </a:p>
          <a:p>
            <a:pPr marL="0" indent="0">
              <a:buNone/>
            </a:pPr>
            <a:r>
              <a:rPr lang="en-US" sz="3335">
                <a:sym typeface="+mn-ea"/>
              </a:rPr>
              <a:t>    string model = “Beetle”;</a:t>
            </a:r>
            <a:endParaRPr lang="en-US" sz="3335"/>
          </a:p>
          <a:p>
            <a:pPr marL="0" indent="0">
              <a:buNone/>
            </a:pPr>
            <a:r>
              <a:rPr lang="en-US" sz="3335">
                <a:sym typeface="+mn-ea"/>
              </a:rPr>
              <a:t>};</a:t>
            </a:r>
            <a:endParaRPr lang="en-US" sz="3335">
              <a:sym typeface="+mn-ea"/>
            </a:endParaRPr>
          </a:p>
          <a:p>
            <a:pPr marL="0" indent="0">
              <a:buNone/>
            </a:pPr>
            <a:endParaRPr lang="en-US" sz="3335">
              <a:sym typeface="+mn-ea"/>
            </a:endParaRPr>
          </a:p>
          <a:p>
            <a:pPr marL="0" indent="0">
              <a:buNone/>
            </a:pPr>
            <a:r>
              <a:rPr lang="en-US" sz="3335">
                <a:sym typeface="+mn-ea"/>
              </a:rPr>
              <a:t>class Honda: public Car {</a:t>
            </a:r>
            <a:endParaRPr lang="en-US" sz="3335"/>
          </a:p>
          <a:p>
            <a:pPr marL="0" indent="0">
              <a:buNone/>
            </a:pPr>
            <a:r>
              <a:rPr lang="en-US" sz="3335">
                <a:sym typeface="+mn-ea"/>
              </a:rPr>
              <a:t>  public:</a:t>
            </a:r>
            <a:endParaRPr lang="en-US" sz="3335"/>
          </a:p>
          <a:p>
            <a:pPr marL="0" indent="0">
              <a:buNone/>
            </a:pPr>
            <a:r>
              <a:rPr lang="en-US" sz="3335">
                <a:sym typeface="+mn-ea"/>
              </a:rPr>
              <a:t>    string brand = "Honda";</a:t>
            </a:r>
            <a:endParaRPr lang="en-US" sz="3335"/>
          </a:p>
          <a:p>
            <a:pPr marL="0" indent="0">
              <a:buNone/>
            </a:pPr>
            <a:r>
              <a:rPr lang="en-US" sz="3335">
                <a:sym typeface="+mn-ea"/>
              </a:rPr>
              <a:t>    string model = “City”;</a:t>
            </a:r>
            <a:endParaRPr lang="en-US" sz="3335"/>
          </a:p>
          <a:p>
            <a:pPr marL="0" indent="0">
              <a:buNone/>
            </a:pPr>
            <a:r>
              <a:rPr lang="en-US" sz="3335">
                <a:sym typeface="+mn-ea"/>
              </a:rPr>
              <a:t>};</a:t>
            </a:r>
            <a:endParaRPr lang="en-US" sz="333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</Words>
  <Application>WPS Presentation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Arial Black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Hierarichal Inheritance</dc:title>
  <dc:creator/>
  <cp:lastModifiedBy>yash9</cp:lastModifiedBy>
  <cp:revision>5</cp:revision>
  <dcterms:created xsi:type="dcterms:W3CDTF">2020-08-20T10:36:02Z</dcterms:created>
  <dcterms:modified xsi:type="dcterms:W3CDTF">2020-08-20T10:51:08Z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