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Hybrid Inheritance</a:t>
            </a:r>
            <a:endParaRPr lang="en-US" sz="8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Hybrid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Hybrid Inheritance involves derivation of more than one type of inheritance.</a:t>
            </a:r>
            <a:endParaRPr lang="en-US"/>
          </a:p>
          <a:p>
            <a:r>
              <a:rPr lang="en-US"/>
              <a:t>Like in the given image we have a combination of hierarichal and multiple inheritance.</a:t>
            </a:r>
            <a:endParaRPr lang="en-US"/>
          </a:p>
          <a:p>
            <a:r>
              <a:rPr lang="en-US"/>
              <a:t>Likewise we can have various combinations.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9235" y="1691005"/>
            <a:ext cx="5181600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Diagramatic Representation of Hybrid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9240" y="1852930"/>
            <a:ext cx="65722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to implement Hybrid Inheritance in C++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500"/>
              <a:t>class 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{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   // Class A body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};</a:t>
            </a:r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class B : public 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{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     // Class B body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} ;</a:t>
            </a:r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class C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{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   // Class C body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};</a:t>
            </a:r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class D : public B, public C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{   // Class D body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};</a:t>
            </a:r>
            <a:endParaRPr lang="en-US" sz="150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Hybrid Inheritance is no different than other type of inheritance.</a:t>
            </a:r>
            <a:endParaRPr lang="en-US"/>
          </a:p>
          <a:p>
            <a:r>
              <a:rPr lang="en-US"/>
              <a:t>You have to specify the access specifier and the parent class in front of the derived class to implement hybrid inheritance.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Access Specifiers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2250" cy="4351655"/>
          </a:xfrm>
        </p:spPr>
        <p:txBody>
          <a:bodyPr/>
          <a:p>
            <a:pPr marL="0" indent="0">
              <a:buNone/>
            </a:pPr>
            <a:r>
              <a:rPr lang="en-US"/>
              <a:t>In C++ we have basically three types of access specifiers :</a:t>
            </a:r>
            <a:endParaRPr lang="en-US"/>
          </a:p>
          <a:p>
            <a:r>
              <a:rPr lang="en-US"/>
              <a:t>Public : Here members of the class are accessible outside the class as well.</a:t>
            </a:r>
            <a:endParaRPr lang="en-US"/>
          </a:p>
          <a:p>
            <a:r>
              <a:rPr lang="en-US"/>
              <a:t>Private : Here members of the class are not accessible outside the class.</a:t>
            </a:r>
            <a:endParaRPr lang="en-US"/>
          </a:p>
          <a:p>
            <a:r>
              <a:rPr lang="en-US"/>
              <a:t>Protected : Here the members cannot be accessed outside the class, but can be accessed in inherited classes.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Example of Hybrid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sz="3600"/>
              <a:t>class A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{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public: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int x;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};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class B : public A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{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public: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B()  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{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   x = 10;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 	}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};</a:t>
            </a:r>
            <a:endParaRPr lang="en-US" sz="3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800"/>
              <a:t>class C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{	public: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int y;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C()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    y = 4;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class D : public B, public C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{	public: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void sum()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    cout &lt;&lt; "Sum= " &lt;&lt; x + y;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	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};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Presentation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Access Specifiers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Inheritance</dc:title>
  <dc:creator>yash9</dc:creator>
  <cp:lastModifiedBy>yash9</cp:lastModifiedBy>
  <cp:revision>6</cp:revision>
  <dcterms:created xsi:type="dcterms:W3CDTF">2020-08-20T10:38:28Z</dcterms:created>
  <dcterms:modified xsi:type="dcterms:W3CDTF">2020-08-20T10:49:45Z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