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8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10B7-B329-42D4-88F9-B0977AB2DE6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30CE-84E7-42D7-8AAA-422CDD40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Chart and Activity Diagram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5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5" y="1340768"/>
            <a:ext cx="840512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09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552"/>
            <a:ext cx="7776863" cy="6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666"/>
            <a:ext cx="8877261" cy="523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9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980728"/>
            <a:ext cx="6154812" cy="321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272808" cy="558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9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2059"/>
            <a:ext cx="7560840" cy="559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10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344816" cy="62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00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Chart Diagram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92676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91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7509"/>
            <a:ext cx="8066335" cy="364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64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098349" cy="43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8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7898"/>
            <a:ext cx="8272376" cy="33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18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State Chart and Activity Diagram Scenarios</vt:lpstr>
      <vt:lpstr>PowerPoint Presentation</vt:lpstr>
      <vt:lpstr>PowerPoint Presentation</vt:lpstr>
      <vt:lpstr>PowerPoint Presentation</vt:lpstr>
      <vt:lpstr>PowerPoint Presentation</vt:lpstr>
      <vt:lpstr>State Chart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Chart and Activity Diagram Scenarios</dc:title>
  <dc:creator>Admin</dc:creator>
  <cp:lastModifiedBy>Admin</cp:lastModifiedBy>
  <cp:revision>3</cp:revision>
  <dcterms:created xsi:type="dcterms:W3CDTF">2020-09-09T02:34:07Z</dcterms:created>
  <dcterms:modified xsi:type="dcterms:W3CDTF">2020-09-09T02:57:32Z</dcterms:modified>
</cp:coreProperties>
</file>