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3" r:id="rId2"/>
    <p:sldId id="340" r:id="rId3"/>
    <p:sldId id="351" r:id="rId4"/>
    <p:sldId id="352" r:id="rId5"/>
    <p:sldId id="353" r:id="rId6"/>
    <p:sldId id="355" r:id="rId7"/>
    <p:sldId id="3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:Example Program Function Template, Class Template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Example program Function Templates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template &lt;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typename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T&gt;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 Sum(T n1, T n2) 	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//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Template function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 				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T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= n1 + n2;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lvl="1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A=10,B=20,C; </a:t>
            </a:r>
          </a:p>
          <a:p>
            <a:pPr lvl="1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long I=11,J=22,K; </a:t>
            </a:r>
          </a:p>
          <a:p>
            <a:pPr lvl="1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 = Sum(A,B);</a:t>
            </a:r>
          </a:p>
          <a:p>
            <a:pPr lvl="1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sum of integer values : "&lt;&lt;C; </a:t>
            </a:r>
          </a:p>
          <a:p>
            <a:pPr lvl="1" algn="just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K = Sum(I,J); </a:t>
            </a:r>
          </a:p>
          <a:p>
            <a:pPr lvl="1" algn="just">
              <a:buNone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&lt;&lt;"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nThe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sum of long values : "&lt;&lt;K; </a:t>
            </a:r>
          </a:p>
          <a:p>
            <a:pPr algn="just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6">
                    <a:lumMod val="75000"/>
                  </a:schemeClr>
                </a:solidFill>
              </a:rPr>
              <a:t>More than One Template Argument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C229EA1-43E2-4F2F-962F-0723B0E1B39B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239919" cy="5257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template&lt;class T , class U&gt;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void multiply(T a , U b)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&lt;&lt;"Multiplication= "&lt;&lt;a*b&lt;&lt;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Font typeface="Arial" pitchFamily="34" charset="0"/>
              <a:buNone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main()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a, b;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float x, y;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&gt;&gt;a&gt;&gt;b;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&gt;&gt;x&gt;&gt;y;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    		// Multiply two integer type data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			// Multiply two float type data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multiply(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a,x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); 			// Multiply a float and integer type data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return 0; </a:t>
            </a:r>
          </a:p>
          <a:p>
            <a:pPr algn="just">
              <a:buFont typeface="Arial" pitchFamily="34" charset="0"/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Template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97838"/>
            <a:ext cx="86106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cs typeface="Times New Roman" pitchFamily="18" charset="0"/>
              </a:rPr>
              <a:t>Like function template, a class template is a common class that can represent various similar classes operating on data of different types</a:t>
            </a:r>
            <a:r>
              <a:rPr lang="en-IN" sz="2800" dirty="0" smtClean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IN" sz="2800" dirty="0" smtClean="0">
                <a:cs typeface="Times New Roman" pitchFamily="18" charset="0"/>
              </a:rPr>
              <a:t> </a:t>
            </a:r>
            <a:endParaRPr lang="en-IN" sz="2800" dirty="0">
              <a:cs typeface="Times New Roman" pitchFamily="18" charset="0"/>
            </a:endParaRPr>
          </a:p>
          <a:p>
            <a:pPr marL="800100" lvl="1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cs typeface="Times New Roman" pitchFamily="18" charset="0"/>
              </a:rPr>
              <a:t>Once a class template is defined, we can create an object of that class using a specific basic or user-defined data types to replace the generic data types used during class definition. </a:t>
            </a:r>
          </a:p>
        </p:txBody>
      </p:sp>
    </p:spTree>
    <p:extLst>
      <p:ext uri="{BB962C8B-B14F-4D97-AF65-F5344CB8AC3E}">
        <p14:creationId xmlns:p14="http://schemas.microsoft.com/office/powerpoint/2010/main" val="3732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81200"/>
            <a:ext cx="8458200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90000"/>
              </a:lnSpc>
              <a:buNone/>
            </a:pPr>
            <a:r>
              <a:rPr lang="en-IN" sz="2800" dirty="0">
                <a:cs typeface="Times New Roman" pitchFamily="18" charset="0"/>
              </a:rPr>
              <a:t>template &lt;class T1, class T2, ...&gt;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IN" sz="2800" dirty="0" smtClean="0">
                <a:cs typeface="Times New Roman" pitchFamily="18" charset="0"/>
              </a:rPr>
              <a:t>class </a:t>
            </a:r>
            <a:r>
              <a:rPr lang="en-IN" sz="2800" dirty="0" err="1">
                <a:cs typeface="Times New Roman" pitchFamily="18" charset="0"/>
              </a:rPr>
              <a:t>classname</a:t>
            </a:r>
            <a:r>
              <a:rPr lang="en-IN" sz="2800" dirty="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IN" sz="2800" dirty="0" smtClean="0">
                <a:cs typeface="Times New Roman" pitchFamily="18" charset="0"/>
              </a:rPr>
              <a:t>{</a:t>
            </a:r>
            <a:endParaRPr lang="en-IN" sz="2800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en-IN" sz="2800" dirty="0">
                <a:cs typeface="Times New Roman" pitchFamily="18" charset="0"/>
              </a:rPr>
              <a:t> 	attributes;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IN" sz="2800" dirty="0">
                <a:cs typeface="Times New Roman" pitchFamily="18" charset="0"/>
              </a:rPr>
              <a:t>	methods; 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IN" sz="2800" dirty="0" smtClean="0">
                <a:cs typeface="Times New Roman" pitchFamily="18" charset="0"/>
              </a:rPr>
              <a:t>};</a:t>
            </a:r>
            <a:endParaRPr lang="th-TH" sz="2800" dirty="0"/>
          </a:p>
          <a:p>
            <a:pPr algn="just"/>
            <a:endParaRPr lang="en-IN" sz="2800" dirty="0">
              <a:cs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Syntax for Class Template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1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Program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5300" y="1752600"/>
            <a:ext cx="8229600" cy="5287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#include &lt;iostream.h&gt;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const int MAX = 100; 		//size of array</a:t>
            </a:r>
          </a:p>
          <a:p>
            <a:pPr>
              <a:buFont typeface="Arial" pitchFamily="34" charset="0"/>
              <a:buNone/>
            </a:pPr>
            <a:r>
              <a:rPr lang="en-IN" sz="1600" b="1" smtClean="0">
                <a:latin typeface="Times New Roman" pitchFamily="18" charset="0"/>
                <a:cs typeface="Times New Roman" pitchFamily="18" charset="0"/>
              </a:rPr>
              <a:t>template &lt;class Type&gt;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class Stack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private: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600" b="1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st[MAX]; 		//stack: array of any type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int top;		 	//number of top of stack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public: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Stack() 			//constructor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	{ top = -1; }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void push(Type var) 		//put number on stack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	{ st[++top] = var; }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Type pop() 		//take number off stack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		{ return st[top--]; }</a:t>
            </a:r>
          </a:p>
          <a:p>
            <a:pPr>
              <a:buFont typeface="Arial" pitchFamily="34" charset="0"/>
              <a:buNone/>
            </a:pPr>
            <a:r>
              <a:rPr lang="en-IN" sz="1600" smtClean="0">
                <a:latin typeface="Times New Roman" pitchFamily="18" charset="0"/>
                <a:cs typeface="Times New Roman" pitchFamily="18" charset="0"/>
              </a:rPr>
              <a:t>	};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Cont.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8162" y="1676400"/>
            <a:ext cx="8153400" cy="5029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smtClean="0">
                <a:latin typeface="Times New Roman" pitchFamily="18" charset="0"/>
                <a:cs typeface="Times New Roman" pitchFamily="18" charset="0"/>
              </a:rPr>
              <a:t>Stack&lt;float&gt; s1; 	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//s1 is object of class Stack&lt;float&gt;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s1.push(1111.1F); 		//push 3 floats, pop 3 floats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s1.push(2222.2F);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s1.push(3333.3F);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“1: “ &lt;&lt; s1.pop() &lt;&lt; endl;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“2: “ &lt;&lt; s1.pop() &lt;&lt; endl;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“3: “ &lt;&lt; s1.pop() &lt;&lt; endl;</a:t>
            </a:r>
          </a:p>
          <a:p>
            <a:pPr>
              <a:buFont typeface="Arial" pitchFamily="34" charset="0"/>
              <a:buNone/>
            </a:pPr>
            <a:endParaRPr lang="en-IN" sz="24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smtClean="0">
                <a:latin typeface="Times New Roman" pitchFamily="18" charset="0"/>
                <a:cs typeface="Times New Roman" pitchFamily="18" charset="0"/>
              </a:rPr>
              <a:t>Stack&lt;long&gt; s2; 	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//s2 is object of class Stack&lt;long&gt;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s2.push(123123123L); 		//push 3 longs, pop 3 longs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s2.push(234234234L);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s2.push(345345345L);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“1: “ &lt;&lt; s2.pop() &lt;&lt; endl;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“2: “ &lt;&lt; s2.pop() &lt;&lt; endl;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	cout &lt;&lt; “3: “ &lt;&lt; s2.pop() &lt;&lt; endl;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>
              <a:buFont typeface="Arial" pitchFamily="34" charset="0"/>
              <a:buNone/>
            </a:pP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1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157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Cordia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jeeva</cp:lastModifiedBy>
  <cp:revision>55</cp:revision>
  <dcterms:created xsi:type="dcterms:W3CDTF">2019-09-14T05:22:07Z</dcterms:created>
  <dcterms:modified xsi:type="dcterms:W3CDTF">2020-08-07T09:16:05Z</dcterms:modified>
</cp:coreProperties>
</file>