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23" r:id="rId2"/>
    <p:sldId id="340" r:id="rId3"/>
    <p:sldId id="351" r:id="rId4"/>
    <p:sldId id="361" r:id="rId5"/>
    <p:sldId id="352" r:id="rId6"/>
    <p:sldId id="3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67" d="100"/>
          <a:sy n="67" d="100"/>
        </p:scale>
        <p:origin x="67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4B2E0-3091-4EE5-BC31-DB268DDF6084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47E51-D0B3-434A-B5C8-033851A21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65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pngfind.com-kingpin-png-4152286 (1)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52E6-B9EC-453A-AC2F-3F3B851E06B5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952E6-B9EC-453A-AC2F-3F3B851E06B5}" type="datetimeFigureOut">
              <a:rPr lang="en-US" smtClean="0"/>
              <a:pPr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6BA4E-CDAE-4DEF-A7CA-99055C502B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24000" y="1905000"/>
            <a:ext cx="5791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18CSC202J - OBJECT ORIENTED DESIGN AND PROGRAMMING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Session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8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Topic : </a:t>
            </a:r>
            <a:r>
              <a:rPr lang="en-IN" sz="2400" b="1" dirty="0">
                <a:latin typeface="Arial" pitchFamily="34" charset="0"/>
                <a:cs typeface="Arial" pitchFamily="34" charset="0"/>
              </a:rPr>
              <a:t>Exceptional Handling: 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 predefined exceptional</a:t>
            </a:r>
            <a:endParaRPr lang="en-IN" sz="2400" b="1" dirty="0">
              <a:latin typeface="Arial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619500" y="375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619500" y="3695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</a:rPr>
              <a:t>User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</a:rPr>
              <a:t>efined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Exception</a:t>
            </a:r>
          </a:p>
          <a:p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533400" y="1981200"/>
            <a:ext cx="8153400" cy="4343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2624435"/>
            <a:ext cx="8458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 smtClean="0"/>
              <a:t>We can define your own exceptions by inheriting and overriding exception class functionality. Following is the example, which shows how </a:t>
            </a:r>
            <a:r>
              <a:rPr lang="en-IN" sz="2800" dirty="0"/>
              <a:t>you can use exception class to implement your own exception in standard way: </a:t>
            </a:r>
          </a:p>
        </p:txBody>
      </p:sp>
    </p:spTree>
    <p:extLst>
      <p:ext uri="{BB962C8B-B14F-4D97-AF65-F5344CB8AC3E}">
        <p14:creationId xmlns:p14="http://schemas.microsoft.com/office/powerpoint/2010/main" val="307379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 smtClean="0">
                <a:solidFill>
                  <a:schemeClr val="accent6">
                    <a:lumMod val="75000"/>
                  </a:schemeClr>
                </a:solidFill>
              </a:rPr>
              <a:t>Define New Exception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9600" y="1676400"/>
            <a:ext cx="7391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lass </a:t>
            </a:r>
            <a:r>
              <a:rPr lang="en-US" sz="2000" dirty="0" err="1" smtClean="0"/>
              <a:t>MyException:public</a:t>
            </a:r>
            <a:r>
              <a:rPr lang="en-US" sz="2000" dirty="0" smtClean="0"/>
              <a:t> </a:t>
            </a:r>
            <a:r>
              <a:rPr lang="en-US" sz="2000" dirty="0"/>
              <a:t>exception </a:t>
            </a:r>
            <a:r>
              <a:rPr lang="en-US" sz="2000" dirty="0" smtClean="0"/>
              <a:t>{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</a:t>
            </a:r>
            <a:r>
              <a:rPr lang="en-US" sz="2000" dirty="0"/>
              <a:t>public: </a:t>
            </a:r>
            <a:r>
              <a:rPr lang="en-US" sz="2000" dirty="0" err="1"/>
              <a:t>const</a:t>
            </a:r>
            <a:r>
              <a:rPr lang="en-US" sz="2000" dirty="0"/>
              <a:t> char * what () </a:t>
            </a:r>
            <a:r>
              <a:rPr lang="en-US" sz="2000" dirty="0" err="1"/>
              <a:t>const</a:t>
            </a:r>
            <a:r>
              <a:rPr lang="en-US" sz="2000" dirty="0"/>
              <a:t> throw () {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return </a:t>
            </a:r>
            <a:r>
              <a:rPr lang="en-US" sz="2000" dirty="0"/>
              <a:t>"C++ Exception</a:t>
            </a:r>
            <a:r>
              <a:rPr lang="en-US" sz="2000" dirty="0" smtClean="0"/>
              <a:t>";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 }</a:t>
            </a:r>
          </a:p>
          <a:p>
            <a:r>
              <a:rPr lang="en-US" sz="2000" dirty="0" smtClean="0"/>
              <a:t> };</a:t>
            </a:r>
          </a:p>
          <a:p>
            <a:r>
              <a:rPr lang="en-US" sz="2000" dirty="0" smtClean="0"/>
              <a:t> </a:t>
            </a:r>
            <a:r>
              <a:rPr lang="en-US" sz="2000" dirty="0" err="1"/>
              <a:t>int</a:t>
            </a:r>
            <a:r>
              <a:rPr lang="en-US" sz="2000" dirty="0"/>
              <a:t> main() </a:t>
            </a:r>
            <a:endParaRPr lang="en-US" sz="2000" dirty="0" smtClean="0"/>
          </a:p>
          <a:p>
            <a:r>
              <a:rPr lang="en-US" sz="2000" dirty="0" smtClean="0"/>
              <a:t>{ </a:t>
            </a:r>
          </a:p>
          <a:p>
            <a:r>
              <a:rPr lang="en-US" sz="2000" dirty="0" smtClean="0"/>
              <a:t>try </a:t>
            </a:r>
            <a:r>
              <a:rPr lang="en-US" sz="2000" dirty="0"/>
              <a:t>{ </a:t>
            </a:r>
            <a:endParaRPr lang="en-US" sz="2000" dirty="0" smtClean="0"/>
          </a:p>
          <a:p>
            <a:r>
              <a:rPr lang="en-US" sz="2000" dirty="0" smtClean="0"/>
              <a:t>throw </a:t>
            </a:r>
            <a:r>
              <a:rPr lang="en-US" sz="2000" dirty="0" err="1"/>
              <a:t>MyException</a:t>
            </a:r>
            <a:r>
              <a:rPr lang="en-US" sz="2000" dirty="0"/>
              <a:t>(); </a:t>
            </a:r>
            <a:endParaRPr lang="en-US" sz="2000" dirty="0" smtClean="0"/>
          </a:p>
          <a:p>
            <a:r>
              <a:rPr lang="en-US" sz="2000" dirty="0" smtClean="0"/>
              <a:t>}</a:t>
            </a:r>
            <a:r>
              <a:rPr lang="en-US" sz="2000" dirty="0"/>
              <a:t>catch(</a:t>
            </a:r>
            <a:r>
              <a:rPr lang="en-US" sz="2000" dirty="0" err="1"/>
              <a:t>MyException</a:t>
            </a:r>
            <a:r>
              <a:rPr lang="en-US" sz="2000" dirty="0"/>
              <a:t>&amp; e) </a:t>
            </a:r>
            <a:r>
              <a:rPr lang="en-US" sz="2000" dirty="0" smtClean="0"/>
              <a:t>{</a:t>
            </a:r>
          </a:p>
          <a:p>
            <a:r>
              <a:rPr lang="en-US" sz="2000" dirty="0" smtClean="0"/>
              <a:t> </a:t>
            </a:r>
            <a:r>
              <a:rPr lang="en-US" sz="2000" dirty="0" err="1"/>
              <a:t>cout</a:t>
            </a:r>
            <a:r>
              <a:rPr lang="en-US" sz="2000" dirty="0"/>
              <a:t> &lt;&lt; "</a:t>
            </a:r>
            <a:r>
              <a:rPr lang="en-US" sz="2000" dirty="0" err="1"/>
              <a:t>MyException</a:t>
            </a:r>
            <a:r>
              <a:rPr lang="en-US" sz="2000" dirty="0"/>
              <a:t> caught" &lt;&lt;</a:t>
            </a:r>
            <a:r>
              <a:rPr lang="en-US" sz="2000" dirty="0" err="1"/>
              <a:t>endl</a:t>
            </a:r>
            <a:r>
              <a:rPr lang="en-US" sz="2000" dirty="0"/>
              <a:t>; </a:t>
            </a:r>
            <a:endParaRPr lang="en-US" sz="2000" dirty="0" smtClean="0"/>
          </a:p>
          <a:p>
            <a:r>
              <a:rPr lang="en-US" sz="2000" dirty="0" err="1" smtClean="0"/>
              <a:t>cout</a:t>
            </a:r>
            <a:r>
              <a:rPr lang="en-US" sz="2000" dirty="0" smtClean="0"/>
              <a:t> </a:t>
            </a:r>
            <a:r>
              <a:rPr lang="en-US" sz="2000" dirty="0"/>
              <a:t>&lt;&lt; </a:t>
            </a:r>
            <a:r>
              <a:rPr lang="en-US" sz="2000" dirty="0" err="1"/>
              <a:t>e.what</a:t>
            </a:r>
            <a:r>
              <a:rPr lang="en-US" sz="2000" dirty="0"/>
              <a:t>() &lt;&lt; </a:t>
            </a:r>
            <a:r>
              <a:rPr lang="en-US" sz="2000" dirty="0" err="1"/>
              <a:t>endl</a:t>
            </a:r>
            <a:r>
              <a:rPr lang="en-US" sz="2000" dirty="0"/>
              <a:t>; </a:t>
            </a:r>
            <a:endParaRPr lang="en-US" sz="2000" dirty="0" smtClean="0"/>
          </a:p>
          <a:p>
            <a:r>
              <a:rPr lang="en-US" sz="2000" dirty="0" smtClean="0"/>
              <a:t>} </a:t>
            </a:r>
            <a:r>
              <a:rPr lang="en-US" sz="2000" dirty="0"/>
              <a:t>catch(exception&amp; e) </a:t>
            </a:r>
            <a:r>
              <a:rPr lang="en-US" sz="2000" dirty="0" smtClean="0"/>
              <a:t>{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//Other errors </a:t>
            </a:r>
            <a:endParaRPr lang="en-US" sz="2000" dirty="0" smtClean="0"/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07821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1000" y="1019175"/>
            <a:ext cx="8153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c</a:t>
            </a:r>
            <a:r>
              <a:rPr lang="en-IN" sz="2400" dirty="0" smtClean="0"/>
              <a:t>lass </a:t>
            </a:r>
            <a:r>
              <a:rPr lang="en-IN" sz="2400" dirty="0" err="1" smtClean="0"/>
              <a:t>MyException</a:t>
            </a:r>
            <a:r>
              <a:rPr lang="en-IN" sz="2400" dirty="0" smtClean="0"/>
              <a:t> : public </a:t>
            </a:r>
            <a:r>
              <a:rPr lang="en-IN" sz="2400" dirty="0"/>
              <a:t>exception { </a:t>
            </a:r>
            <a:endParaRPr lang="en-IN" sz="2400" dirty="0" smtClean="0"/>
          </a:p>
          <a:p>
            <a:r>
              <a:rPr lang="en-IN" sz="2400" dirty="0"/>
              <a:t>	</a:t>
            </a:r>
            <a:r>
              <a:rPr lang="en-IN" sz="2400" dirty="0" smtClean="0"/>
              <a:t>public</a:t>
            </a:r>
            <a:r>
              <a:rPr lang="en-IN" sz="2400" dirty="0"/>
              <a:t>: </a:t>
            </a:r>
            <a:r>
              <a:rPr lang="en-IN" sz="2400" dirty="0" err="1"/>
              <a:t>const</a:t>
            </a:r>
            <a:r>
              <a:rPr lang="en-IN" sz="2400" dirty="0"/>
              <a:t> char * what () </a:t>
            </a:r>
            <a:r>
              <a:rPr lang="en-IN" sz="2400" dirty="0" err="1"/>
              <a:t>const</a:t>
            </a:r>
            <a:r>
              <a:rPr lang="en-IN" sz="2400" dirty="0"/>
              <a:t> throw () { </a:t>
            </a:r>
            <a:endParaRPr lang="en-IN" sz="2400" dirty="0" smtClean="0"/>
          </a:p>
          <a:p>
            <a:r>
              <a:rPr lang="en-IN" sz="2400" dirty="0"/>
              <a:t>	</a:t>
            </a:r>
            <a:r>
              <a:rPr lang="en-IN" sz="2400" dirty="0" smtClean="0"/>
              <a:t>	return </a:t>
            </a:r>
            <a:r>
              <a:rPr lang="en-IN" sz="2400" dirty="0"/>
              <a:t>"C++ Exception"; </a:t>
            </a:r>
            <a:endParaRPr lang="en-IN" sz="2400" dirty="0" smtClean="0"/>
          </a:p>
          <a:p>
            <a:r>
              <a:rPr lang="en-IN" sz="2400" dirty="0" smtClean="0"/>
              <a:t>}</a:t>
            </a:r>
          </a:p>
          <a:p>
            <a:r>
              <a:rPr lang="en-IN" sz="2400" dirty="0" smtClean="0"/>
              <a:t> </a:t>
            </a:r>
            <a:r>
              <a:rPr lang="en-IN" sz="2400" dirty="0"/>
              <a:t>}; </a:t>
            </a:r>
            <a:endParaRPr lang="en-IN" sz="2400" dirty="0" smtClean="0"/>
          </a:p>
          <a:p>
            <a:r>
              <a:rPr lang="en-IN" sz="2400" dirty="0" err="1" smtClean="0"/>
              <a:t>int</a:t>
            </a:r>
            <a:r>
              <a:rPr lang="en-IN" sz="2400" dirty="0" smtClean="0"/>
              <a:t> </a:t>
            </a:r>
            <a:r>
              <a:rPr lang="en-IN" sz="2400" dirty="0"/>
              <a:t>main() </a:t>
            </a:r>
            <a:r>
              <a:rPr lang="en-IN" sz="2400" dirty="0" smtClean="0"/>
              <a:t>{</a:t>
            </a:r>
          </a:p>
          <a:p>
            <a:r>
              <a:rPr lang="en-IN" sz="2400" dirty="0" smtClean="0"/>
              <a:t> </a:t>
            </a:r>
            <a:r>
              <a:rPr lang="en-IN" sz="2400" dirty="0"/>
              <a:t>try { </a:t>
            </a:r>
            <a:endParaRPr lang="en-IN" sz="2400" dirty="0" smtClean="0"/>
          </a:p>
          <a:p>
            <a:r>
              <a:rPr lang="en-IN" sz="2400" dirty="0" smtClean="0"/>
              <a:t>throw </a:t>
            </a:r>
            <a:r>
              <a:rPr lang="en-IN" sz="2400" dirty="0" err="1"/>
              <a:t>MyException</a:t>
            </a:r>
            <a:r>
              <a:rPr lang="en-IN" sz="2400" dirty="0" smtClean="0"/>
              <a:t>();</a:t>
            </a:r>
          </a:p>
          <a:p>
            <a:r>
              <a:rPr lang="en-IN" sz="2400" dirty="0" smtClean="0"/>
              <a:t> </a:t>
            </a:r>
            <a:r>
              <a:rPr lang="en-IN" sz="2400" dirty="0"/>
              <a:t>}catch(</a:t>
            </a:r>
            <a:r>
              <a:rPr lang="en-IN" sz="2400" dirty="0" err="1"/>
              <a:t>MyException</a:t>
            </a:r>
            <a:r>
              <a:rPr lang="en-IN" sz="2400" dirty="0"/>
              <a:t>&amp; e) { </a:t>
            </a:r>
            <a:endParaRPr lang="en-IN" sz="2400" dirty="0" smtClean="0"/>
          </a:p>
          <a:p>
            <a:r>
              <a:rPr lang="en-IN" sz="2400" dirty="0" err="1" smtClean="0"/>
              <a:t>cout</a:t>
            </a:r>
            <a:r>
              <a:rPr lang="en-IN" sz="2400" dirty="0" smtClean="0"/>
              <a:t> </a:t>
            </a:r>
            <a:r>
              <a:rPr lang="en-IN" sz="2400" dirty="0"/>
              <a:t>&lt;&lt; "</a:t>
            </a:r>
            <a:r>
              <a:rPr lang="en-IN" sz="2400" dirty="0" err="1"/>
              <a:t>MyException</a:t>
            </a:r>
            <a:r>
              <a:rPr lang="en-IN" sz="2400" dirty="0"/>
              <a:t> caught" &lt;&lt;</a:t>
            </a:r>
            <a:r>
              <a:rPr lang="en-IN" sz="2400" dirty="0" err="1"/>
              <a:t>endl</a:t>
            </a:r>
            <a:r>
              <a:rPr lang="en-IN" sz="2400" dirty="0"/>
              <a:t>; </a:t>
            </a:r>
            <a:endParaRPr lang="en-IN" sz="2400" dirty="0" smtClean="0"/>
          </a:p>
          <a:p>
            <a:r>
              <a:rPr lang="en-IN" sz="2400" dirty="0" err="1" smtClean="0"/>
              <a:t>cout</a:t>
            </a:r>
            <a:r>
              <a:rPr lang="en-IN" sz="2400" dirty="0" smtClean="0"/>
              <a:t> </a:t>
            </a:r>
            <a:r>
              <a:rPr lang="en-IN" sz="2400" dirty="0"/>
              <a:t>&lt;&lt; </a:t>
            </a:r>
            <a:r>
              <a:rPr lang="en-IN" sz="2400" dirty="0" err="1"/>
              <a:t>e.what</a:t>
            </a:r>
            <a:r>
              <a:rPr lang="en-IN" sz="2400" dirty="0"/>
              <a:t>() &lt;&lt; </a:t>
            </a:r>
            <a:r>
              <a:rPr lang="en-IN" sz="2400" dirty="0" err="1"/>
              <a:t>endl</a:t>
            </a:r>
            <a:r>
              <a:rPr lang="en-IN" sz="2400" dirty="0"/>
              <a:t>; </a:t>
            </a:r>
            <a:endParaRPr lang="en-IN" sz="2400" dirty="0" smtClean="0"/>
          </a:p>
          <a:p>
            <a:r>
              <a:rPr lang="en-IN" sz="2400" dirty="0" smtClean="0"/>
              <a:t>} </a:t>
            </a:r>
            <a:r>
              <a:rPr lang="en-IN" sz="2400" dirty="0"/>
              <a:t>catch(exception&amp; e) { </a:t>
            </a:r>
            <a:endParaRPr lang="en-IN" sz="2400" dirty="0" smtClean="0"/>
          </a:p>
          <a:p>
            <a:r>
              <a:rPr lang="en-IN" sz="2400" dirty="0" smtClean="0"/>
              <a:t>//</a:t>
            </a:r>
            <a:r>
              <a:rPr lang="en-IN" sz="2400" dirty="0"/>
              <a:t>Other errors </a:t>
            </a:r>
            <a:endParaRPr lang="en-IN" sz="2400" dirty="0" smtClean="0"/>
          </a:p>
          <a:p>
            <a:r>
              <a:rPr lang="en-IN" sz="2400" dirty="0" smtClean="0"/>
              <a:t>}</a:t>
            </a:r>
          </a:p>
          <a:p>
            <a:r>
              <a:rPr lang="en-IN" sz="2400" dirty="0" smtClean="0"/>
              <a:t> }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562475" y="2743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dirty="0"/>
              <a:t>Here, what() is a public method provided by exception class and it has been overridden by all the child exception classes. This returns the cause of an exception.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42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Practices </a:t>
            </a: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0536" y="1828800"/>
            <a:ext cx="834866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000" dirty="0"/>
              <a:t>C++ program to divide two numbers using try catch </a:t>
            </a:r>
            <a:r>
              <a:rPr lang="en-IN" sz="2000" dirty="0" smtClean="0"/>
              <a:t>block.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Simple </a:t>
            </a:r>
            <a:r>
              <a:rPr lang="en-US" sz="2000" dirty="0"/>
              <a:t>C++ Program for Basic Exception </a:t>
            </a:r>
            <a:r>
              <a:rPr lang="en-US" sz="2000" dirty="0" smtClean="0"/>
              <a:t>Handling.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Simple </a:t>
            </a:r>
            <a:r>
              <a:rPr lang="en-US" sz="2000" dirty="0"/>
              <a:t>Program for Exception Handling Divide by zero Using C++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Simple </a:t>
            </a:r>
            <a:r>
              <a:rPr lang="en-US" sz="2000" dirty="0"/>
              <a:t>Program for Exception Handling with Multiple Catch Using C++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Simple </a:t>
            </a:r>
            <a:r>
              <a:rPr lang="en-US" sz="2000" dirty="0"/>
              <a:t>C++ Program for Catch All or Default Exception Handling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Simple </a:t>
            </a:r>
            <a:r>
              <a:rPr lang="en-US" sz="2000" dirty="0"/>
              <a:t>C++ Program for </a:t>
            </a:r>
            <a:r>
              <a:rPr lang="en-US" sz="2000" dirty="0" err="1"/>
              <a:t>Rethrowing</a:t>
            </a:r>
            <a:r>
              <a:rPr lang="en-US" sz="2000" dirty="0"/>
              <a:t> Exception Handling in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Simple </a:t>
            </a:r>
            <a:r>
              <a:rPr lang="en-US" sz="2000" dirty="0"/>
              <a:t>C++ Program for Nested Exception Handling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261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9600"/>
            <a:ext cx="9144000" cy="45720"/>
          </a:xfrm>
          <a:prstGeom prst="rect">
            <a:avLst/>
          </a:prstGeom>
          <a:solidFill>
            <a:srgbClr val="EED126"/>
          </a:solidFill>
          <a:ln>
            <a:solidFill>
              <a:srgbClr val="EED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731520"/>
            <a:ext cx="9144000" cy="18288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029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ngfind.com-kingpin-png-4152286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457200"/>
            <a:ext cx="1219200" cy="53340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1066800"/>
            <a:ext cx="8229600" cy="9144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4400" y="2071718"/>
            <a:ext cx="35052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#include &lt;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iostream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#include &lt;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conio.h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using namespace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std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main()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a,b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cout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&lt;&lt; "Enter 2 numbers: 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cin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&gt;&gt; a &gt;&gt; b;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try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if (b != 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float div = (float)a/b;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57712" y="2009775"/>
            <a:ext cx="4572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if (div &lt; 0)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 throw 'e';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/>
              <a:t>cout</a:t>
            </a:r>
            <a:r>
              <a:rPr lang="en-US" sz="2000" dirty="0"/>
              <a:t> &lt;&lt; "a/b = " &lt;&lt; div;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 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else throw b;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} catch (</a:t>
            </a:r>
            <a:r>
              <a:rPr lang="en-US" sz="2000" dirty="0" err="1"/>
              <a:t>int</a:t>
            </a:r>
            <a:r>
              <a:rPr lang="en-US" sz="2000" dirty="0"/>
              <a:t> e)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 { </a:t>
            </a:r>
            <a:r>
              <a:rPr lang="en-US" sz="2000" dirty="0" err="1"/>
              <a:t>cout</a:t>
            </a:r>
            <a:r>
              <a:rPr lang="en-US" sz="2000" dirty="0"/>
              <a:t> &lt;&lt; "Exception: Division by zero"; 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catch (char </a:t>
            </a:r>
            <a:r>
              <a:rPr lang="en-US" sz="2000" dirty="0" err="1"/>
              <a:t>st</a:t>
            </a:r>
            <a:r>
              <a:rPr lang="en-US" sz="2000" dirty="0"/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{ </a:t>
            </a:r>
            <a:r>
              <a:rPr lang="en-US" sz="2000" dirty="0" err="1"/>
              <a:t>cout</a:t>
            </a:r>
            <a:r>
              <a:rPr lang="en-US" sz="2000" dirty="0"/>
              <a:t> &lt;&lt; "Exception: Division is less than 1"; 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catch(...) { </a:t>
            </a:r>
            <a:r>
              <a:rPr lang="en-US" sz="2000" dirty="0" err="1"/>
              <a:t>cout</a:t>
            </a:r>
            <a:r>
              <a:rPr lang="en-US" sz="2000" dirty="0"/>
              <a:t> &lt;&lt; "Exception: Unknown"; 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/>
              <a:t>getch</a:t>
            </a:r>
            <a:r>
              <a:rPr lang="en-US" sz="2000" dirty="0"/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 return 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 }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419600" y="2071718"/>
            <a:ext cx="0" cy="464703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313</Words>
  <Application>Microsoft Office PowerPoint</Application>
  <PresentationFormat>On-screen Show (4:3)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CENR</dc:creator>
  <cp:lastModifiedBy>jeeva</cp:lastModifiedBy>
  <cp:revision>83</cp:revision>
  <dcterms:created xsi:type="dcterms:W3CDTF">2019-09-14T05:22:07Z</dcterms:created>
  <dcterms:modified xsi:type="dcterms:W3CDTF">2020-08-10T15:35:44Z</dcterms:modified>
</cp:coreProperties>
</file>