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PLASTICS</a:t>
            </a:r>
            <a:endParaRPr lang="en-US" dirty="0"/>
          </a:p>
        </p:txBody>
      </p:sp>
      <p:pic>
        <p:nvPicPr>
          <p:cNvPr id="1026" name="Picture 2" descr="C:\Users\hp\AppData\Local\Microsoft\Windows\Temporary Internet Files\Content.IE5\7VG3BHGI\plastic-bottles-recycling-ideas-261[1]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90687" y="1967706"/>
            <a:ext cx="5762625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PLASTICS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PLASTICS</dc:title>
  <dc:creator>hp</dc:creator>
  <cp:lastModifiedBy>hp</cp:lastModifiedBy>
  <cp:revision>1</cp:revision>
  <dcterms:created xsi:type="dcterms:W3CDTF">2006-08-16T00:00:00Z</dcterms:created>
  <dcterms:modified xsi:type="dcterms:W3CDTF">2021-06-03T07:30:09Z</dcterms:modified>
</cp:coreProperties>
</file>