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72" r:id="rId3"/>
    <p:sldId id="258" r:id="rId4"/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55"/>
  </p:normalViewPr>
  <p:slideViewPr>
    <p:cSldViewPr snapToGrid="0" snapToObjects="1">
      <p:cViewPr varScale="1">
        <p:scale>
          <a:sx n="113" d="100"/>
          <a:sy n="113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E293-028C-ED41-959F-EF36D5B3E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B630-2B2A-2C42-93AB-6AE5ECB6D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2AA3-5D6D-9C48-9F78-D0A6AF1B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6B09-ADA0-0E44-8853-F8E41F3A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AE76C-5B07-264C-BBA8-8D9CCD99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DB43-358B-B644-92B7-E2B8E2C6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0F802-EF71-2143-895B-3542EE8E5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100F-7449-6C46-95BE-8701561A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900B-CE81-E344-9180-0A309714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AD95-A8CA-714A-8735-802C451A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5F213-7A9A-AA4A-B4DC-4E7330B0A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EBBF5-973E-FA49-9F5A-C1779480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8AC7-860D-AA44-B044-5887B210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1BD9-8B76-A242-9FB6-8A2915E5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9D9E-942A-7449-A22B-2A753AE8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7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2921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862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17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601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223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371600"/>
            <a:ext cx="12192000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6459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91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6262-25AB-F34A-AED1-240EDA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0788-88DD-DB46-92CA-7723A66C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E405-50C2-424A-BAB5-68CBF4B9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6CBF-0312-C147-8F22-1F1406E2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71E0-728E-3D42-8EDA-93C2C9F1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1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423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938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231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tx2"/>
                </a:solidFill>
              </a:defRPr>
            </a:lvl1pPr>
            <a:lvl2pPr marL="459305" indent="-457189">
              <a:buClrTx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</a:defRPr>
            </a:lvl2pPr>
            <a:lvl3pPr marL="618051" indent="-457189">
              <a:buClrTx/>
              <a:buFont typeface="Arial" panose="020B0604020202020204" pitchFamily="34" charset="0"/>
              <a:buChar char="•"/>
              <a:defRPr sz="2667">
                <a:solidFill>
                  <a:schemeClr val="tx2"/>
                </a:solidFill>
              </a:defRPr>
            </a:lvl3pPr>
            <a:lvl4pPr marL="670966" indent="-38099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4pPr>
            <a:lvl5pPr marL="829713" indent="-38099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033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9060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1872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6313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5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86151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070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12B8-0ABC-1D4C-A049-EA5258EA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E34F-4D44-654C-85BA-AB5D5680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C401-D1B5-A74F-8907-487B2CCF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04C4-1FFB-2A42-917F-E34CE09A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9078-0363-E444-B923-2DC5392A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ACBE-B205-6F4F-AE0E-ABBC2EA2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CCAF-FB3D-7A42-9CF8-E86DA99C8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88BC8-8DB4-6E4E-96C6-258D46A6C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4399A-55D1-6E42-BFFC-FC588B08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DD050-9FBD-DB46-93C6-02B20DC4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8BED0-4310-2D4B-8445-94C6041D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9687-4F9E-8C41-BE18-BBC9A6DE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26E4C-C20A-164D-9EDB-5B102AD4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1D06A-70A6-D24B-B620-D757A026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7795D-E9B2-CE43-98FC-032875C7C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1489C-A6A0-2045-86FF-CCE265298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6A500-FE1C-8D44-B636-132C77F0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7F55D-BE89-9549-B353-FD9BC648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0F90B-5EFF-7449-914E-79619889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F484-7300-9D4E-B9D0-EBCAFDF4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C82C6-F224-5641-9073-B894FFC9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CC5F3-141A-0D43-8EFC-005D0F11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A13F3-3B36-EA4D-86A1-18D8F972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F581B-457D-2E44-87A3-A5140EDA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8AAEA-435F-1F46-B224-3790DFEB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AAF0-6FE0-8F40-A97E-43FD7938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E98A-B8A6-0240-960F-5B0B2E89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89EB-7C0A-6C4B-8CD7-0CB4C67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1AEFA-6A0F-3749-ACCC-CA09E0C40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D4E96-BC4D-6D42-851E-A2A0221A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4DF0-F427-8D48-8625-8CEC7128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940AB-95CF-DC4F-B779-E552BCC9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793C-04B4-7D4A-AA3C-AEDE349A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4C9DF-2E3D-B841-8871-86F1F2051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74F95-06C8-DA4B-8326-6D2124268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5692-3ACA-0547-A02D-459C7F58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83338-63C7-8843-BBB9-D03CCB71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821CB-DC68-904A-B7DA-BF38CB80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857A5-721E-EE4B-B2F3-C6185C7D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E5A04-35AD-EC41-91EF-2E4CEF24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A348-0AC4-FA41-80DE-8EBC13C67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0B86-97F9-F54D-835E-A10DF7CA97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35DC-39FE-5542-9AC9-6AD29AA94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72BC4-75C2-8345-B21D-E0CC36C08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37072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hyperlink" Target="https://docs.python.org/3/glossary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ocs.python.org/3/tutorial/" TargetMode="External"/><Relationship Id="rId4" Type="http://schemas.openxmlformats.org/officeDocument/2006/relationships/hyperlink" Target="https://www.tutorialspoint.com/python/index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zant.udemy.com/course/pythontutorial/learn/lecture/13129726?start=0#overview" TargetMode="External"/><Relationship Id="rId2" Type="http://schemas.openxmlformats.org/officeDocument/2006/relationships/hyperlink" Target="https://cognizant.udemy.com/course/data-science-and-machine-learning-with-python-hands-on/learn/lecture/5591552#overview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5" y="3657600"/>
            <a:ext cx="10507873" cy="1397000"/>
          </a:xfrm>
        </p:spPr>
        <p:txBody>
          <a:bodyPr>
            <a:normAutofit/>
          </a:bodyPr>
          <a:lstStyle/>
          <a:p>
            <a:r>
              <a:rPr lang="en-US" dirty="0"/>
              <a:t>Basics of Python Programming Language</a:t>
            </a:r>
          </a:p>
          <a:p>
            <a:endParaRPr lang="en-US" dirty="0"/>
          </a:p>
          <a:p>
            <a:r>
              <a:rPr lang="en-US" dirty="0"/>
              <a:t>Supplementary Material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49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4D0F-00EA-F242-AFD3-D7B017DF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BE95-7659-7748-8630-C4E93BF74A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67" dirty="0"/>
              <a:t>Python 3 official glossary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534" dirty="0">
                <a:hlinkClick r:id="rId2"/>
              </a:rPr>
              <a:t>https://docs.python.org/3/glossary.html</a:t>
            </a:r>
            <a:endParaRPr lang="en-US" sz="2534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67" dirty="0"/>
              <a:t>Tutorials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534" dirty="0">
                <a:hlinkClick r:id="rId3"/>
              </a:rPr>
              <a:t>https://www.w3schools.com/Python/default.asp</a:t>
            </a:r>
            <a:endParaRPr lang="en-US" sz="2534" dirty="0"/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534" dirty="0">
                <a:hlinkClick r:id="rId4"/>
              </a:rPr>
              <a:t>https://www.tutorialspoint.com/python/index.htm</a:t>
            </a:r>
            <a:endParaRPr lang="en-US" sz="2534" dirty="0"/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https://docs.python.org/3/tutorial/</a:t>
            </a:r>
            <a:endParaRPr lang="en-US" sz="2800" dirty="0"/>
          </a:p>
          <a:p>
            <a:endParaRPr lang="en-US" sz="3067" dirty="0"/>
          </a:p>
        </p:txBody>
      </p:sp>
    </p:spTree>
    <p:extLst>
      <p:ext uri="{BB962C8B-B14F-4D97-AF65-F5344CB8AC3E}">
        <p14:creationId xmlns:p14="http://schemas.microsoft.com/office/powerpoint/2010/main" val="401068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9DEF-A4DD-D043-9CEA-7DE063AA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1A9A-3366-CA42-B47C-FC9CEF814E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Udemy courses (register for a license from </a:t>
            </a:r>
            <a:r>
              <a:rPr lang="en-US" dirty="0" err="1"/>
              <a:t>MyLearningStudio</a:t>
            </a:r>
            <a:r>
              <a:rPr lang="en-US" dirty="0"/>
              <a:t>)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https://cognizant.udemy.com/course/data-science-and-machine-learning-with-python-hands-on/learn/lecture/5591552#overview</a:t>
            </a:r>
            <a:endParaRPr lang="en-US" sz="2400" dirty="0"/>
          </a:p>
          <a:p>
            <a:pPr marL="954608" lvl="2" indent="-571500">
              <a:buFont typeface="Arial" panose="020B0604020202020204" pitchFamily="34" charset="0"/>
              <a:buChar char="•"/>
            </a:pPr>
            <a:r>
              <a:rPr lang="en-US" sz="1867" dirty="0"/>
              <a:t>Introduction to DS and ML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https://cognizant.udemy.com/course/pythontutorial/learn/lecture/13129726?start=0#overview</a:t>
            </a:r>
            <a:endParaRPr lang="en-US" sz="2400" dirty="0"/>
          </a:p>
          <a:p>
            <a:pPr marL="954608" lvl="2" indent="-571500">
              <a:buFont typeface="Arial" panose="020B0604020202020204" pitchFamily="34" charset="0"/>
              <a:buChar char="•"/>
            </a:pPr>
            <a:r>
              <a:rPr lang="en-US" sz="1867" dirty="0"/>
              <a:t>Beginning Python course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/>
              <a:t>Many others.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92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Installing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Common Cursor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References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12177485" cy="748988"/>
          </a:xfrm>
        </p:spPr>
        <p:txBody>
          <a:bodyPr/>
          <a:lstStyle/>
          <a:p>
            <a:r>
              <a:rPr lang="en-US" dirty="0"/>
              <a:t>Installing Packages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58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34D9-1DCA-224F-9C0C-186D12C7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8A16-4CAE-134B-B717-64808AD75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PIP is the standard Python package tool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python -m install </a:t>
            </a:r>
            <a:r>
              <a:rPr lang="en-US" sz="2400" dirty="0" err="1"/>
              <a:t>PackageName</a:t>
            </a:r>
            <a:r>
              <a:rPr lang="en-US" sz="2400" dirty="0"/>
              <a:t> #install latest version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python -m install </a:t>
            </a:r>
            <a:r>
              <a:rPr lang="en-US" sz="2400" dirty="0" err="1"/>
              <a:t>PackageName</a:t>
            </a:r>
            <a:r>
              <a:rPr lang="en-US" sz="2400" dirty="0"/>
              <a:t> = </a:t>
            </a:r>
            <a:r>
              <a:rPr lang="en-US" sz="2400" dirty="0" err="1"/>
              <a:t>versionnumber</a:t>
            </a:r>
            <a:r>
              <a:rPr lang="en-US" sz="2400" dirty="0"/>
              <a:t> #specific version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python -m install </a:t>
            </a:r>
            <a:r>
              <a:rPr lang="en-US" sz="2400" dirty="0" err="1"/>
              <a:t>PackageName</a:t>
            </a:r>
            <a:r>
              <a:rPr lang="en-US" sz="2400" dirty="0"/>
              <a:t> &gt;= </a:t>
            </a:r>
            <a:r>
              <a:rPr lang="en-US" sz="2400" dirty="0" err="1"/>
              <a:t>versionnumber</a:t>
            </a:r>
            <a:r>
              <a:rPr lang="en-US" sz="2400" dirty="0"/>
              <a:t> #minimum version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python –m pip install --upgrade </a:t>
            </a:r>
            <a:r>
              <a:rPr lang="en-US" sz="2400" dirty="0" err="1"/>
              <a:t>PackageName</a:t>
            </a:r>
            <a:endParaRPr lang="en-US" sz="2400" dirty="0"/>
          </a:p>
          <a:p>
            <a:pPr marL="954608" lvl="2" indent="-571500">
              <a:buFont typeface="Arial" panose="020B0604020202020204" pitchFamily="34" charset="0"/>
              <a:buChar char="•"/>
            </a:pPr>
            <a:r>
              <a:rPr lang="en-US" sz="1867" dirty="0"/>
              <a:t>Upgrade installed package, as otherwise install will do nothing if the package is installed.</a:t>
            </a:r>
          </a:p>
          <a:p>
            <a:pPr marL="954608" lvl="2" indent="-57150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-m instructs python to run the module as a script.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78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0C56-6B67-D148-A148-80E971D3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AE30D-B55C-A244-9DD0-19B8983EA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is anaconda/</a:t>
            </a:r>
            <a:r>
              <a:rPr lang="en-US" dirty="0" err="1"/>
              <a:t>miniconda's</a:t>
            </a:r>
            <a:r>
              <a:rPr lang="en-US" dirty="0"/>
              <a:t> application management program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conda</a:t>
            </a:r>
            <a:r>
              <a:rPr lang="en-US" sz="2400" dirty="0"/>
              <a:t> install </a:t>
            </a:r>
            <a:r>
              <a:rPr lang="en-US" sz="2400" dirty="0" err="1"/>
              <a:t>SomePackage</a:t>
            </a:r>
            <a:r>
              <a:rPr lang="en-US" sz="2400" dirty="0"/>
              <a:t> 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conda</a:t>
            </a:r>
            <a:r>
              <a:rPr lang="en-US" sz="2400" dirty="0"/>
              <a:t> install </a:t>
            </a:r>
            <a:r>
              <a:rPr lang="en-US" sz="2400" dirty="0" err="1"/>
              <a:t>SomePackage</a:t>
            </a:r>
            <a:r>
              <a:rPr lang="en-US" sz="2400" dirty="0"/>
              <a:t>=1.2.3 #specify version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conda</a:t>
            </a:r>
            <a:r>
              <a:rPr lang="en-US" sz="2400" dirty="0"/>
              <a:t> install </a:t>
            </a:r>
            <a:r>
              <a:rPr lang="en-US" sz="2400" dirty="0" err="1"/>
              <a:t>SomePackage</a:t>
            </a:r>
            <a:r>
              <a:rPr lang="en-US" sz="2400" dirty="0"/>
              <a:t>=1 #latest of specified major release</a:t>
            </a:r>
          </a:p>
        </p:txBody>
      </p:sp>
    </p:spTree>
    <p:extLst>
      <p:ext uri="{BB962C8B-B14F-4D97-AF65-F5344CB8AC3E}">
        <p14:creationId xmlns:p14="http://schemas.microsoft.com/office/powerpoint/2010/main" val="281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12177485" cy="748988"/>
          </a:xfrm>
        </p:spPr>
        <p:txBody>
          <a:bodyPr/>
          <a:lstStyle/>
          <a:p>
            <a:r>
              <a:rPr lang="en-US" dirty="0"/>
              <a:t>Common Cursor methods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8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Execution/Retrieval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.execute(query, [</a:t>
            </a:r>
            <a:r>
              <a:rPr lang="en-US" sz="2800" dirty="0" err="1"/>
              <a:t>args</a:t>
            </a:r>
            <a:r>
              <a:rPr lang="en-US" sz="2800" dirty="0"/>
              <a:t>]) </a:t>
            </a:r>
          </a:p>
          <a:p>
            <a:pPr marL="647692" lvl="1" indent="-342900">
              <a:buFont typeface="Arial" panose="020B0604020202020204" pitchFamily="34" charset="0"/>
              <a:buChar char="•"/>
            </a:pPr>
            <a:r>
              <a:rPr lang="en-US" sz="2267" dirty="0"/>
              <a:t>Generic execution method. </a:t>
            </a:r>
            <a:r>
              <a:rPr lang="en-US" sz="2267" dirty="0" err="1"/>
              <a:t>Args</a:t>
            </a:r>
            <a:r>
              <a:rPr lang="en-US" sz="2267" dirty="0"/>
              <a:t> match with ?s in query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r>
              <a:rPr lang="en-US" sz="2800" dirty="0" err="1"/>
              <a:t>execute_many</a:t>
            </a:r>
            <a:r>
              <a:rPr lang="en-US" sz="2800" dirty="0"/>
              <a:t>(query, </a:t>
            </a:r>
            <a:r>
              <a:rPr lang="en-US" sz="2800" dirty="0" err="1"/>
              <a:t>args</a:t>
            </a:r>
            <a:r>
              <a:rPr lang="en-US" sz="2800" dirty="0"/>
              <a:t>)</a:t>
            </a:r>
          </a:p>
          <a:p>
            <a:pPr marL="647692" lvl="1" indent="-342900">
              <a:buFont typeface="Arial" panose="020B0604020202020204" pitchFamily="34" charset="0"/>
              <a:buChar char="•"/>
            </a:pPr>
            <a:r>
              <a:rPr lang="en-US" sz="2267" dirty="0" err="1"/>
              <a:t>args</a:t>
            </a:r>
            <a:r>
              <a:rPr lang="en-US" sz="2267" dirty="0"/>
              <a:t> is a list of sets of arguments.  Query is executed against each set in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r>
              <a:rPr lang="en-US" sz="2800" dirty="0" err="1"/>
              <a:t>fetchone</a:t>
            </a:r>
            <a:r>
              <a:rPr lang="en-US" sz="2800" dirty="0"/>
              <a:t>()</a:t>
            </a:r>
          </a:p>
          <a:p>
            <a:pPr marL="647692" lvl="1" indent="-342900">
              <a:buFont typeface="Arial" panose="020B0604020202020204" pitchFamily="34" charset="0"/>
              <a:buChar char="•"/>
            </a:pPr>
            <a:r>
              <a:rPr lang="en-US" sz="2267" dirty="0"/>
              <a:t>Retrieve the next row from the query result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r>
              <a:rPr lang="en-US" sz="2800" dirty="0" err="1"/>
              <a:t>fetchall</a:t>
            </a:r>
            <a:r>
              <a:rPr lang="en-US" sz="2800" dirty="0"/>
              <a:t>()</a:t>
            </a:r>
          </a:p>
          <a:p>
            <a:pPr marL="647692" lvl="1" indent="-342900">
              <a:buFont typeface="Arial" panose="020B0604020202020204" pitchFamily="34" charset="0"/>
              <a:buChar char="•"/>
            </a:pPr>
            <a:r>
              <a:rPr lang="en-US" sz="2267" dirty="0"/>
              <a:t>Retrieve all of the remaining rows from the result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fetchmany</a:t>
            </a:r>
            <a:r>
              <a:rPr lang="en-US" sz="2800" dirty="0"/>
              <a:t>([size])</a:t>
            </a:r>
          </a:p>
          <a:p>
            <a:pPr marL="647692" lvl="1" indent="-342900">
              <a:buFont typeface="Arial" panose="020B0604020202020204" pitchFamily="34" charset="0"/>
              <a:buChar char="•"/>
            </a:pPr>
            <a:r>
              <a:rPr lang="en-US" sz="2267" dirty="0"/>
              <a:t>Retrieve the next &lt;size&gt; rows from the result set. Defaults to all rows.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0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4D0F-00EA-F242-AFD3-D7B017DF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BE95-7659-7748-8630-C4E93BF74A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None!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3067" dirty="0"/>
              <a:t>Just for reference.  Database cursor objects allow you to move back and forth among the result set. Python's cursor is client-side and has no such ability.</a:t>
            </a:r>
          </a:p>
        </p:txBody>
      </p:sp>
    </p:spTree>
    <p:extLst>
      <p:ext uri="{BB962C8B-B14F-4D97-AF65-F5344CB8AC3E}">
        <p14:creationId xmlns:p14="http://schemas.microsoft.com/office/powerpoint/2010/main" val="316775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12177485" cy="74898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2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381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Academy LCD Compliant Template</vt:lpstr>
      <vt:lpstr>PowerPoint Presentation</vt:lpstr>
      <vt:lpstr>Topics</vt:lpstr>
      <vt:lpstr>PowerPoint Presentation</vt:lpstr>
      <vt:lpstr>Using PIP</vt:lpstr>
      <vt:lpstr>Using Conda</vt:lpstr>
      <vt:lpstr>PowerPoint Presentation</vt:lpstr>
      <vt:lpstr>Execution/Retrieval Methods</vt:lpstr>
      <vt:lpstr>Navigation methods</vt:lpstr>
      <vt:lpstr>PowerPoint Presentation</vt:lpstr>
      <vt:lpstr>References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Gaffney, Michael (Cognizant)</dc:creator>
  <cp:lastModifiedBy>Gaffney, Michael (Cognizant)</cp:lastModifiedBy>
  <cp:revision>6</cp:revision>
  <dcterms:created xsi:type="dcterms:W3CDTF">2020-01-31T04:16:35Z</dcterms:created>
  <dcterms:modified xsi:type="dcterms:W3CDTF">2020-01-31T05:21:44Z</dcterms:modified>
</cp:coreProperties>
</file>