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heme/theme2.xml" ContentType="application/vnd.openxmlformats-officedocument.them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ags/tag53.xml" ContentType="application/vnd.openxmlformats-officedocument.presentationml.tags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272" r:id="rId2"/>
    <p:sldId id="258" r:id="rId3"/>
    <p:sldId id="259" r:id="rId4"/>
    <p:sldId id="261" r:id="rId5"/>
    <p:sldId id="260" r:id="rId6"/>
    <p:sldId id="257" r:id="rId7"/>
    <p:sldId id="262" r:id="rId8"/>
    <p:sldId id="274" r:id="rId9"/>
    <p:sldId id="333" r:id="rId10"/>
    <p:sldId id="334" r:id="rId11"/>
    <p:sldId id="332" r:id="rId12"/>
    <p:sldId id="336" r:id="rId13"/>
    <p:sldId id="276" r:id="rId14"/>
    <p:sldId id="335" r:id="rId15"/>
    <p:sldId id="337" r:id="rId16"/>
    <p:sldId id="338" r:id="rId17"/>
    <p:sldId id="339" r:id="rId18"/>
    <p:sldId id="355" r:id="rId19"/>
    <p:sldId id="356" r:id="rId20"/>
    <p:sldId id="278" r:id="rId21"/>
    <p:sldId id="340" r:id="rId22"/>
    <p:sldId id="341" r:id="rId23"/>
    <p:sldId id="357" r:id="rId24"/>
    <p:sldId id="358" r:id="rId25"/>
    <p:sldId id="323" r:id="rId26"/>
    <p:sldId id="342" r:id="rId27"/>
    <p:sldId id="352" r:id="rId28"/>
    <p:sldId id="343" r:id="rId29"/>
    <p:sldId id="344" r:id="rId30"/>
    <p:sldId id="348" r:id="rId31"/>
    <p:sldId id="347" r:id="rId32"/>
    <p:sldId id="328" r:id="rId33"/>
    <p:sldId id="345" r:id="rId34"/>
    <p:sldId id="346" r:id="rId35"/>
    <p:sldId id="349" r:id="rId36"/>
    <p:sldId id="350" r:id="rId37"/>
    <p:sldId id="351" r:id="rId38"/>
    <p:sldId id="353" r:id="rId39"/>
    <p:sldId id="271" r:id="rId40"/>
    <p:sldId id="331" r:id="rId41"/>
    <p:sldId id="266" r:id="rId42"/>
    <p:sldId id="354" r:id="rId43"/>
    <p:sldId id="267" r:id="rId44"/>
    <p:sldId id="268" r:id="rId45"/>
  </p:sldIdLst>
  <p:sldSz cx="9144000" cy="5143500" type="screen16x9"/>
  <p:notesSz cx="6858000" cy="9144000"/>
  <p:custDataLst>
    <p:tags r:id="rId4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9933"/>
    <a:srgbClr val="B13BCD"/>
    <a:srgbClr val="E0E0E0"/>
    <a:srgbClr val="708E87"/>
    <a:srgbClr val="873AC0"/>
    <a:srgbClr val="954ECA"/>
    <a:srgbClr val="E9C7F1"/>
    <a:srgbClr val="C670DA"/>
    <a:srgbClr val="BC58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62" autoAdjust="0"/>
    <p:restoredTop sz="94364" autoAdjust="0"/>
  </p:normalViewPr>
  <p:slideViewPr>
    <p:cSldViewPr>
      <p:cViewPr varScale="1">
        <p:scale>
          <a:sx n="215" d="100"/>
          <a:sy n="215" d="100"/>
        </p:scale>
        <p:origin x="768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90" d="100"/>
        <a:sy n="1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1C4E89-E3EF-4955-82E4-65753F432F20}" type="doc">
      <dgm:prSet loTypeId="urn:microsoft.com/office/officeart/2009/3/layout/RandomtoResultProcess" loCatId="process" qsTypeId="urn:microsoft.com/office/officeart/2005/8/quickstyle/simple4" qsCatId="simple" csTypeId="urn:microsoft.com/office/officeart/2005/8/colors/colorful5" csCatId="colorful" phldr="1"/>
      <dgm:spPr/>
    </dgm:pt>
    <dgm:pt modelId="{35F39DC6-BDAB-4C7A-BE9F-099840C241A3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DA5D9AB3-D793-4809-8A6C-ACC0B18D11F6}" type="parTrans" cxnId="{B9152687-FE5D-42F0-9468-8DF7B8AB8966}">
      <dgm:prSet/>
      <dgm:spPr/>
      <dgm:t>
        <a:bodyPr/>
        <a:lstStyle/>
        <a:p>
          <a:endParaRPr lang="en-US"/>
        </a:p>
      </dgm:t>
    </dgm:pt>
    <dgm:pt modelId="{332A81D0-EB7C-448E-9DC0-C5048CF829D6}" type="sibTrans" cxnId="{B9152687-FE5D-42F0-9468-8DF7B8AB8966}">
      <dgm:prSet/>
      <dgm:spPr/>
      <dgm:t>
        <a:bodyPr/>
        <a:lstStyle/>
        <a:p>
          <a:endParaRPr lang="en-US"/>
        </a:p>
      </dgm:t>
    </dgm:pt>
    <dgm:pt modelId="{AC6D3537-E150-4AFA-83D0-9778D9ADD54A}">
      <dgm:prSet phldrT="[Text]"/>
      <dgm:spPr/>
      <dgm:t>
        <a:bodyPr/>
        <a:lstStyle/>
        <a:p>
          <a:r>
            <a:rPr lang="en-US" dirty="0"/>
            <a:t>Process Data</a:t>
          </a:r>
        </a:p>
      </dgm:t>
    </dgm:pt>
    <dgm:pt modelId="{8B703B41-896F-4107-87CE-49D4153C0F6E}" type="parTrans" cxnId="{159E2AB9-DB58-42D6-A241-06FEE5C9A7A5}">
      <dgm:prSet/>
      <dgm:spPr/>
      <dgm:t>
        <a:bodyPr/>
        <a:lstStyle/>
        <a:p>
          <a:endParaRPr lang="en-US"/>
        </a:p>
      </dgm:t>
    </dgm:pt>
    <dgm:pt modelId="{3408723B-EF4E-4D43-9A5C-7644FA9F53D1}" type="sibTrans" cxnId="{159E2AB9-DB58-42D6-A241-06FEE5C9A7A5}">
      <dgm:prSet/>
      <dgm:spPr/>
      <dgm:t>
        <a:bodyPr/>
        <a:lstStyle/>
        <a:p>
          <a:endParaRPr lang="en-US"/>
        </a:p>
      </dgm:t>
    </dgm:pt>
    <dgm:pt modelId="{8AF56586-D0B8-4F9C-A69A-AFE86FBCC73E}">
      <dgm:prSet phldrT="[Text]"/>
      <dgm:spPr/>
      <dgm:t>
        <a:bodyPr/>
        <a:lstStyle/>
        <a:p>
          <a:r>
            <a:rPr lang="en-US" dirty="0"/>
            <a:t>Show Result</a:t>
          </a:r>
        </a:p>
      </dgm:t>
    </dgm:pt>
    <dgm:pt modelId="{1008166F-78B7-4517-A348-CD5671B686D6}" type="parTrans" cxnId="{65C4ACBC-BE15-4F00-B53B-B93366B53496}">
      <dgm:prSet/>
      <dgm:spPr/>
      <dgm:t>
        <a:bodyPr/>
        <a:lstStyle/>
        <a:p>
          <a:endParaRPr lang="en-US"/>
        </a:p>
      </dgm:t>
    </dgm:pt>
    <dgm:pt modelId="{133E537F-8F01-458A-A5EC-AC88C2B0448D}" type="sibTrans" cxnId="{65C4ACBC-BE15-4F00-B53B-B93366B53496}">
      <dgm:prSet/>
      <dgm:spPr/>
      <dgm:t>
        <a:bodyPr/>
        <a:lstStyle/>
        <a:p>
          <a:endParaRPr lang="en-US"/>
        </a:p>
      </dgm:t>
    </dgm:pt>
    <dgm:pt modelId="{5AB92AE6-E375-41EF-BEB6-3E1D4DEA25AC}">
      <dgm:prSet phldrT="[Text]"/>
      <dgm:spPr/>
      <dgm:t>
        <a:bodyPr/>
        <a:lstStyle/>
        <a:p>
          <a:r>
            <a:rPr lang="en-US" dirty="0"/>
            <a:t>Stop</a:t>
          </a:r>
        </a:p>
      </dgm:t>
    </dgm:pt>
    <dgm:pt modelId="{F2D8C089-B5F1-4E4D-A307-A0BCED87377F}" type="parTrans" cxnId="{7CDED9BF-C64F-43DC-90B5-4E32C25F5F32}">
      <dgm:prSet/>
      <dgm:spPr/>
      <dgm:t>
        <a:bodyPr/>
        <a:lstStyle/>
        <a:p>
          <a:endParaRPr lang="en-US"/>
        </a:p>
      </dgm:t>
    </dgm:pt>
    <dgm:pt modelId="{E193434D-C6D6-4879-8617-A82F155F01F4}" type="sibTrans" cxnId="{7CDED9BF-C64F-43DC-90B5-4E32C25F5F32}">
      <dgm:prSet/>
      <dgm:spPr/>
      <dgm:t>
        <a:bodyPr/>
        <a:lstStyle/>
        <a:p>
          <a:endParaRPr lang="en-US"/>
        </a:p>
      </dgm:t>
    </dgm:pt>
    <dgm:pt modelId="{48CAE818-84C9-4784-BB05-E5F5BEF98FA4}" type="pres">
      <dgm:prSet presAssocID="{1D1C4E89-E3EF-4955-82E4-65753F432F20}" presName="Name0" presStyleCnt="0">
        <dgm:presLayoutVars>
          <dgm:dir/>
          <dgm:animOne val="branch"/>
          <dgm:animLvl val="lvl"/>
        </dgm:presLayoutVars>
      </dgm:prSet>
      <dgm:spPr/>
    </dgm:pt>
    <dgm:pt modelId="{25836C79-C68D-4573-9C8E-2797894B49B9}" type="pres">
      <dgm:prSet presAssocID="{35F39DC6-BDAB-4C7A-BE9F-099840C241A3}" presName="chaos" presStyleCnt="0"/>
      <dgm:spPr/>
    </dgm:pt>
    <dgm:pt modelId="{F842A70E-2562-4FFC-8452-DE21AD466566}" type="pres">
      <dgm:prSet presAssocID="{35F39DC6-BDAB-4C7A-BE9F-099840C241A3}" presName="parTx1" presStyleLbl="revTx" presStyleIdx="0" presStyleCnt="3"/>
      <dgm:spPr/>
    </dgm:pt>
    <dgm:pt modelId="{B76BCA08-7996-4AA0-9DB2-D6631B6E371B}" type="pres">
      <dgm:prSet presAssocID="{35F39DC6-BDAB-4C7A-BE9F-099840C241A3}" presName="c1" presStyleLbl="node1" presStyleIdx="0" presStyleCnt="19"/>
      <dgm:spPr/>
    </dgm:pt>
    <dgm:pt modelId="{B53E6F86-E68F-4640-8199-85A27E72D84F}" type="pres">
      <dgm:prSet presAssocID="{35F39DC6-BDAB-4C7A-BE9F-099840C241A3}" presName="c2" presStyleLbl="node1" presStyleIdx="1" presStyleCnt="19"/>
      <dgm:spPr/>
    </dgm:pt>
    <dgm:pt modelId="{FD85A75F-6A8F-4F0E-AAD1-87271A8C56B5}" type="pres">
      <dgm:prSet presAssocID="{35F39DC6-BDAB-4C7A-BE9F-099840C241A3}" presName="c3" presStyleLbl="node1" presStyleIdx="2" presStyleCnt="19"/>
      <dgm:spPr/>
    </dgm:pt>
    <dgm:pt modelId="{7B657235-2BEA-40C3-9C1E-B0710C3FDB84}" type="pres">
      <dgm:prSet presAssocID="{35F39DC6-BDAB-4C7A-BE9F-099840C241A3}" presName="c4" presStyleLbl="node1" presStyleIdx="3" presStyleCnt="19"/>
      <dgm:spPr/>
    </dgm:pt>
    <dgm:pt modelId="{8E6D80AB-87B7-4948-B2A6-33A2E06EAD6A}" type="pres">
      <dgm:prSet presAssocID="{35F39DC6-BDAB-4C7A-BE9F-099840C241A3}" presName="c5" presStyleLbl="node1" presStyleIdx="4" presStyleCnt="19"/>
      <dgm:spPr/>
    </dgm:pt>
    <dgm:pt modelId="{F767D0A6-7582-4626-AFE6-514BE1088014}" type="pres">
      <dgm:prSet presAssocID="{35F39DC6-BDAB-4C7A-BE9F-099840C241A3}" presName="c6" presStyleLbl="node1" presStyleIdx="5" presStyleCnt="19"/>
      <dgm:spPr/>
    </dgm:pt>
    <dgm:pt modelId="{C7B76C90-AD5F-44D3-924B-7B3E4139E60B}" type="pres">
      <dgm:prSet presAssocID="{35F39DC6-BDAB-4C7A-BE9F-099840C241A3}" presName="c7" presStyleLbl="node1" presStyleIdx="6" presStyleCnt="19"/>
      <dgm:spPr/>
    </dgm:pt>
    <dgm:pt modelId="{97E14AFB-A8B5-4738-B55E-5884064E879C}" type="pres">
      <dgm:prSet presAssocID="{35F39DC6-BDAB-4C7A-BE9F-099840C241A3}" presName="c8" presStyleLbl="node1" presStyleIdx="7" presStyleCnt="19"/>
      <dgm:spPr/>
    </dgm:pt>
    <dgm:pt modelId="{2227A955-396E-4C7D-B690-D793207BD909}" type="pres">
      <dgm:prSet presAssocID="{35F39DC6-BDAB-4C7A-BE9F-099840C241A3}" presName="c9" presStyleLbl="node1" presStyleIdx="8" presStyleCnt="19"/>
      <dgm:spPr/>
    </dgm:pt>
    <dgm:pt modelId="{732D144C-2184-434D-9B0C-46BB09B637AD}" type="pres">
      <dgm:prSet presAssocID="{35F39DC6-BDAB-4C7A-BE9F-099840C241A3}" presName="c10" presStyleLbl="node1" presStyleIdx="9" presStyleCnt="19"/>
      <dgm:spPr/>
    </dgm:pt>
    <dgm:pt modelId="{EDEDAC05-8C2C-4A3C-AAD9-2B0504FD732F}" type="pres">
      <dgm:prSet presAssocID="{35F39DC6-BDAB-4C7A-BE9F-099840C241A3}" presName="c11" presStyleLbl="node1" presStyleIdx="10" presStyleCnt="19"/>
      <dgm:spPr/>
    </dgm:pt>
    <dgm:pt modelId="{751E8D4C-6236-42C7-BB13-11B3544DD593}" type="pres">
      <dgm:prSet presAssocID="{35F39DC6-BDAB-4C7A-BE9F-099840C241A3}" presName="c12" presStyleLbl="node1" presStyleIdx="11" presStyleCnt="19"/>
      <dgm:spPr/>
    </dgm:pt>
    <dgm:pt modelId="{F1479125-DDAE-403E-AEB4-0A78AFA05572}" type="pres">
      <dgm:prSet presAssocID="{35F39DC6-BDAB-4C7A-BE9F-099840C241A3}" presName="c13" presStyleLbl="node1" presStyleIdx="12" presStyleCnt="19"/>
      <dgm:spPr/>
    </dgm:pt>
    <dgm:pt modelId="{607E6D78-88B5-4E02-A150-E0B8870F8DD8}" type="pres">
      <dgm:prSet presAssocID="{35F39DC6-BDAB-4C7A-BE9F-099840C241A3}" presName="c14" presStyleLbl="node1" presStyleIdx="13" presStyleCnt="19"/>
      <dgm:spPr/>
    </dgm:pt>
    <dgm:pt modelId="{BFD047E6-B913-4541-999F-8B2354B44FF9}" type="pres">
      <dgm:prSet presAssocID="{35F39DC6-BDAB-4C7A-BE9F-099840C241A3}" presName="c15" presStyleLbl="node1" presStyleIdx="14" presStyleCnt="19"/>
      <dgm:spPr/>
    </dgm:pt>
    <dgm:pt modelId="{F9E8E5E3-F966-4FE3-8B45-9F0AC07E7044}" type="pres">
      <dgm:prSet presAssocID="{35F39DC6-BDAB-4C7A-BE9F-099840C241A3}" presName="c16" presStyleLbl="node1" presStyleIdx="15" presStyleCnt="19"/>
      <dgm:spPr/>
    </dgm:pt>
    <dgm:pt modelId="{61A7D0C2-DEC9-4553-A342-9C7C0328A205}" type="pres">
      <dgm:prSet presAssocID="{35F39DC6-BDAB-4C7A-BE9F-099840C241A3}" presName="c17" presStyleLbl="node1" presStyleIdx="16" presStyleCnt="19"/>
      <dgm:spPr/>
    </dgm:pt>
    <dgm:pt modelId="{62B4E19C-224A-43A9-BA3F-414A075112DB}" type="pres">
      <dgm:prSet presAssocID="{35F39DC6-BDAB-4C7A-BE9F-099840C241A3}" presName="c18" presStyleLbl="node1" presStyleIdx="17" presStyleCnt="19"/>
      <dgm:spPr/>
    </dgm:pt>
    <dgm:pt modelId="{C035CF46-53D9-4B21-86B9-62704A8F1F55}" type="pres">
      <dgm:prSet presAssocID="{332A81D0-EB7C-448E-9DC0-C5048CF829D6}" presName="chevronComposite1" presStyleCnt="0"/>
      <dgm:spPr/>
    </dgm:pt>
    <dgm:pt modelId="{34460C29-7367-468F-B469-A2FD53FCCCCC}" type="pres">
      <dgm:prSet presAssocID="{332A81D0-EB7C-448E-9DC0-C5048CF829D6}" presName="chevron1" presStyleLbl="sibTrans2D1" presStyleIdx="0" presStyleCnt="3"/>
      <dgm:spPr/>
    </dgm:pt>
    <dgm:pt modelId="{893B62B5-1586-4A83-BA1E-ED7BD12A3C58}" type="pres">
      <dgm:prSet presAssocID="{332A81D0-EB7C-448E-9DC0-C5048CF829D6}" presName="spChevron1" presStyleCnt="0"/>
      <dgm:spPr/>
    </dgm:pt>
    <dgm:pt modelId="{09CA001E-918F-4407-A998-ABC07A28F8B7}" type="pres">
      <dgm:prSet presAssocID="{AC6D3537-E150-4AFA-83D0-9778D9ADD54A}" presName="middle" presStyleCnt="0"/>
      <dgm:spPr/>
    </dgm:pt>
    <dgm:pt modelId="{5916EA3E-E732-4F2C-AB81-E94FD7A89369}" type="pres">
      <dgm:prSet presAssocID="{AC6D3537-E150-4AFA-83D0-9778D9ADD54A}" presName="parTxMid" presStyleLbl="revTx" presStyleIdx="1" presStyleCnt="3"/>
      <dgm:spPr/>
    </dgm:pt>
    <dgm:pt modelId="{4D2E30CA-454F-420E-AB43-7E8AFE046649}" type="pres">
      <dgm:prSet presAssocID="{AC6D3537-E150-4AFA-83D0-9778D9ADD54A}" presName="spMid" presStyleCnt="0"/>
      <dgm:spPr/>
    </dgm:pt>
    <dgm:pt modelId="{EDAFC152-1A71-4D6D-8292-7192F406D107}" type="pres">
      <dgm:prSet presAssocID="{3408723B-EF4E-4D43-9A5C-7644FA9F53D1}" presName="chevronComposite1" presStyleCnt="0"/>
      <dgm:spPr/>
    </dgm:pt>
    <dgm:pt modelId="{09375238-FD43-41C8-A9EF-FFC213D12247}" type="pres">
      <dgm:prSet presAssocID="{3408723B-EF4E-4D43-9A5C-7644FA9F53D1}" presName="chevron1" presStyleLbl="sibTrans2D1" presStyleIdx="1" presStyleCnt="3"/>
      <dgm:spPr/>
    </dgm:pt>
    <dgm:pt modelId="{07D86D44-DF7E-4C57-8792-A88CAEF66805}" type="pres">
      <dgm:prSet presAssocID="{3408723B-EF4E-4D43-9A5C-7644FA9F53D1}" presName="spChevron1" presStyleCnt="0"/>
      <dgm:spPr/>
    </dgm:pt>
    <dgm:pt modelId="{D8BD10DF-6482-46C4-8E38-DB5343FD536A}" type="pres">
      <dgm:prSet presAssocID="{8AF56586-D0B8-4F9C-A69A-AFE86FBCC73E}" presName="middle" presStyleCnt="0"/>
      <dgm:spPr/>
    </dgm:pt>
    <dgm:pt modelId="{56B13599-1AF4-49A1-AC29-6A60053266A8}" type="pres">
      <dgm:prSet presAssocID="{8AF56586-D0B8-4F9C-A69A-AFE86FBCC73E}" presName="parTxMid" presStyleLbl="revTx" presStyleIdx="2" presStyleCnt="3"/>
      <dgm:spPr/>
    </dgm:pt>
    <dgm:pt modelId="{07B6BC11-6769-413D-BA0C-C795729FF844}" type="pres">
      <dgm:prSet presAssocID="{8AF56586-D0B8-4F9C-A69A-AFE86FBCC73E}" presName="spMid" presStyleCnt="0"/>
      <dgm:spPr/>
    </dgm:pt>
    <dgm:pt modelId="{D1DFC3FA-B98B-4CE2-914A-D453A297C295}" type="pres">
      <dgm:prSet presAssocID="{133E537F-8F01-458A-A5EC-AC88C2B0448D}" presName="chevronComposite1" presStyleCnt="0"/>
      <dgm:spPr/>
    </dgm:pt>
    <dgm:pt modelId="{27C08FB1-86C7-429B-857D-A407A09F3C91}" type="pres">
      <dgm:prSet presAssocID="{133E537F-8F01-458A-A5EC-AC88C2B0448D}" presName="chevron1" presStyleLbl="sibTrans2D1" presStyleIdx="2" presStyleCnt="3"/>
      <dgm:spPr/>
    </dgm:pt>
    <dgm:pt modelId="{F5C6447E-E954-4DB3-9AAA-5D7FD5D1F6D2}" type="pres">
      <dgm:prSet presAssocID="{133E537F-8F01-458A-A5EC-AC88C2B0448D}" presName="spChevron1" presStyleCnt="0"/>
      <dgm:spPr/>
    </dgm:pt>
    <dgm:pt modelId="{649FFE2A-40D6-4F58-9C16-EE4E179F4851}" type="pres">
      <dgm:prSet presAssocID="{5AB92AE6-E375-41EF-BEB6-3E1D4DEA25AC}" presName="last" presStyleCnt="0"/>
      <dgm:spPr/>
    </dgm:pt>
    <dgm:pt modelId="{ABD0FC87-A95D-4058-B7F6-D2D9537ECE48}" type="pres">
      <dgm:prSet presAssocID="{5AB92AE6-E375-41EF-BEB6-3E1D4DEA25AC}" presName="circleTx" presStyleLbl="node1" presStyleIdx="18" presStyleCnt="19"/>
      <dgm:spPr/>
    </dgm:pt>
    <dgm:pt modelId="{DE85F25C-CEAC-4054-886F-57AACFBD9296}" type="pres">
      <dgm:prSet presAssocID="{5AB92AE6-E375-41EF-BEB6-3E1D4DEA25AC}" presName="spN" presStyleCnt="0"/>
      <dgm:spPr/>
    </dgm:pt>
  </dgm:ptLst>
  <dgm:cxnLst>
    <dgm:cxn modelId="{81B98F0D-4329-49C1-BD68-C12B7C018EF5}" type="presOf" srcId="{5AB92AE6-E375-41EF-BEB6-3E1D4DEA25AC}" destId="{ABD0FC87-A95D-4058-B7F6-D2D9537ECE48}" srcOrd="0" destOrd="0" presId="urn:microsoft.com/office/officeart/2009/3/layout/RandomtoResultProcess"/>
    <dgm:cxn modelId="{3FDA372D-576B-4737-9718-882286B20BA1}" type="presOf" srcId="{8AF56586-D0B8-4F9C-A69A-AFE86FBCC73E}" destId="{56B13599-1AF4-49A1-AC29-6A60053266A8}" srcOrd="0" destOrd="0" presId="urn:microsoft.com/office/officeart/2009/3/layout/RandomtoResultProcess"/>
    <dgm:cxn modelId="{A9235759-B986-4F37-9B5B-F64CE7DD3482}" type="presOf" srcId="{1D1C4E89-E3EF-4955-82E4-65753F432F20}" destId="{48CAE818-84C9-4784-BB05-E5F5BEF98FA4}" srcOrd="0" destOrd="0" presId="urn:microsoft.com/office/officeart/2009/3/layout/RandomtoResultProcess"/>
    <dgm:cxn modelId="{86EE1B67-06C3-472F-A5E6-F50A8874CB7C}" type="presOf" srcId="{AC6D3537-E150-4AFA-83D0-9778D9ADD54A}" destId="{5916EA3E-E732-4F2C-AB81-E94FD7A89369}" srcOrd="0" destOrd="0" presId="urn:microsoft.com/office/officeart/2009/3/layout/RandomtoResultProcess"/>
    <dgm:cxn modelId="{9DAD1775-49E2-4D06-9B78-8D4AF02280B8}" type="presOf" srcId="{35F39DC6-BDAB-4C7A-BE9F-099840C241A3}" destId="{F842A70E-2562-4FFC-8452-DE21AD466566}" srcOrd="0" destOrd="0" presId="urn:microsoft.com/office/officeart/2009/3/layout/RandomtoResultProcess"/>
    <dgm:cxn modelId="{B9152687-FE5D-42F0-9468-8DF7B8AB8966}" srcId="{1D1C4E89-E3EF-4955-82E4-65753F432F20}" destId="{35F39DC6-BDAB-4C7A-BE9F-099840C241A3}" srcOrd="0" destOrd="0" parTransId="{DA5D9AB3-D793-4809-8A6C-ACC0B18D11F6}" sibTransId="{332A81D0-EB7C-448E-9DC0-C5048CF829D6}"/>
    <dgm:cxn modelId="{159E2AB9-DB58-42D6-A241-06FEE5C9A7A5}" srcId="{1D1C4E89-E3EF-4955-82E4-65753F432F20}" destId="{AC6D3537-E150-4AFA-83D0-9778D9ADD54A}" srcOrd="1" destOrd="0" parTransId="{8B703B41-896F-4107-87CE-49D4153C0F6E}" sibTransId="{3408723B-EF4E-4D43-9A5C-7644FA9F53D1}"/>
    <dgm:cxn modelId="{65C4ACBC-BE15-4F00-B53B-B93366B53496}" srcId="{1D1C4E89-E3EF-4955-82E4-65753F432F20}" destId="{8AF56586-D0B8-4F9C-A69A-AFE86FBCC73E}" srcOrd="2" destOrd="0" parTransId="{1008166F-78B7-4517-A348-CD5671B686D6}" sibTransId="{133E537F-8F01-458A-A5EC-AC88C2B0448D}"/>
    <dgm:cxn modelId="{7CDED9BF-C64F-43DC-90B5-4E32C25F5F32}" srcId="{1D1C4E89-E3EF-4955-82E4-65753F432F20}" destId="{5AB92AE6-E375-41EF-BEB6-3E1D4DEA25AC}" srcOrd="3" destOrd="0" parTransId="{F2D8C089-B5F1-4E4D-A307-A0BCED87377F}" sibTransId="{E193434D-C6D6-4879-8617-A82F155F01F4}"/>
    <dgm:cxn modelId="{80EBCF92-F7BB-4729-B17C-9B089F2AADEA}" type="presParOf" srcId="{48CAE818-84C9-4784-BB05-E5F5BEF98FA4}" destId="{25836C79-C68D-4573-9C8E-2797894B49B9}" srcOrd="0" destOrd="0" presId="urn:microsoft.com/office/officeart/2009/3/layout/RandomtoResultProcess"/>
    <dgm:cxn modelId="{5B6BEEC0-49ED-49F6-825B-7FF439058CEB}" type="presParOf" srcId="{25836C79-C68D-4573-9C8E-2797894B49B9}" destId="{F842A70E-2562-4FFC-8452-DE21AD466566}" srcOrd="0" destOrd="0" presId="urn:microsoft.com/office/officeart/2009/3/layout/RandomtoResultProcess"/>
    <dgm:cxn modelId="{374A0D1D-98CC-4CFF-9060-C3F7CB52E6EE}" type="presParOf" srcId="{25836C79-C68D-4573-9C8E-2797894B49B9}" destId="{B76BCA08-7996-4AA0-9DB2-D6631B6E371B}" srcOrd="1" destOrd="0" presId="urn:microsoft.com/office/officeart/2009/3/layout/RandomtoResultProcess"/>
    <dgm:cxn modelId="{EB2E0602-9469-4942-8EDA-2B726BDF72FB}" type="presParOf" srcId="{25836C79-C68D-4573-9C8E-2797894B49B9}" destId="{B53E6F86-E68F-4640-8199-85A27E72D84F}" srcOrd="2" destOrd="0" presId="urn:microsoft.com/office/officeart/2009/3/layout/RandomtoResultProcess"/>
    <dgm:cxn modelId="{05C82568-717E-4927-858A-AC08F27E29AF}" type="presParOf" srcId="{25836C79-C68D-4573-9C8E-2797894B49B9}" destId="{FD85A75F-6A8F-4F0E-AAD1-87271A8C56B5}" srcOrd="3" destOrd="0" presId="urn:microsoft.com/office/officeart/2009/3/layout/RandomtoResultProcess"/>
    <dgm:cxn modelId="{5D02D018-BA6C-4105-AA5F-52E4DB3516BC}" type="presParOf" srcId="{25836C79-C68D-4573-9C8E-2797894B49B9}" destId="{7B657235-2BEA-40C3-9C1E-B0710C3FDB84}" srcOrd="4" destOrd="0" presId="urn:microsoft.com/office/officeart/2009/3/layout/RandomtoResultProcess"/>
    <dgm:cxn modelId="{5674F8D6-29DE-40C4-ADDB-FAD6278762F3}" type="presParOf" srcId="{25836C79-C68D-4573-9C8E-2797894B49B9}" destId="{8E6D80AB-87B7-4948-B2A6-33A2E06EAD6A}" srcOrd="5" destOrd="0" presId="urn:microsoft.com/office/officeart/2009/3/layout/RandomtoResultProcess"/>
    <dgm:cxn modelId="{5BEE2341-6658-4FD0-9059-87B93BCB2DCE}" type="presParOf" srcId="{25836C79-C68D-4573-9C8E-2797894B49B9}" destId="{F767D0A6-7582-4626-AFE6-514BE1088014}" srcOrd="6" destOrd="0" presId="urn:microsoft.com/office/officeart/2009/3/layout/RandomtoResultProcess"/>
    <dgm:cxn modelId="{2A6F91FF-ABD6-49DB-9754-560A30B73A9E}" type="presParOf" srcId="{25836C79-C68D-4573-9C8E-2797894B49B9}" destId="{C7B76C90-AD5F-44D3-924B-7B3E4139E60B}" srcOrd="7" destOrd="0" presId="urn:microsoft.com/office/officeart/2009/3/layout/RandomtoResultProcess"/>
    <dgm:cxn modelId="{C90DE4EA-4C9F-4926-97B0-31C227E17A73}" type="presParOf" srcId="{25836C79-C68D-4573-9C8E-2797894B49B9}" destId="{97E14AFB-A8B5-4738-B55E-5884064E879C}" srcOrd="8" destOrd="0" presId="urn:microsoft.com/office/officeart/2009/3/layout/RandomtoResultProcess"/>
    <dgm:cxn modelId="{4B4CAC15-BCEC-481F-AF76-19BB64F8D72E}" type="presParOf" srcId="{25836C79-C68D-4573-9C8E-2797894B49B9}" destId="{2227A955-396E-4C7D-B690-D793207BD909}" srcOrd="9" destOrd="0" presId="urn:microsoft.com/office/officeart/2009/3/layout/RandomtoResultProcess"/>
    <dgm:cxn modelId="{A857E38F-A74A-44D3-B1A4-2A2BF0DAFF42}" type="presParOf" srcId="{25836C79-C68D-4573-9C8E-2797894B49B9}" destId="{732D144C-2184-434D-9B0C-46BB09B637AD}" srcOrd="10" destOrd="0" presId="urn:microsoft.com/office/officeart/2009/3/layout/RandomtoResultProcess"/>
    <dgm:cxn modelId="{9FEF77B6-034B-40F3-9786-EE87BAA0CD70}" type="presParOf" srcId="{25836C79-C68D-4573-9C8E-2797894B49B9}" destId="{EDEDAC05-8C2C-4A3C-AAD9-2B0504FD732F}" srcOrd="11" destOrd="0" presId="urn:microsoft.com/office/officeart/2009/3/layout/RandomtoResultProcess"/>
    <dgm:cxn modelId="{56AD424E-8B60-457E-AFB0-AEB9DE121ECE}" type="presParOf" srcId="{25836C79-C68D-4573-9C8E-2797894B49B9}" destId="{751E8D4C-6236-42C7-BB13-11B3544DD593}" srcOrd="12" destOrd="0" presId="urn:microsoft.com/office/officeart/2009/3/layout/RandomtoResultProcess"/>
    <dgm:cxn modelId="{9FD4CA87-6EFB-435D-9FAA-A95ADE4E731A}" type="presParOf" srcId="{25836C79-C68D-4573-9C8E-2797894B49B9}" destId="{F1479125-DDAE-403E-AEB4-0A78AFA05572}" srcOrd="13" destOrd="0" presId="urn:microsoft.com/office/officeart/2009/3/layout/RandomtoResultProcess"/>
    <dgm:cxn modelId="{26D53054-434B-4E5B-9B6E-416B7C1301FF}" type="presParOf" srcId="{25836C79-C68D-4573-9C8E-2797894B49B9}" destId="{607E6D78-88B5-4E02-A150-E0B8870F8DD8}" srcOrd="14" destOrd="0" presId="urn:microsoft.com/office/officeart/2009/3/layout/RandomtoResultProcess"/>
    <dgm:cxn modelId="{473CF121-1251-42AB-B203-229F4DE8A867}" type="presParOf" srcId="{25836C79-C68D-4573-9C8E-2797894B49B9}" destId="{BFD047E6-B913-4541-999F-8B2354B44FF9}" srcOrd="15" destOrd="0" presId="urn:microsoft.com/office/officeart/2009/3/layout/RandomtoResultProcess"/>
    <dgm:cxn modelId="{3A3B54B5-FA97-448C-8092-63295F0D33B8}" type="presParOf" srcId="{25836C79-C68D-4573-9C8E-2797894B49B9}" destId="{F9E8E5E3-F966-4FE3-8B45-9F0AC07E7044}" srcOrd="16" destOrd="0" presId="urn:microsoft.com/office/officeart/2009/3/layout/RandomtoResultProcess"/>
    <dgm:cxn modelId="{D0F229D4-29FA-49D0-A20D-7E6C15852D05}" type="presParOf" srcId="{25836C79-C68D-4573-9C8E-2797894B49B9}" destId="{61A7D0C2-DEC9-4553-A342-9C7C0328A205}" srcOrd="17" destOrd="0" presId="urn:microsoft.com/office/officeart/2009/3/layout/RandomtoResultProcess"/>
    <dgm:cxn modelId="{6EB20D44-D3FA-4CF7-A251-BC4C1538274C}" type="presParOf" srcId="{25836C79-C68D-4573-9C8E-2797894B49B9}" destId="{62B4E19C-224A-43A9-BA3F-414A075112DB}" srcOrd="18" destOrd="0" presId="urn:microsoft.com/office/officeart/2009/3/layout/RandomtoResultProcess"/>
    <dgm:cxn modelId="{AD39F9B9-9AA1-4709-8494-761070DE1ED5}" type="presParOf" srcId="{48CAE818-84C9-4784-BB05-E5F5BEF98FA4}" destId="{C035CF46-53D9-4B21-86B9-62704A8F1F55}" srcOrd="1" destOrd="0" presId="urn:microsoft.com/office/officeart/2009/3/layout/RandomtoResultProcess"/>
    <dgm:cxn modelId="{65A41FFE-FD32-4676-8496-7F057D0F8C07}" type="presParOf" srcId="{C035CF46-53D9-4B21-86B9-62704A8F1F55}" destId="{34460C29-7367-468F-B469-A2FD53FCCCCC}" srcOrd="0" destOrd="0" presId="urn:microsoft.com/office/officeart/2009/3/layout/RandomtoResultProcess"/>
    <dgm:cxn modelId="{E2D0F330-FF3F-4EF6-B873-613FED1F2B12}" type="presParOf" srcId="{C035CF46-53D9-4B21-86B9-62704A8F1F55}" destId="{893B62B5-1586-4A83-BA1E-ED7BD12A3C58}" srcOrd="1" destOrd="0" presId="urn:microsoft.com/office/officeart/2009/3/layout/RandomtoResultProcess"/>
    <dgm:cxn modelId="{BA10E0C8-F6A1-4E9B-BCE5-80AE7B227399}" type="presParOf" srcId="{48CAE818-84C9-4784-BB05-E5F5BEF98FA4}" destId="{09CA001E-918F-4407-A998-ABC07A28F8B7}" srcOrd="2" destOrd="0" presId="urn:microsoft.com/office/officeart/2009/3/layout/RandomtoResultProcess"/>
    <dgm:cxn modelId="{E271F21B-6401-43FE-9F65-75B7AEBDF4E2}" type="presParOf" srcId="{09CA001E-918F-4407-A998-ABC07A28F8B7}" destId="{5916EA3E-E732-4F2C-AB81-E94FD7A89369}" srcOrd="0" destOrd="0" presId="urn:microsoft.com/office/officeart/2009/3/layout/RandomtoResultProcess"/>
    <dgm:cxn modelId="{3D26DD3A-0040-4146-AC89-3151F85204D7}" type="presParOf" srcId="{09CA001E-918F-4407-A998-ABC07A28F8B7}" destId="{4D2E30CA-454F-420E-AB43-7E8AFE046649}" srcOrd="1" destOrd="0" presId="urn:microsoft.com/office/officeart/2009/3/layout/RandomtoResultProcess"/>
    <dgm:cxn modelId="{C28DE790-96FF-4798-9D35-4705D863A900}" type="presParOf" srcId="{48CAE818-84C9-4784-BB05-E5F5BEF98FA4}" destId="{EDAFC152-1A71-4D6D-8292-7192F406D107}" srcOrd="3" destOrd="0" presId="urn:microsoft.com/office/officeart/2009/3/layout/RandomtoResultProcess"/>
    <dgm:cxn modelId="{6AE2B3DD-54ED-433B-A3EF-B7263A5C263B}" type="presParOf" srcId="{EDAFC152-1A71-4D6D-8292-7192F406D107}" destId="{09375238-FD43-41C8-A9EF-FFC213D12247}" srcOrd="0" destOrd="0" presId="urn:microsoft.com/office/officeart/2009/3/layout/RandomtoResultProcess"/>
    <dgm:cxn modelId="{09ABF639-978B-4618-874F-120441AA9479}" type="presParOf" srcId="{EDAFC152-1A71-4D6D-8292-7192F406D107}" destId="{07D86D44-DF7E-4C57-8792-A88CAEF66805}" srcOrd="1" destOrd="0" presId="urn:microsoft.com/office/officeart/2009/3/layout/RandomtoResultProcess"/>
    <dgm:cxn modelId="{FA953006-B68E-4CE9-BCC0-2425F51B0B6E}" type="presParOf" srcId="{48CAE818-84C9-4784-BB05-E5F5BEF98FA4}" destId="{D8BD10DF-6482-46C4-8E38-DB5343FD536A}" srcOrd="4" destOrd="0" presId="urn:microsoft.com/office/officeart/2009/3/layout/RandomtoResultProcess"/>
    <dgm:cxn modelId="{584027FD-E879-4298-9192-8E7205503991}" type="presParOf" srcId="{D8BD10DF-6482-46C4-8E38-DB5343FD536A}" destId="{56B13599-1AF4-49A1-AC29-6A60053266A8}" srcOrd="0" destOrd="0" presId="urn:microsoft.com/office/officeart/2009/3/layout/RandomtoResultProcess"/>
    <dgm:cxn modelId="{498FCF38-C073-4955-8279-76278586967A}" type="presParOf" srcId="{D8BD10DF-6482-46C4-8E38-DB5343FD536A}" destId="{07B6BC11-6769-413D-BA0C-C795729FF844}" srcOrd="1" destOrd="0" presId="urn:microsoft.com/office/officeart/2009/3/layout/RandomtoResultProcess"/>
    <dgm:cxn modelId="{96F1D0A6-E85C-45E7-AC42-3E40AE01697B}" type="presParOf" srcId="{48CAE818-84C9-4784-BB05-E5F5BEF98FA4}" destId="{D1DFC3FA-B98B-4CE2-914A-D453A297C295}" srcOrd="5" destOrd="0" presId="urn:microsoft.com/office/officeart/2009/3/layout/RandomtoResultProcess"/>
    <dgm:cxn modelId="{4494C987-5100-40B9-8FB5-B5FB02A18158}" type="presParOf" srcId="{D1DFC3FA-B98B-4CE2-914A-D453A297C295}" destId="{27C08FB1-86C7-429B-857D-A407A09F3C91}" srcOrd="0" destOrd="0" presId="urn:microsoft.com/office/officeart/2009/3/layout/RandomtoResultProcess"/>
    <dgm:cxn modelId="{54BA368B-9CE0-44E2-B350-29F8BDACC5C0}" type="presParOf" srcId="{D1DFC3FA-B98B-4CE2-914A-D453A297C295}" destId="{F5C6447E-E954-4DB3-9AAA-5D7FD5D1F6D2}" srcOrd="1" destOrd="0" presId="urn:microsoft.com/office/officeart/2009/3/layout/RandomtoResultProcess"/>
    <dgm:cxn modelId="{D715B3EA-16ED-403B-A39F-03544AC4394C}" type="presParOf" srcId="{48CAE818-84C9-4784-BB05-E5F5BEF98FA4}" destId="{649FFE2A-40D6-4F58-9C16-EE4E179F4851}" srcOrd="6" destOrd="0" presId="urn:microsoft.com/office/officeart/2009/3/layout/RandomtoResultProcess"/>
    <dgm:cxn modelId="{2CEAA89B-3FB4-40C2-AA55-C1BAE91D0850}" type="presParOf" srcId="{649FFE2A-40D6-4F58-9C16-EE4E179F4851}" destId="{ABD0FC87-A95D-4058-B7F6-D2D9537ECE48}" srcOrd="0" destOrd="0" presId="urn:microsoft.com/office/officeart/2009/3/layout/RandomtoResultProcess"/>
    <dgm:cxn modelId="{C939F02B-1652-43DC-8441-2FBC68884EEA}" type="presParOf" srcId="{649FFE2A-40D6-4F58-9C16-EE4E179F4851}" destId="{DE85F25C-CEAC-4054-886F-57AACFBD9296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985C21-42C9-429C-956A-4C084AB5547A}" type="doc">
      <dgm:prSet loTypeId="urn:microsoft.com/office/officeart/2008/layout/LinedList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BE874725-5F49-46EE-8DD1-F97FE0C83CEA}">
      <dgm:prSet phldrT="[Text]"/>
      <dgm:spPr/>
      <dgm:t>
        <a:bodyPr/>
        <a:lstStyle/>
        <a:p>
          <a:r>
            <a:rPr lang="en-US" dirty="0"/>
            <a:t>Benefits</a:t>
          </a:r>
        </a:p>
      </dgm:t>
    </dgm:pt>
    <dgm:pt modelId="{2929FBE0-ED24-4E42-9261-36AAD99237B9}" type="parTrans" cxnId="{993989B4-30D2-4707-A9EF-AA60509F035B}">
      <dgm:prSet/>
      <dgm:spPr/>
      <dgm:t>
        <a:bodyPr/>
        <a:lstStyle/>
        <a:p>
          <a:endParaRPr lang="en-US"/>
        </a:p>
      </dgm:t>
    </dgm:pt>
    <dgm:pt modelId="{2A1C6C02-9C7A-46D4-A095-2B37E33C3CE1}" type="sibTrans" cxnId="{993989B4-30D2-4707-A9EF-AA60509F035B}">
      <dgm:prSet/>
      <dgm:spPr/>
      <dgm:t>
        <a:bodyPr/>
        <a:lstStyle/>
        <a:p>
          <a:endParaRPr lang="en-US"/>
        </a:p>
      </dgm:t>
    </dgm:pt>
    <dgm:pt modelId="{14E5E0BE-0F0F-4A2A-8651-86C858DD934A}">
      <dgm:prSet/>
      <dgm:spPr/>
      <dgm:t>
        <a:bodyPr/>
        <a:lstStyle/>
        <a:p>
          <a:r>
            <a:rPr lang="en-US" b="0" i="0" dirty="0"/>
            <a:t>Modular code can be reused.</a:t>
          </a:r>
        </a:p>
      </dgm:t>
    </dgm:pt>
    <dgm:pt modelId="{5629E216-3576-4D97-8535-4DD465707991}" type="parTrans" cxnId="{10B481B1-E1C6-4276-A29B-47A56BBB11D9}">
      <dgm:prSet/>
      <dgm:spPr/>
      <dgm:t>
        <a:bodyPr/>
        <a:lstStyle/>
        <a:p>
          <a:endParaRPr lang="en-US"/>
        </a:p>
      </dgm:t>
    </dgm:pt>
    <dgm:pt modelId="{7A1833DA-1B35-4187-848A-719CC6AFFF50}" type="sibTrans" cxnId="{10B481B1-E1C6-4276-A29B-47A56BBB11D9}">
      <dgm:prSet/>
      <dgm:spPr/>
      <dgm:t>
        <a:bodyPr/>
        <a:lstStyle/>
        <a:p>
          <a:endParaRPr lang="en-US"/>
        </a:p>
      </dgm:t>
    </dgm:pt>
    <dgm:pt modelId="{A3D96EED-E294-4A98-A36A-723117FF1E21}">
      <dgm:prSet/>
      <dgm:spPr/>
      <dgm:t>
        <a:bodyPr/>
        <a:lstStyle/>
        <a:p>
          <a:r>
            <a:rPr lang="en-US" b="0" i="0" dirty="0"/>
            <a:t>Modular code is easier to write well.</a:t>
          </a:r>
        </a:p>
      </dgm:t>
    </dgm:pt>
    <dgm:pt modelId="{8DF292FC-EF13-4232-A939-92FDFF489539}" type="parTrans" cxnId="{C7D0BECD-ABF6-484E-9BF0-7F4B31A5EA67}">
      <dgm:prSet/>
      <dgm:spPr/>
      <dgm:t>
        <a:bodyPr/>
        <a:lstStyle/>
        <a:p>
          <a:endParaRPr lang="en-US"/>
        </a:p>
      </dgm:t>
    </dgm:pt>
    <dgm:pt modelId="{80E075DD-8FD1-442B-ACA8-56059C6AE8B4}" type="sibTrans" cxnId="{C7D0BECD-ABF6-484E-9BF0-7F4B31A5EA67}">
      <dgm:prSet/>
      <dgm:spPr/>
      <dgm:t>
        <a:bodyPr/>
        <a:lstStyle/>
        <a:p>
          <a:endParaRPr lang="en-US"/>
        </a:p>
      </dgm:t>
    </dgm:pt>
    <dgm:pt modelId="{E73469F2-763D-455C-A042-37F57970781B}">
      <dgm:prSet/>
      <dgm:spPr/>
      <dgm:t>
        <a:bodyPr/>
        <a:lstStyle/>
        <a:p>
          <a:r>
            <a:rPr lang="en-US" b="0" i="0" dirty="0"/>
            <a:t>Modular code is easier to maintain.</a:t>
          </a:r>
        </a:p>
      </dgm:t>
    </dgm:pt>
    <dgm:pt modelId="{E6AB055C-7453-44D2-B7EC-628C02DE0014}" type="parTrans" cxnId="{8AD8A80B-ACA5-426A-80E0-E934F1B2198E}">
      <dgm:prSet/>
      <dgm:spPr/>
      <dgm:t>
        <a:bodyPr/>
        <a:lstStyle/>
        <a:p>
          <a:endParaRPr lang="en-US"/>
        </a:p>
      </dgm:t>
    </dgm:pt>
    <dgm:pt modelId="{F0ACD0FF-2743-4CAF-84FE-9E9284E6CA2F}" type="sibTrans" cxnId="{8AD8A80B-ACA5-426A-80E0-E934F1B2198E}">
      <dgm:prSet/>
      <dgm:spPr/>
      <dgm:t>
        <a:bodyPr/>
        <a:lstStyle/>
        <a:p>
          <a:endParaRPr lang="en-US"/>
        </a:p>
      </dgm:t>
    </dgm:pt>
    <dgm:pt modelId="{9FC4988D-469A-442E-9650-C3579BC38D26}" type="pres">
      <dgm:prSet presAssocID="{AC985C21-42C9-429C-956A-4C084AB5547A}" presName="vert0" presStyleCnt="0">
        <dgm:presLayoutVars>
          <dgm:dir/>
          <dgm:animOne val="branch"/>
          <dgm:animLvl val="lvl"/>
        </dgm:presLayoutVars>
      </dgm:prSet>
      <dgm:spPr/>
    </dgm:pt>
    <dgm:pt modelId="{6B7D4FA0-DF3A-42BD-BA0E-B8F72E9D15CC}" type="pres">
      <dgm:prSet presAssocID="{BE874725-5F49-46EE-8DD1-F97FE0C83CEA}" presName="thickLine" presStyleLbl="alignNode1" presStyleIdx="0" presStyleCnt="1"/>
      <dgm:spPr/>
    </dgm:pt>
    <dgm:pt modelId="{7A5F1F72-E61C-4B98-A480-56061EA21E68}" type="pres">
      <dgm:prSet presAssocID="{BE874725-5F49-46EE-8DD1-F97FE0C83CEA}" presName="horz1" presStyleCnt="0"/>
      <dgm:spPr/>
    </dgm:pt>
    <dgm:pt modelId="{339B2EBC-DBD7-4E04-AACD-1A5242BC29B5}" type="pres">
      <dgm:prSet presAssocID="{BE874725-5F49-46EE-8DD1-F97FE0C83CEA}" presName="tx1" presStyleLbl="revTx" presStyleIdx="0" presStyleCnt="4"/>
      <dgm:spPr/>
    </dgm:pt>
    <dgm:pt modelId="{FBF486DE-C14F-4695-9566-DBEDA13338AC}" type="pres">
      <dgm:prSet presAssocID="{BE874725-5F49-46EE-8DD1-F97FE0C83CEA}" presName="vert1" presStyleCnt="0"/>
      <dgm:spPr/>
    </dgm:pt>
    <dgm:pt modelId="{F182B52F-AAD1-E741-9C26-A8F0B859D5ED}" type="pres">
      <dgm:prSet presAssocID="{14E5E0BE-0F0F-4A2A-8651-86C858DD934A}" presName="vertSpace2a" presStyleCnt="0"/>
      <dgm:spPr/>
    </dgm:pt>
    <dgm:pt modelId="{763651F4-7316-4F78-A3F8-A3FC86C9D95D}" type="pres">
      <dgm:prSet presAssocID="{14E5E0BE-0F0F-4A2A-8651-86C858DD934A}" presName="horz2" presStyleCnt="0"/>
      <dgm:spPr/>
    </dgm:pt>
    <dgm:pt modelId="{33DCB0E6-A5B4-4052-A501-95BE95B949CD}" type="pres">
      <dgm:prSet presAssocID="{14E5E0BE-0F0F-4A2A-8651-86C858DD934A}" presName="horzSpace2" presStyleCnt="0"/>
      <dgm:spPr/>
    </dgm:pt>
    <dgm:pt modelId="{2B3F0BA2-8BFE-4685-B823-79332C2D81EF}" type="pres">
      <dgm:prSet presAssocID="{14E5E0BE-0F0F-4A2A-8651-86C858DD934A}" presName="tx2" presStyleLbl="revTx" presStyleIdx="1" presStyleCnt="4"/>
      <dgm:spPr/>
    </dgm:pt>
    <dgm:pt modelId="{F271CEA1-CD15-4DE7-BC27-017369C97E50}" type="pres">
      <dgm:prSet presAssocID="{14E5E0BE-0F0F-4A2A-8651-86C858DD934A}" presName="vert2" presStyleCnt="0"/>
      <dgm:spPr/>
    </dgm:pt>
    <dgm:pt modelId="{6AABED31-91A0-4DC2-BAED-DCD06D00D3E8}" type="pres">
      <dgm:prSet presAssocID="{14E5E0BE-0F0F-4A2A-8651-86C858DD934A}" presName="thinLine2b" presStyleLbl="callout" presStyleIdx="0" presStyleCnt="3"/>
      <dgm:spPr/>
    </dgm:pt>
    <dgm:pt modelId="{1B17F743-341B-4762-861B-5F2B5F64DA9D}" type="pres">
      <dgm:prSet presAssocID="{14E5E0BE-0F0F-4A2A-8651-86C858DD934A}" presName="vertSpace2b" presStyleCnt="0"/>
      <dgm:spPr/>
    </dgm:pt>
    <dgm:pt modelId="{E2477B00-73D9-4A35-A334-81375EA2938E}" type="pres">
      <dgm:prSet presAssocID="{A3D96EED-E294-4A98-A36A-723117FF1E21}" presName="horz2" presStyleCnt="0"/>
      <dgm:spPr/>
    </dgm:pt>
    <dgm:pt modelId="{2A5822D7-4670-4788-9069-B91DE5B16C30}" type="pres">
      <dgm:prSet presAssocID="{A3D96EED-E294-4A98-A36A-723117FF1E21}" presName="horzSpace2" presStyleCnt="0"/>
      <dgm:spPr/>
    </dgm:pt>
    <dgm:pt modelId="{6321B69D-DB99-45F9-993A-E1872DC9BF14}" type="pres">
      <dgm:prSet presAssocID="{A3D96EED-E294-4A98-A36A-723117FF1E21}" presName="tx2" presStyleLbl="revTx" presStyleIdx="2" presStyleCnt="4"/>
      <dgm:spPr/>
    </dgm:pt>
    <dgm:pt modelId="{F130B484-78A2-4430-B18A-B6AFC867589E}" type="pres">
      <dgm:prSet presAssocID="{A3D96EED-E294-4A98-A36A-723117FF1E21}" presName="vert2" presStyleCnt="0"/>
      <dgm:spPr/>
    </dgm:pt>
    <dgm:pt modelId="{4B4B92EC-916B-4FD1-9387-43572F955374}" type="pres">
      <dgm:prSet presAssocID="{A3D96EED-E294-4A98-A36A-723117FF1E21}" presName="thinLine2b" presStyleLbl="callout" presStyleIdx="1" presStyleCnt="3"/>
      <dgm:spPr/>
    </dgm:pt>
    <dgm:pt modelId="{E3E81CB6-BF28-4D8C-80D0-D3B08F404FB1}" type="pres">
      <dgm:prSet presAssocID="{A3D96EED-E294-4A98-A36A-723117FF1E21}" presName="vertSpace2b" presStyleCnt="0"/>
      <dgm:spPr/>
    </dgm:pt>
    <dgm:pt modelId="{41B93374-D02C-BE42-9460-9F08AB4B647A}" type="pres">
      <dgm:prSet presAssocID="{E73469F2-763D-455C-A042-37F57970781B}" presName="horz2" presStyleCnt="0"/>
      <dgm:spPr/>
    </dgm:pt>
    <dgm:pt modelId="{2A434A8B-6AB4-5A48-BEC1-6B2B9687939D}" type="pres">
      <dgm:prSet presAssocID="{E73469F2-763D-455C-A042-37F57970781B}" presName="horzSpace2" presStyleCnt="0"/>
      <dgm:spPr/>
    </dgm:pt>
    <dgm:pt modelId="{DB5F4107-3730-D34C-B228-17B67320F330}" type="pres">
      <dgm:prSet presAssocID="{E73469F2-763D-455C-A042-37F57970781B}" presName="tx2" presStyleLbl="revTx" presStyleIdx="3" presStyleCnt="4"/>
      <dgm:spPr/>
    </dgm:pt>
    <dgm:pt modelId="{CA9ACF58-0A9D-B546-9571-E45602D33AF6}" type="pres">
      <dgm:prSet presAssocID="{E73469F2-763D-455C-A042-37F57970781B}" presName="vert2" presStyleCnt="0"/>
      <dgm:spPr/>
    </dgm:pt>
    <dgm:pt modelId="{66AC3E62-6643-BF4A-9B24-F64980A1518B}" type="pres">
      <dgm:prSet presAssocID="{E73469F2-763D-455C-A042-37F57970781B}" presName="thinLine2b" presStyleLbl="callout" presStyleIdx="2" presStyleCnt="3"/>
      <dgm:spPr/>
    </dgm:pt>
    <dgm:pt modelId="{EDAC8FB8-F460-5441-ABF4-ADA927AE1394}" type="pres">
      <dgm:prSet presAssocID="{E73469F2-763D-455C-A042-37F57970781B}" presName="vertSpace2b" presStyleCnt="0"/>
      <dgm:spPr/>
    </dgm:pt>
  </dgm:ptLst>
  <dgm:cxnLst>
    <dgm:cxn modelId="{8AD8A80B-ACA5-426A-80E0-E934F1B2198E}" srcId="{BE874725-5F49-46EE-8DD1-F97FE0C83CEA}" destId="{E73469F2-763D-455C-A042-37F57970781B}" srcOrd="2" destOrd="0" parTransId="{E6AB055C-7453-44D2-B7EC-628C02DE0014}" sibTransId="{F0ACD0FF-2743-4CAF-84FE-9E9284E6CA2F}"/>
    <dgm:cxn modelId="{7F3C3375-3A55-4575-8DF2-83BF97AEB1A9}" type="presOf" srcId="{AC985C21-42C9-429C-956A-4C084AB5547A}" destId="{9FC4988D-469A-442E-9650-C3579BC38D26}" srcOrd="0" destOrd="0" presId="urn:microsoft.com/office/officeart/2008/layout/LinedList"/>
    <dgm:cxn modelId="{04659A77-FE5B-4531-BD3A-2F4B2D5FAE6B}" type="presOf" srcId="{BE874725-5F49-46EE-8DD1-F97FE0C83CEA}" destId="{339B2EBC-DBD7-4E04-AACD-1A5242BC29B5}" srcOrd="0" destOrd="0" presId="urn:microsoft.com/office/officeart/2008/layout/LinedList"/>
    <dgm:cxn modelId="{44F27E83-FC77-154E-AD56-EC6021621B67}" type="presOf" srcId="{14E5E0BE-0F0F-4A2A-8651-86C858DD934A}" destId="{2B3F0BA2-8BFE-4685-B823-79332C2D81EF}" srcOrd="0" destOrd="0" presId="urn:microsoft.com/office/officeart/2008/layout/LinedList"/>
    <dgm:cxn modelId="{10B481B1-E1C6-4276-A29B-47A56BBB11D9}" srcId="{BE874725-5F49-46EE-8DD1-F97FE0C83CEA}" destId="{14E5E0BE-0F0F-4A2A-8651-86C858DD934A}" srcOrd="0" destOrd="0" parTransId="{5629E216-3576-4D97-8535-4DD465707991}" sibTransId="{7A1833DA-1B35-4187-848A-719CC6AFFF50}"/>
    <dgm:cxn modelId="{993989B4-30D2-4707-A9EF-AA60509F035B}" srcId="{AC985C21-42C9-429C-956A-4C084AB5547A}" destId="{BE874725-5F49-46EE-8DD1-F97FE0C83CEA}" srcOrd="0" destOrd="0" parTransId="{2929FBE0-ED24-4E42-9261-36AAD99237B9}" sibTransId="{2A1C6C02-9C7A-46D4-A095-2B37E33C3CE1}"/>
    <dgm:cxn modelId="{C7D0BECD-ABF6-484E-9BF0-7F4B31A5EA67}" srcId="{BE874725-5F49-46EE-8DD1-F97FE0C83CEA}" destId="{A3D96EED-E294-4A98-A36A-723117FF1E21}" srcOrd="1" destOrd="0" parTransId="{8DF292FC-EF13-4232-A939-92FDFF489539}" sibTransId="{80E075DD-8FD1-442B-ACA8-56059C6AE8B4}"/>
    <dgm:cxn modelId="{540E56E2-85DC-A941-96EE-D0FDABA1C817}" type="presOf" srcId="{E73469F2-763D-455C-A042-37F57970781B}" destId="{DB5F4107-3730-D34C-B228-17B67320F330}" srcOrd="0" destOrd="0" presId="urn:microsoft.com/office/officeart/2008/layout/LinedList"/>
    <dgm:cxn modelId="{3D8AD1F3-0BF9-464B-94A5-BCFBC73A37B0}" type="presOf" srcId="{A3D96EED-E294-4A98-A36A-723117FF1E21}" destId="{6321B69D-DB99-45F9-993A-E1872DC9BF14}" srcOrd="0" destOrd="0" presId="urn:microsoft.com/office/officeart/2008/layout/LinedList"/>
    <dgm:cxn modelId="{E0595C78-DD25-48D3-8A3B-BFE5A98FAB2F}" type="presParOf" srcId="{9FC4988D-469A-442E-9650-C3579BC38D26}" destId="{6B7D4FA0-DF3A-42BD-BA0E-B8F72E9D15CC}" srcOrd="0" destOrd="0" presId="urn:microsoft.com/office/officeart/2008/layout/LinedList"/>
    <dgm:cxn modelId="{1EC7B385-E498-49B4-8B97-F9D6893CEA50}" type="presParOf" srcId="{9FC4988D-469A-442E-9650-C3579BC38D26}" destId="{7A5F1F72-E61C-4B98-A480-56061EA21E68}" srcOrd="1" destOrd="0" presId="urn:microsoft.com/office/officeart/2008/layout/LinedList"/>
    <dgm:cxn modelId="{FD442D52-A466-4C09-9F91-2C119FB589DD}" type="presParOf" srcId="{7A5F1F72-E61C-4B98-A480-56061EA21E68}" destId="{339B2EBC-DBD7-4E04-AACD-1A5242BC29B5}" srcOrd="0" destOrd="0" presId="urn:microsoft.com/office/officeart/2008/layout/LinedList"/>
    <dgm:cxn modelId="{B266470C-9DB4-4C87-9F07-4AFE6466DD50}" type="presParOf" srcId="{7A5F1F72-E61C-4B98-A480-56061EA21E68}" destId="{FBF486DE-C14F-4695-9566-DBEDA13338AC}" srcOrd="1" destOrd="0" presId="urn:microsoft.com/office/officeart/2008/layout/LinedList"/>
    <dgm:cxn modelId="{0F75A230-2A92-9545-A9C8-DF706C838A8F}" type="presParOf" srcId="{FBF486DE-C14F-4695-9566-DBEDA13338AC}" destId="{F182B52F-AAD1-E741-9C26-A8F0B859D5ED}" srcOrd="0" destOrd="0" presId="urn:microsoft.com/office/officeart/2008/layout/LinedList"/>
    <dgm:cxn modelId="{96D7AA24-7E1C-2048-A5F4-1573F3BA9495}" type="presParOf" srcId="{FBF486DE-C14F-4695-9566-DBEDA13338AC}" destId="{763651F4-7316-4F78-A3F8-A3FC86C9D95D}" srcOrd="1" destOrd="0" presId="urn:microsoft.com/office/officeart/2008/layout/LinedList"/>
    <dgm:cxn modelId="{28969B7B-92DC-EC4F-A806-DA680EC984EB}" type="presParOf" srcId="{763651F4-7316-4F78-A3F8-A3FC86C9D95D}" destId="{33DCB0E6-A5B4-4052-A501-95BE95B949CD}" srcOrd="0" destOrd="0" presId="urn:microsoft.com/office/officeart/2008/layout/LinedList"/>
    <dgm:cxn modelId="{30082E55-C8E4-D744-8C72-6B24CD0DD113}" type="presParOf" srcId="{763651F4-7316-4F78-A3F8-A3FC86C9D95D}" destId="{2B3F0BA2-8BFE-4685-B823-79332C2D81EF}" srcOrd="1" destOrd="0" presId="urn:microsoft.com/office/officeart/2008/layout/LinedList"/>
    <dgm:cxn modelId="{1D550AC8-226A-9C4B-8415-5660617F7476}" type="presParOf" srcId="{763651F4-7316-4F78-A3F8-A3FC86C9D95D}" destId="{F271CEA1-CD15-4DE7-BC27-017369C97E50}" srcOrd="2" destOrd="0" presId="urn:microsoft.com/office/officeart/2008/layout/LinedList"/>
    <dgm:cxn modelId="{4CE5FEF5-9112-0E46-9794-64775C81124C}" type="presParOf" srcId="{FBF486DE-C14F-4695-9566-DBEDA13338AC}" destId="{6AABED31-91A0-4DC2-BAED-DCD06D00D3E8}" srcOrd="2" destOrd="0" presId="urn:microsoft.com/office/officeart/2008/layout/LinedList"/>
    <dgm:cxn modelId="{4EAD06AC-4764-2F46-9154-370F327A4232}" type="presParOf" srcId="{FBF486DE-C14F-4695-9566-DBEDA13338AC}" destId="{1B17F743-341B-4762-861B-5F2B5F64DA9D}" srcOrd="3" destOrd="0" presId="urn:microsoft.com/office/officeart/2008/layout/LinedList"/>
    <dgm:cxn modelId="{A026FE26-D8CD-8F42-B0B8-A17B6319F7E4}" type="presParOf" srcId="{FBF486DE-C14F-4695-9566-DBEDA13338AC}" destId="{E2477B00-73D9-4A35-A334-81375EA2938E}" srcOrd="4" destOrd="0" presId="urn:microsoft.com/office/officeart/2008/layout/LinedList"/>
    <dgm:cxn modelId="{A0F67A78-FA96-984B-A864-6C162219E04F}" type="presParOf" srcId="{E2477B00-73D9-4A35-A334-81375EA2938E}" destId="{2A5822D7-4670-4788-9069-B91DE5B16C30}" srcOrd="0" destOrd="0" presId="urn:microsoft.com/office/officeart/2008/layout/LinedList"/>
    <dgm:cxn modelId="{F53F1D5C-F2C9-5546-851D-5593A7E2621C}" type="presParOf" srcId="{E2477B00-73D9-4A35-A334-81375EA2938E}" destId="{6321B69D-DB99-45F9-993A-E1872DC9BF14}" srcOrd="1" destOrd="0" presId="urn:microsoft.com/office/officeart/2008/layout/LinedList"/>
    <dgm:cxn modelId="{028189E5-5C1A-1240-ABD8-292084588508}" type="presParOf" srcId="{E2477B00-73D9-4A35-A334-81375EA2938E}" destId="{F130B484-78A2-4430-B18A-B6AFC867589E}" srcOrd="2" destOrd="0" presId="urn:microsoft.com/office/officeart/2008/layout/LinedList"/>
    <dgm:cxn modelId="{1324571B-56A0-AE4C-BA8B-2C555E89EEC6}" type="presParOf" srcId="{FBF486DE-C14F-4695-9566-DBEDA13338AC}" destId="{4B4B92EC-916B-4FD1-9387-43572F955374}" srcOrd="5" destOrd="0" presId="urn:microsoft.com/office/officeart/2008/layout/LinedList"/>
    <dgm:cxn modelId="{0A276D51-EEB4-4345-8450-8D3033DCD4B1}" type="presParOf" srcId="{FBF486DE-C14F-4695-9566-DBEDA13338AC}" destId="{E3E81CB6-BF28-4D8C-80D0-D3B08F404FB1}" srcOrd="6" destOrd="0" presId="urn:microsoft.com/office/officeart/2008/layout/LinedList"/>
    <dgm:cxn modelId="{1FC1D0B9-C943-AA42-B875-761B6C643CE4}" type="presParOf" srcId="{FBF486DE-C14F-4695-9566-DBEDA13338AC}" destId="{41B93374-D02C-BE42-9460-9F08AB4B647A}" srcOrd="7" destOrd="0" presId="urn:microsoft.com/office/officeart/2008/layout/LinedList"/>
    <dgm:cxn modelId="{B167301A-6431-9F48-A9E8-D84E34C6689F}" type="presParOf" srcId="{41B93374-D02C-BE42-9460-9F08AB4B647A}" destId="{2A434A8B-6AB4-5A48-BEC1-6B2B9687939D}" srcOrd="0" destOrd="0" presId="urn:microsoft.com/office/officeart/2008/layout/LinedList"/>
    <dgm:cxn modelId="{AFB8D327-33A9-F245-A789-23A7B1099B05}" type="presParOf" srcId="{41B93374-D02C-BE42-9460-9F08AB4B647A}" destId="{DB5F4107-3730-D34C-B228-17B67320F330}" srcOrd="1" destOrd="0" presId="urn:microsoft.com/office/officeart/2008/layout/LinedList"/>
    <dgm:cxn modelId="{F83A9FBF-79ED-BF4E-8358-F88A476B09BD}" type="presParOf" srcId="{41B93374-D02C-BE42-9460-9F08AB4B647A}" destId="{CA9ACF58-0A9D-B546-9571-E45602D33AF6}" srcOrd="2" destOrd="0" presId="urn:microsoft.com/office/officeart/2008/layout/LinedList"/>
    <dgm:cxn modelId="{1122ED96-DAE7-2F46-8620-AC724888DB48}" type="presParOf" srcId="{FBF486DE-C14F-4695-9566-DBEDA13338AC}" destId="{66AC3E62-6643-BF4A-9B24-F64980A1518B}" srcOrd="8" destOrd="0" presId="urn:microsoft.com/office/officeart/2008/layout/LinedList"/>
    <dgm:cxn modelId="{58F9C68C-5DE6-FA41-8A1D-5A734D910FA0}" type="presParOf" srcId="{FBF486DE-C14F-4695-9566-DBEDA13338AC}" destId="{EDAC8FB8-F460-5441-ABF4-ADA927AE1394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A2F367-F554-4966-B328-17D4D7A95F89}" type="doc">
      <dgm:prSet loTypeId="urn:microsoft.com/office/officeart/2005/8/layout/vList5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C883F0D-0A25-42F1-9609-0972280AC285}">
      <dgm:prSet phldrT="[Text]"/>
      <dgm:spPr/>
      <dgm:t>
        <a:bodyPr/>
        <a:lstStyle/>
        <a:p>
          <a:r>
            <a:rPr lang="en-US" dirty="0"/>
            <a:t>Positional Argument</a:t>
          </a:r>
        </a:p>
      </dgm:t>
    </dgm:pt>
    <dgm:pt modelId="{23AD6F8F-6BD5-4302-8FF4-81D9757189B0}" type="parTrans" cxnId="{D6E6B3BD-3241-4606-8C52-C246EBA726ED}">
      <dgm:prSet/>
      <dgm:spPr/>
      <dgm:t>
        <a:bodyPr/>
        <a:lstStyle/>
        <a:p>
          <a:endParaRPr lang="en-US"/>
        </a:p>
      </dgm:t>
    </dgm:pt>
    <dgm:pt modelId="{3EA23440-219A-4E24-BF14-9DAC02925727}" type="sibTrans" cxnId="{D6E6B3BD-3241-4606-8C52-C246EBA726ED}">
      <dgm:prSet/>
      <dgm:spPr/>
      <dgm:t>
        <a:bodyPr/>
        <a:lstStyle/>
        <a:p>
          <a:endParaRPr lang="en-US"/>
        </a:p>
      </dgm:t>
    </dgm:pt>
    <dgm:pt modelId="{3BC80618-5337-4CF2-BA85-51429250DC09}">
      <dgm:prSet phldrT="[Text]"/>
      <dgm:spPr/>
      <dgm:t>
        <a:bodyPr/>
        <a:lstStyle/>
        <a:p>
          <a:r>
            <a:rPr lang="en-US" dirty="0">
              <a:solidFill>
                <a:srgbClr val="002060"/>
              </a:solidFill>
            </a:rPr>
            <a:t>Arguments that are passed to a function in correct positional order</a:t>
          </a:r>
        </a:p>
      </dgm:t>
    </dgm:pt>
    <dgm:pt modelId="{7E0BC1F5-098F-463F-B301-1209B673E87A}" type="parTrans" cxnId="{BDC0CF57-CB12-4074-9303-AF8BAD221180}">
      <dgm:prSet/>
      <dgm:spPr/>
      <dgm:t>
        <a:bodyPr/>
        <a:lstStyle/>
        <a:p>
          <a:endParaRPr lang="en-US"/>
        </a:p>
      </dgm:t>
    </dgm:pt>
    <dgm:pt modelId="{DAA11E52-C0E3-42FF-BD3A-254E5C45D2E0}" type="sibTrans" cxnId="{BDC0CF57-CB12-4074-9303-AF8BAD221180}">
      <dgm:prSet/>
      <dgm:spPr/>
      <dgm:t>
        <a:bodyPr/>
        <a:lstStyle/>
        <a:p>
          <a:endParaRPr lang="en-US"/>
        </a:p>
      </dgm:t>
    </dgm:pt>
    <dgm:pt modelId="{BCCE111E-5E66-4513-910F-B42F7571DF3F}">
      <dgm:prSet phldrT="[Text]"/>
      <dgm:spPr/>
      <dgm:t>
        <a:bodyPr/>
        <a:lstStyle/>
        <a:p>
          <a:r>
            <a:rPr lang="en-US" dirty="0"/>
            <a:t>Default Argument</a:t>
          </a:r>
        </a:p>
      </dgm:t>
    </dgm:pt>
    <dgm:pt modelId="{AFD0BC5C-97EF-44F7-ACA2-518D6E81391D}" type="parTrans" cxnId="{9521EC2A-B59D-4EE2-BB14-30E18F65418F}">
      <dgm:prSet/>
      <dgm:spPr/>
      <dgm:t>
        <a:bodyPr/>
        <a:lstStyle/>
        <a:p>
          <a:endParaRPr lang="en-US"/>
        </a:p>
      </dgm:t>
    </dgm:pt>
    <dgm:pt modelId="{98B296AB-D54D-4DF5-BD86-D44EC529AF8F}" type="sibTrans" cxnId="{9521EC2A-B59D-4EE2-BB14-30E18F65418F}">
      <dgm:prSet/>
      <dgm:spPr/>
      <dgm:t>
        <a:bodyPr/>
        <a:lstStyle/>
        <a:p>
          <a:endParaRPr lang="en-US"/>
        </a:p>
      </dgm:t>
    </dgm:pt>
    <dgm:pt modelId="{E76D6B46-829D-42B0-9C6B-318ADAEDDC61}">
      <dgm:prSet phldrT="[Text]"/>
      <dgm:spPr/>
      <dgm:t>
        <a:bodyPr/>
        <a:lstStyle/>
        <a:p>
          <a:r>
            <a:rPr lang="en-US">
              <a:solidFill>
                <a:srgbClr val="002060"/>
              </a:solidFill>
            </a:rPr>
            <a:t>Arguments that assume a default value if a value is not provided in the function call for that argument.</a:t>
          </a:r>
          <a:endParaRPr lang="en-US" dirty="0">
            <a:solidFill>
              <a:srgbClr val="002060"/>
            </a:solidFill>
          </a:endParaRPr>
        </a:p>
      </dgm:t>
    </dgm:pt>
    <dgm:pt modelId="{3118714E-1975-4943-86CC-A982E82FF258}" type="parTrans" cxnId="{59389977-95E6-4F4B-8D69-88945793740E}">
      <dgm:prSet/>
      <dgm:spPr/>
      <dgm:t>
        <a:bodyPr/>
        <a:lstStyle/>
        <a:p>
          <a:endParaRPr lang="en-US"/>
        </a:p>
      </dgm:t>
    </dgm:pt>
    <dgm:pt modelId="{171CA000-434F-46DF-8802-3A0B0660167D}" type="sibTrans" cxnId="{59389977-95E6-4F4B-8D69-88945793740E}">
      <dgm:prSet/>
      <dgm:spPr/>
      <dgm:t>
        <a:bodyPr/>
        <a:lstStyle/>
        <a:p>
          <a:endParaRPr lang="en-US"/>
        </a:p>
      </dgm:t>
    </dgm:pt>
    <dgm:pt modelId="{F1699A45-F51B-45B2-BF3A-D2210E33F105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/>
            <a:t>Keyword Argument</a:t>
          </a:r>
        </a:p>
      </dgm:t>
    </dgm:pt>
    <dgm:pt modelId="{FF651DA3-613E-40C8-98BD-821B96F6BEA6}" type="parTrans" cxnId="{CD4AA4DF-49B9-4ABC-A161-F9DDBC5A3B84}">
      <dgm:prSet/>
      <dgm:spPr/>
      <dgm:t>
        <a:bodyPr/>
        <a:lstStyle/>
        <a:p>
          <a:endParaRPr lang="en-US"/>
        </a:p>
      </dgm:t>
    </dgm:pt>
    <dgm:pt modelId="{EE7C7036-C0E0-4D52-8FCD-CE939C942E85}" type="sibTrans" cxnId="{CD4AA4DF-49B9-4ABC-A161-F9DDBC5A3B84}">
      <dgm:prSet/>
      <dgm:spPr/>
      <dgm:t>
        <a:bodyPr/>
        <a:lstStyle/>
        <a:p>
          <a:endParaRPr lang="en-US"/>
        </a:p>
      </dgm:t>
    </dgm:pt>
    <dgm:pt modelId="{DEB6D84E-0C85-48E8-B05B-87FF402EA024}">
      <dgm:prSet phldrT="[Text]"/>
      <dgm:spPr/>
      <dgm:t>
        <a:bodyPr/>
        <a:lstStyle/>
        <a:p>
          <a:r>
            <a:rPr lang="en-US" dirty="0">
              <a:solidFill>
                <a:srgbClr val="002060"/>
              </a:solidFill>
            </a:rPr>
            <a:t>Arguments that are passed to a function by name.</a:t>
          </a:r>
        </a:p>
      </dgm:t>
    </dgm:pt>
    <dgm:pt modelId="{838F2A49-C178-427E-8BFF-ABED046FC595}" type="parTrans" cxnId="{2602B78D-E167-41F5-88EA-7691D21F68CD}">
      <dgm:prSet/>
      <dgm:spPr/>
      <dgm:t>
        <a:bodyPr/>
        <a:lstStyle/>
        <a:p>
          <a:endParaRPr lang="en-US"/>
        </a:p>
      </dgm:t>
    </dgm:pt>
    <dgm:pt modelId="{187CBCC8-796A-492B-8252-70ED2720906F}" type="sibTrans" cxnId="{2602B78D-E167-41F5-88EA-7691D21F68CD}">
      <dgm:prSet/>
      <dgm:spPr/>
      <dgm:t>
        <a:bodyPr/>
        <a:lstStyle/>
        <a:p>
          <a:endParaRPr lang="en-US"/>
        </a:p>
      </dgm:t>
    </dgm:pt>
    <dgm:pt modelId="{92643D7B-3B41-4D9E-B2F1-D69354E6CA57}">
      <dgm:prSet phldrT="[Text]"/>
      <dgm:spPr/>
      <dgm:t>
        <a:bodyPr/>
        <a:lstStyle/>
        <a:p>
          <a:r>
            <a:rPr lang="en-US"/>
            <a:t>Variable-Length Argument</a:t>
          </a:r>
          <a:endParaRPr lang="en-US" dirty="0"/>
        </a:p>
      </dgm:t>
    </dgm:pt>
    <dgm:pt modelId="{AA74A3B2-99C4-4D47-A743-529586D381A2}" type="parTrans" cxnId="{C6C7259B-74D1-44EA-BD75-3F5858D67D9A}">
      <dgm:prSet/>
      <dgm:spPr/>
      <dgm:t>
        <a:bodyPr/>
        <a:lstStyle/>
        <a:p>
          <a:endParaRPr lang="en-US"/>
        </a:p>
      </dgm:t>
    </dgm:pt>
    <dgm:pt modelId="{2718B445-0674-489A-8C87-ECC1EF48FCBF}" type="sibTrans" cxnId="{C6C7259B-74D1-44EA-BD75-3F5858D67D9A}">
      <dgm:prSet/>
      <dgm:spPr/>
      <dgm:t>
        <a:bodyPr/>
        <a:lstStyle/>
        <a:p>
          <a:endParaRPr lang="en-US"/>
        </a:p>
      </dgm:t>
    </dgm:pt>
    <dgm:pt modelId="{D876F978-4DC5-4459-9149-82275B3FFD86}">
      <dgm:prSet phldrT="[Text]"/>
      <dgm:spPr/>
      <dgm:t>
        <a:bodyPr/>
        <a:lstStyle/>
        <a:p>
          <a:r>
            <a:rPr lang="en-US">
              <a:solidFill>
                <a:srgbClr val="002060"/>
              </a:solidFill>
            </a:rPr>
            <a:t>This can be achieved by ‘*’ symbol used in-front of the last parameter name</a:t>
          </a:r>
        </a:p>
      </dgm:t>
    </dgm:pt>
    <dgm:pt modelId="{D86176B0-9870-4A16-9B0D-525905E7385D}" type="parTrans" cxnId="{E9309141-0686-415B-81DC-1438A62FAD8D}">
      <dgm:prSet/>
      <dgm:spPr/>
      <dgm:t>
        <a:bodyPr/>
        <a:lstStyle/>
        <a:p>
          <a:endParaRPr lang="en-US"/>
        </a:p>
      </dgm:t>
    </dgm:pt>
    <dgm:pt modelId="{8ED735A2-AAA4-45D2-A3F0-E967EA82B0C8}" type="sibTrans" cxnId="{E9309141-0686-415B-81DC-1438A62FAD8D}">
      <dgm:prSet/>
      <dgm:spPr/>
      <dgm:t>
        <a:bodyPr/>
        <a:lstStyle/>
        <a:p>
          <a:endParaRPr lang="en-US"/>
        </a:p>
      </dgm:t>
    </dgm:pt>
    <dgm:pt modelId="{2082FB91-A047-4672-9416-6117AC272E79}" type="pres">
      <dgm:prSet presAssocID="{73A2F367-F554-4966-B328-17D4D7A95F89}" presName="Name0" presStyleCnt="0">
        <dgm:presLayoutVars>
          <dgm:dir/>
          <dgm:animLvl val="lvl"/>
          <dgm:resizeHandles val="exact"/>
        </dgm:presLayoutVars>
      </dgm:prSet>
      <dgm:spPr/>
    </dgm:pt>
    <dgm:pt modelId="{F480BB3C-3E06-4199-A45A-E9CA3101DCCF}" type="pres">
      <dgm:prSet presAssocID="{DC883F0D-0A25-42F1-9609-0972280AC285}" presName="linNode" presStyleCnt="0"/>
      <dgm:spPr/>
    </dgm:pt>
    <dgm:pt modelId="{52859F9F-86E4-4BFF-9EBE-66D3110A9D00}" type="pres">
      <dgm:prSet presAssocID="{DC883F0D-0A25-42F1-9609-0972280AC285}" presName="parentText" presStyleLbl="node1" presStyleIdx="0" presStyleCnt="4" custLinFactNeighborY="-1681">
        <dgm:presLayoutVars>
          <dgm:chMax val="1"/>
          <dgm:bulletEnabled val="1"/>
        </dgm:presLayoutVars>
      </dgm:prSet>
      <dgm:spPr/>
    </dgm:pt>
    <dgm:pt modelId="{5C0882B0-F9C6-4557-8102-46F63C54F444}" type="pres">
      <dgm:prSet presAssocID="{DC883F0D-0A25-42F1-9609-0972280AC285}" presName="descendantText" presStyleLbl="alignAccFollowNode1" presStyleIdx="0" presStyleCnt="4">
        <dgm:presLayoutVars>
          <dgm:bulletEnabled val="1"/>
        </dgm:presLayoutVars>
      </dgm:prSet>
      <dgm:spPr/>
    </dgm:pt>
    <dgm:pt modelId="{54A71D9E-F3FB-47E3-8B78-226952634638}" type="pres">
      <dgm:prSet presAssocID="{3EA23440-219A-4E24-BF14-9DAC02925727}" presName="sp" presStyleCnt="0"/>
      <dgm:spPr/>
    </dgm:pt>
    <dgm:pt modelId="{440901E7-B7F1-4DE3-AA2D-29DCC0F4761C}" type="pres">
      <dgm:prSet presAssocID="{BCCE111E-5E66-4513-910F-B42F7571DF3F}" presName="linNode" presStyleCnt="0"/>
      <dgm:spPr/>
    </dgm:pt>
    <dgm:pt modelId="{1313844A-E69F-4D96-AFDF-92D017034618}" type="pres">
      <dgm:prSet presAssocID="{BCCE111E-5E66-4513-910F-B42F7571DF3F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B90C3D9D-A130-4B05-824A-529D5D0B8DEA}" type="pres">
      <dgm:prSet presAssocID="{BCCE111E-5E66-4513-910F-B42F7571DF3F}" presName="descendantText" presStyleLbl="alignAccFollowNode1" presStyleIdx="1" presStyleCnt="4">
        <dgm:presLayoutVars>
          <dgm:bulletEnabled val="1"/>
        </dgm:presLayoutVars>
      </dgm:prSet>
      <dgm:spPr/>
    </dgm:pt>
    <dgm:pt modelId="{EA5E8C7D-BB0B-4153-811C-6E539AFD63A4}" type="pres">
      <dgm:prSet presAssocID="{98B296AB-D54D-4DF5-BD86-D44EC529AF8F}" presName="sp" presStyleCnt="0"/>
      <dgm:spPr/>
    </dgm:pt>
    <dgm:pt modelId="{E9F1B189-1D40-48FD-91EC-57AC75C1680E}" type="pres">
      <dgm:prSet presAssocID="{F1699A45-F51B-45B2-BF3A-D2210E33F105}" presName="linNode" presStyleCnt="0"/>
      <dgm:spPr/>
    </dgm:pt>
    <dgm:pt modelId="{36D7DDA4-399E-4911-B190-A0CA837272C0}" type="pres">
      <dgm:prSet presAssocID="{F1699A45-F51B-45B2-BF3A-D2210E33F105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E4388FCD-73EB-4C97-8B85-2FBB289824B6}" type="pres">
      <dgm:prSet presAssocID="{F1699A45-F51B-45B2-BF3A-D2210E33F105}" presName="descendantText" presStyleLbl="alignAccFollowNode1" presStyleIdx="2" presStyleCnt="4">
        <dgm:presLayoutVars>
          <dgm:bulletEnabled val="1"/>
        </dgm:presLayoutVars>
      </dgm:prSet>
      <dgm:spPr/>
    </dgm:pt>
    <dgm:pt modelId="{DAADD94A-727B-4E8B-AA2C-0066D2BABBF4}" type="pres">
      <dgm:prSet presAssocID="{EE7C7036-C0E0-4D52-8FCD-CE939C942E85}" presName="sp" presStyleCnt="0"/>
      <dgm:spPr/>
    </dgm:pt>
    <dgm:pt modelId="{064D9BC7-399A-417D-A8FD-E29F4A3F87EB}" type="pres">
      <dgm:prSet presAssocID="{92643D7B-3B41-4D9E-B2F1-D69354E6CA57}" presName="linNode" presStyleCnt="0"/>
      <dgm:spPr/>
    </dgm:pt>
    <dgm:pt modelId="{57D8684B-091D-455E-B485-0D3FA299D17C}" type="pres">
      <dgm:prSet presAssocID="{92643D7B-3B41-4D9E-B2F1-D69354E6CA57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ADE5C910-F16A-4CD3-A821-779F5B53941B}" type="pres">
      <dgm:prSet presAssocID="{92643D7B-3B41-4D9E-B2F1-D69354E6CA57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65DB5823-06AF-4113-95D0-0D4F9ED1CBD4}" type="presOf" srcId="{D876F978-4DC5-4459-9149-82275B3FFD86}" destId="{ADE5C910-F16A-4CD3-A821-779F5B53941B}" srcOrd="0" destOrd="0" presId="urn:microsoft.com/office/officeart/2005/8/layout/vList5"/>
    <dgm:cxn modelId="{9521EC2A-B59D-4EE2-BB14-30E18F65418F}" srcId="{73A2F367-F554-4966-B328-17D4D7A95F89}" destId="{BCCE111E-5E66-4513-910F-B42F7571DF3F}" srcOrd="1" destOrd="0" parTransId="{AFD0BC5C-97EF-44F7-ACA2-518D6E81391D}" sibTransId="{98B296AB-D54D-4DF5-BD86-D44EC529AF8F}"/>
    <dgm:cxn modelId="{5F09F236-F88E-48AD-ABD0-9DF9856B203C}" type="presOf" srcId="{BCCE111E-5E66-4513-910F-B42F7571DF3F}" destId="{1313844A-E69F-4D96-AFDF-92D017034618}" srcOrd="0" destOrd="0" presId="urn:microsoft.com/office/officeart/2005/8/layout/vList5"/>
    <dgm:cxn modelId="{E9309141-0686-415B-81DC-1438A62FAD8D}" srcId="{92643D7B-3B41-4D9E-B2F1-D69354E6CA57}" destId="{D876F978-4DC5-4459-9149-82275B3FFD86}" srcOrd="0" destOrd="0" parTransId="{D86176B0-9870-4A16-9B0D-525905E7385D}" sibTransId="{8ED735A2-AAA4-45D2-A3F0-E967EA82B0C8}"/>
    <dgm:cxn modelId="{B2E51E4B-778C-40EB-9146-6D6D25CFDDB7}" type="presOf" srcId="{DC883F0D-0A25-42F1-9609-0972280AC285}" destId="{52859F9F-86E4-4BFF-9EBE-66D3110A9D00}" srcOrd="0" destOrd="0" presId="urn:microsoft.com/office/officeart/2005/8/layout/vList5"/>
    <dgm:cxn modelId="{BDC0CF57-CB12-4074-9303-AF8BAD221180}" srcId="{DC883F0D-0A25-42F1-9609-0972280AC285}" destId="{3BC80618-5337-4CF2-BA85-51429250DC09}" srcOrd="0" destOrd="0" parTransId="{7E0BC1F5-098F-463F-B301-1209B673E87A}" sibTransId="{DAA11E52-C0E3-42FF-BD3A-254E5C45D2E0}"/>
    <dgm:cxn modelId="{59389977-95E6-4F4B-8D69-88945793740E}" srcId="{BCCE111E-5E66-4513-910F-B42F7571DF3F}" destId="{E76D6B46-829D-42B0-9C6B-318ADAEDDC61}" srcOrd="0" destOrd="0" parTransId="{3118714E-1975-4943-86CC-A982E82FF258}" sibTransId="{171CA000-434F-46DF-8802-3A0B0660167D}"/>
    <dgm:cxn modelId="{2602B78D-E167-41F5-88EA-7691D21F68CD}" srcId="{F1699A45-F51B-45B2-BF3A-D2210E33F105}" destId="{DEB6D84E-0C85-48E8-B05B-87FF402EA024}" srcOrd="0" destOrd="0" parTransId="{838F2A49-C178-427E-8BFF-ABED046FC595}" sibTransId="{187CBCC8-796A-492B-8252-70ED2720906F}"/>
    <dgm:cxn modelId="{CE24948F-9D8C-4026-8A97-B95F08985237}" type="presOf" srcId="{F1699A45-F51B-45B2-BF3A-D2210E33F105}" destId="{36D7DDA4-399E-4911-B190-A0CA837272C0}" srcOrd="0" destOrd="0" presId="urn:microsoft.com/office/officeart/2005/8/layout/vList5"/>
    <dgm:cxn modelId="{C6C7259B-74D1-44EA-BD75-3F5858D67D9A}" srcId="{73A2F367-F554-4966-B328-17D4D7A95F89}" destId="{92643D7B-3B41-4D9E-B2F1-D69354E6CA57}" srcOrd="3" destOrd="0" parTransId="{AA74A3B2-99C4-4D47-A743-529586D381A2}" sibTransId="{2718B445-0674-489A-8C87-ECC1EF48FCBF}"/>
    <dgm:cxn modelId="{D6E6B3BD-3241-4606-8C52-C246EBA726ED}" srcId="{73A2F367-F554-4966-B328-17D4D7A95F89}" destId="{DC883F0D-0A25-42F1-9609-0972280AC285}" srcOrd="0" destOrd="0" parTransId="{23AD6F8F-6BD5-4302-8FF4-81D9757189B0}" sibTransId="{3EA23440-219A-4E24-BF14-9DAC02925727}"/>
    <dgm:cxn modelId="{86EEC5DC-9604-402E-B6BC-8D6BBB4D5216}" type="presOf" srcId="{E76D6B46-829D-42B0-9C6B-318ADAEDDC61}" destId="{B90C3D9D-A130-4B05-824A-529D5D0B8DEA}" srcOrd="0" destOrd="0" presId="urn:microsoft.com/office/officeart/2005/8/layout/vList5"/>
    <dgm:cxn modelId="{CD4AA4DF-49B9-4ABC-A161-F9DDBC5A3B84}" srcId="{73A2F367-F554-4966-B328-17D4D7A95F89}" destId="{F1699A45-F51B-45B2-BF3A-D2210E33F105}" srcOrd="2" destOrd="0" parTransId="{FF651DA3-613E-40C8-98BD-821B96F6BEA6}" sibTransId="{EE7C7036-C0E0-4D52-8FCD-CE939C942E85}"/>
    <dgm:cxn modelId="{621439E9-895B-47A5-B98D-CCCB7114FD7C}" type="presOf" srcId="{73A2F367-F554-4966-B328-17D4D7A95F89}" destId="{2082FB91-A047-4672-9416-6117AC272E79}" srcOrd="0" destOrd="0" presId="urn:microsoft.com/office/officeart/2005/8/layout/vList5"/>
    <dgm:cxn modelId="{06C48AED-6A93-4D9E-B939-E96CA48B89C8}" type="presOf" srcId="{3BC80618-5337-4CF2-BA85-51429250DC09}" destId="{5C0882B0-F9C6-4557-8102-46F63C54F444}" srcOrd="0" destOrd="0" presId="urn:microsoft.com/office/officeart/2005/8/layout/vList5"/>
    <dgm:cxn modelId="{E384C5ED-D467-4DC8-B4E5-7DC18EBFC87A}" type="presOf" srcId="{DEB6D84E-0C85-48E8-B05B-87FF402EA024}" destId="{E4388FCD-73EB-4C97-8B85-2FBB289824B6}" srcOrd="0" destOrd="0" presId="urn:microsoft.com/office/officeart/2005/8/layout/vList5"/>
    <dgm:cxn modelId="{FB7C14F5-8495-4A42-BE11-C2A03D4359F2}" type="presOf" srcId="{92643D7B-3B41-4D9E-B2F1-D69354E6CA57}" destId="{57D8684B-091D-455E-B485-0D3FA299D17C}" srcOrd="0" destOrd="0" presId="urn:microsoft.com/office/officeart/2005/8/layout/vList5"/>
    <dgm:cxn modelId="{F60AC7D6-36FE-4885-BC4D-0203B5EC681F}" type="presParOf" srcId="{2082FB91-A047-4672-9416-6117AC272E79}" destId="{F480BB3C-3E06-4199-A45A-E9CA3101DCCF}" srcOrd="0" destOrd="0" presId="urn:microsoft.com/office/officeart/2005/8/layout/vList5"/>
    <dgm:cxn modelId="{5D507770-2359-468C-93E1-2B2F1819815D}" type="presParOf" srcId="{F480BB3C-3E06-4199-A45A-E9CA3101DCCF}" destId="{52859F9F-86E4-4BFF-9EBE-66D3110A9D00}" srcOrd="0" destOrd="0" presId="urn:microsoft.com/office/officeart/2005/8/layout/vList5"/>
    <dgm:cxn modelId="{8D38C14E-3EAD-47F5-BAA5-6DB65516E973}" type="presParOf" srcId="{F480BB3C-3E06-4199-A45A-E9CA3101DCCF}" destId="{5C0882B0-F9C6-4557-8102-46F63C54F444}" srcOrd="1" destOrd="0" presId="urn:microsoft.com/office/officeart/2005/8/layout/vList5"/>
    <dgm:cxn modelId="{D41D164F-49C4-4F32-889D-DC322C6420E7}" type="presParOf" srcId="{2082FB91-A047-4672-9416-6117AC272E79}" destId="{54A71D9E-F3FB-47E3-8B78-226952634638}" srcOrd="1" destOrd="0" presId="urn:microsoft.com/office/officeart/2005/8/layout/vList5"/>
    <dgm:cxn modelId="{13A46A27-82E6-4478-B4F0-E41AB53561CF}" type="presParOf" srcId="{2082FB91-A047-4672-9416-6117AC272E79}" destId="{440901E7-B7F1-4DE3-AA2D-29DCC0F4761C}" srcOrd="2" destOrd="0" presId="urn:microsoft.com/office/officeart/2005/8/layout/vList5"/>
    <dgm:cxn modelId="{CF2542A5-D44D-43B1-AE71-0BDF288B5128}" type="presParOf" srcId="{440901E7-B7F1-4DE3-AA2D-29DCC0F4761C}" destId="{1313844A-E69F-4D96-AFDF-92D017034618}" srcOrd="0" destOrd="0" presId="urn:microsoft.com/office/officeart/2005/8/layout/vList5"/>
    <dgm:cxn modelId="{1CEEDBEB-E639-4F9A-B18E-AD7914435EE4}" type="presParOf" srcId="{440901E7-B7F1-4DE3-AA2D-29DCC0F4761C}" destId="{B90C3D9D-A130-4B05-824A-529D5D0B8DEA}" srcOrd="1" destOrd="0" presId="urn:microsoft.com/office/officeart/2005/8/layout/vList5"/>
    <dgm:cxn modelId="{5A79EFB6-30CA-41B6-9C94-9048098F563E}" type="presParOf" srcId="{2082FB91-A047-4672-9416-6117AC272E79}" destId="{EA5E8C7D-BB0B-4153-811C-6E539AFD63A4}" srcOrd="3" destOrd="0" presId="urn:microsoft.com/office/officeart/2005/8/layout/vList5"/>
    <dgm:cxn modelId="{A69D8D50-0874-46C2-9C4B-57302BD74872}" type="presParOf" srcId="{2082FB91-A047-4672-9416-6117AC272E79}" destId="{E9F1B189-1D40-48FD-91EC-57AC75C1680E}" srcOrd="4" destOrd="0" presId="urn:microsoft.com/office/officeart/2005/8/layout/vList5"/>
    <dgm:cxn modelId="{1B8975E2-097F-4731-99B0-30016295AC8D}" type="presParOf" srcId="{E9F1B189-1D40-48FD-91EC-57AC75C1680E}" destId="{36D7DDA4-399E-4911-B190-A0CA837272C0}" srcOrd="0" destOrd="0" presId="urn:microsoft.com/office/officeart/2005/8/layout/vList5"/>
    <dgm:cxn modelId="{BF700BC5-332E-4E26-A48A-7B2A135EAC08}" type="presParOf" srcId="{E9F1B189-1D40-48FD-91EC-57AC75C1680E}" destId="{E4388FCD-73EB-4C97-8B85-2FBB289824B6}" srcOrd="1" destOrd="0" presId="urn:microsoft.com/office/officeart/2005/8/layout/vList5"/>
    <dgm:cxn modelId="{095A966B-B285-4B57-B6B4-088CF87F2AD2}" type="presParOf" srcId="{2082FB91-A047-4672-9416-6117AC272E79}" destId="{DAADD94A-727B-4E8B-AA2C-0066D2BABBF4}" srcOrd="5" destOrd="0" presId="urn:microsoft.com/office/officeart/2005/8/layout/vList5"/>
    <dgm:cxn modelId="{A5F065B4-D50E-465D-98A7-5EF3D932BC47}" type="presParOf" srcId="{2082FB91-A047-4672-9416-6117AC272E79}" destId="{064D9BC7-399A-417D-A8FD-E29F4A3F87EB}" srcOrd="6" destOrd="0" presId="urn:microsoft.com/office/officeart/2005/8/layout/vList5"/>
    <dgm:cxn modelId="{DEC1DE18-BD41-4E65-9B6D-68348C5E6B2A}" type="presParOf" srcId="{064D9BC7-399A-417D-A8FD-E29F4A3F87EB}" destId="{57D8684B-091D-455E-B485-0D3FA299D17C}" srcOrd="0" destOrd="0" presId="urn:microsoft.com/office/officeart/2005/8/layout/vList5"/>
    <dgm:cxn modelId="{1728BCA6-93D4-441B-A409-1A58E41432EE}" type="presParOf" srcId="{064D9BC7-399A-417D-A8FD-E29F4A3F87EB}" destId="{ADE5C910-F16A-4CD3-A821-779F5B53941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360734A-7CB7-4462-9DA3-437AF6256FE1}" type="doc">
      <dgm:prSet loTypeId="urn:microsoft.com/office/officeart/2005/8/layout/hierarchy1" loCatId="hierarchy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5649607-28C8-4E0D-8E3F-89AAB4F22188}">
      <dgm:prSet phldrT="[Text]"/>
      <dgm:spPr/>
      <dgm:t>
        <a:bodyPr/>
        <a:lstStyle/>
        <a:p>
          <a:r>
            <a:rPr lang="en-US" dirty="0"/>
            <a:t>package</a:t>
          </a:r>
        </a:p>
      </dgm:t>
    </dgm:pt>
    <dgm:pt modelId="{D06BDAC2-3EB7-492E-B660-6ACA4084A6CC}" type="parTrans" cxnId="{3CD2DA28-140B-4792-8E51-38B3F6617D79}">
      <dgm:prSet/>
      <dgm:spPr/>
      <dgm:t>
        <a:bodyPr/>
        <a:lstStyle/>
        <a:p>
          <a:endParaRPr lang="en-US"/>
        </a:p>
      </dgm:t>
    </dgm:pt>
    <dgm:pt modelId="{BB25B918-51AA-4321-A07F-F3C48355A780}" type="sibTrans" cxnId="{3CD2DA28-140B-4792-8E51-38B3F6617D79}">
      <dgm:prSet/>
      <dgm:spPr/>
    </dgm:pt>
    <dgm:pt modelId="{6E7EBE5F-6D4F-4564-AFB9-0AF2B26F9021}">
      <dgm:prSet phldrT="[Text]"/>
      <dgm:spPr/>
      <dgm:t>
        <a:bodyPr/>
        <a:lstStyle/>
        <a:p>
          <a:r>
            <a:rPr lang="en-US" dirty="0"/>
            <a:t>module1</a:t>
          </a:r>
        </a:p>
      </dgm:t>
    </dgm:pt>
    <dgm:pt modelId="{F0A063A1-7C73-4353-9239-FA111C42F0F4}" type="parTrans" cxnId="{360675B4-53B7-4583-8FE7-91A78697BAEB}">
      <dgm:prSet/>
      <dgm:spPr/>
      <dgm:t>
        <a:bodyPr/>
        <a:lstStyle/>
        <a:p>
          <a:endParaRPr lang="en-US"/>
        </a:p>
      </dgm:t>
    </dgm:pt>
    <dgm:pt modelId="{2DB2CDBF-6161-4FFC-9158-CA6E07D29507}" type="sibTrans" cxnId="{360675B4-53B7-4583-8FE7-91A78697BAEB}">
      <dgm:prSet/>
      <dgm:spPr/>
      <dgm:t>
        <a:bodyPr/>
        <a:lstStyle/>
        <a:p>
          <a:endParaRPr lang="en-US"/>
        </a:p>
      </dgm:t>
    </dgm:pt>
    <dgm:pt modelId="{07479EBE-7E94-4179-8679-18CA4060E85B}">
      <dgm:prSet phldrT="[Text]"/>
      <dgm:spPr/>
      <dgm:t>
        <a:bodyPr/>
        <a:lstStyle/>
        <a:p>
          <a:r>
            <a:rPr lang="en-US" dirty="0"/>
            <a:t>module2</a:t>
          </a:r>
        </a:p>
      </dgm:t>
    </dgm:pt>
    <dgm:pt modelId="{D2B70A5A-BD30-450B-87FD-EA0C4F5B0579}" type="parTrans" cxnId="{9D35C84E-224D-45B0-A733-7506E18BA2D0}">
      <dgm:prSet/>
      <dgm:spPr/>
      <dgm:t>
        <a:bodyPr/>
        <a:lstStyle/>
        <a:p>
          <a:endParaRPr lang="en-US"/>
        </a:p>
      </dgm:t>
    </dgm:pt>
    <dgm:pt modelId="{1B28991D-5E42-49A3-AF8D-4E6A8907A0D1}" type="sibTrans" cxnId="{9D35C84E-224D-45B0-A733-7506E18BA2D0}">
      <dgm:prSet/>
      <dgm:spPr/>
      <dgm:t>
        <a:bodyPr/>
        <a:lstStyle/>
        <a:p>
          <a:endParaRPr lang="en-US"/>
        </a:p>
      </dgm:t>
    </dgm:pt>
    <dgm:pt modelId="{28969645-FF26-4FFC-93C3-FF7B0EF7DF5F}">
      <dgm:prSet phldrT="[Text]"/>
      <dgm:spPr/>
      <dgm:t>
        <a:bodyPr/>
        <a:lstStyle/>
        <a:p>
          <a:r>
            <a:rPr lang="en-US" dirty="0"/>
            <a:t>module3</a:t>
          </a:r>
        </a:p>
      </dgm:t>
    </dgm:pt>
    <dgm:pt modelId="{80A9C032-E80D-4638-B6C2-A7775CF4F67F}" type="parTrans" cxnId="{BF384D60-425E-4B21-A9C5-4A0AEE85778A}">
      <dgm:prSet/>
      <dgm:spPr/>
      <dgm:t>
        <a:bodyPr/>
        <a:lstStyle/>
        <a:p>
          <a:endParaRPr lang="en-US"/>
        </a:p>
      </dgm:t>
    </dgm:pt>
    <dgm:pt modelId="{F8CB2F85-43AC-46B7-90D3-6B503700A805}" type="sibTrans" cxnId="{BF384D60-425E-4B21-A9C5-4A0AEE85778A}">
      <dgm:prSet/>
      <dgm:spPr/>
      <dgm:t>
        <a:bodyPr/>
        <a:lstStyle/>
        <a:p>
          <a:endParaRPr lang="en-US"/>
        </a:p>
      </dgm:t>
    </dgm:pt>
    <dgm:pt modelId="{95320F12-66C5-452A-91AD-F540AB1F4C6F}">
      <dgm:prSet phldrT="[Text]"/>
      <dgm:spPr/>
      <dgm:t>
        <a:bodyPr/>
        <a:lstStyle/>
        <a:p>
          <a:r>
            <a:rPr lang="en-US" dirty="0"/>
            <a:t>sub-package1</a:t>
          </a:r>
        </a:p>
      </dgm:t>
    </dgm:pt>
    <dgm:pt modelId="{86375F75-76A3-4975-9D29-EAE2EF698DFC}" type="parTrans" cxnId="{A2090235-17F0-4FB8-B6FB-53979D87498C}">
      <dgm:prSet/>
      <dgm:spPr/>
      <dgm:t>
        <a:bodyPr/>
        <a:lstStyle/>
        <a:p>
          <a:endParaRPr lang="en-US"/>
        </a:p>
      </dgm:t>
    </dgm:pt>
    <dgm:pt modelId="{F1AC8E07-EF79-488B-9C33-9D67841344CC}" type="sibTrans" cxnId="{A2090235-17F0-4FB8-B6FB-53979D87498C}">
      <dgm:prSet/>
      <dgm:spPr/>
      <dgm:t>
        <a:bodyPr/>
        <a:lstStyle/>
        <a:p>
          <a:endParaRPr lang="en-US"/>
        </a:p>
      </dgm:t>
    </dgm:pt>
    <dgm:pt modelId="{DA24CF17-D1D2-4420-89ED-BD0A8027B75B}">
      <dgm:prSet phldrT="[Text]"/>
      <dgm:spPr/>
      <dgm:t>
        <a:bodyPr/>
        <a:lstStyle/>
        <a:p>
          <a:r>
            <a:rPr lang="en-US"/>
            <a:t>sub-package2</a:t>
          </a:r>
          <a:endParaRPr lang="en-US" dirty="0"/>
        </a:p>
      </dgm:t>
    </dgm:pt>
    <dgm:pt modelId="{E2ADF33B-DFC1-447D-AD2B-12EEA164FE12}" type="parTrans" cxnId="{2A31B7F0-398D-43E5-AC3D-CAAA78DEB2C1}">
      <dgm:prSet/>
      <dgm:spPr/>
      <dgm:t>
        <a:bodyPr/>
        <a:lstStyle/>
        <a:p>
          <a:endParaRPr lang="en-US"/>
        </a:p>
      </dgm:t>
    </dgm:pt>
    <dgm:pt modelId="{3820D29B-38CC-4736-A602-D0B52A9C66BB}" type="sibTrans" cxnId="{2A31B7F0-398D-43E5-AC3D-CAAA78DEB2C1}">
      <dgm:prSet/>
      <dgm:spPr/>
      <dgm:t>
        <a:bodyPr/>
        <a:lstStyle/>
        <a:p>
          <a:endParaRPr lang="en-US"/>
        </a:p>
      </dgm:t>
    </dgm:pt>
    <dgm:pt modelId="{804F8D86-FE9A-47B3-9632-CE5F4D99FC0E}">
      <dgm:prSet phldrT="[Text]"/>
      <dgm:spPr/>
      <dgm:t>
        <a:bodyPr/>
        <a:lstStyle/>
        <a:p>
          <a:r>
            <a:rPr lang="en-US" dirty="0"/>
            <a:t>module1</a:t>
          </a:r>
        </a:p>
      </dgm:t>
    </dgm:pt>
    <dgm:pt modelId="{2AC0FBAD-3741-4B73-A5CA-B5C21F5345BB}" type="parTrans" cxnId="{2EAD7D04-593F-4709-A212-512800DC0E62}">
      <dgm:prSet/>
      <dgm:spPr/>
      <dgm:t>
        <a:bodyPr/>
        <a:lstStyle/>
        <a:p>
          <a:endParaRPr lang="en-US"/>
        </a:p>
      </dgm:t>
    </dgm:pt>
    <dgm:pt modelId="{0E83B836-760E-4622-A7CD-B2DA1904611C}" type="sibTrans" cxnId="{2EAD7D04-593F-4709-A212-512800DC0E62}">
      <dgm:prSet/>
      <dgm:spPr/>
      <dgm:t>
        <a:bodyPr/>
        <a:lstStyle/>
        <a:p>
          <a:endParaRPr lang="en-US"/>
        </a:p>
      </dgm:t>
    </dgm:pt>
    <dgm:pt modelId="{1AF4A568-2A92-46D9-BD33-3864BFAFA88C}">
      <dgm:prSet phldrT="[Text]"/>
      <dgm:spPr/>
      <dgm:t>
        <a:bodyPr/>
        <a:lstStyle/>
        <a:p>
          <a:r>
            <a:rPr lang="en-US" dirty="0"/>
            <a:t>module2</a:t>
          </a:r>
        </a:p>
      </dgm:t>
    </dgm:pt>
    <dgm:pt modelId="{87717F93-03E7-4201-BCD7-870B9797CE86}" type="parTrans" cxnId="{CA6AB5C1-7818-45F1-8235-A8BD90C3C9DA}">
      <dgm:prSet/>
      <dgm:spPr/>
      <dgm:t>
        <a:bodyPr/>
        <a:lstStyle/>
        <a:p>
          <a:endParaRPr lang="en-US"/>
        </a:p>
      </dgm:t>
    </dgm:pt>
    <dgm:pt modelId="{43019B98-A999-4B49-8DDD-2E0966DCAFB5}" type="sibTrans" cxnId="{CA6AB5C1-7818-45F1-8235-A8BD90C3C9DA}">
      <dgm:prSet/>
      <dgm:spPr/>
      <dgm:t>
        <a:bodyPr/>
        <a:lstStyle/>
        <a:p>
          <a:endParaRPr lang="en-US"/>
        </a:p>
      </dgm:t>
    </dgm:pt>
    <dgm:pt modelId="{083757BE-2D9B-4B39-86A5-D163D5427349}">
      <dgm:prSet phldrT="[Text]"/>
      <dgm:spPr/>
      <dgm:t>
        <a:bodyPr/>
        <a:lstStyle/>
        <a:p>
          <a:r>
            <a:rPr lang="en-US" dirty="0"/>
            <a:t>__init__.py</a:t>
          </a:r>
        </a:p>
      </dgm:t>
    </dgm:pt>
    <dgm:pt modelId="{1E498C5F-7821-4335-AC67-CB860FBADC8C}" type="parTrans" cxnId="{02B364A2-F8FB-40E8-8FA1-F043743DB87F}">
      <dgm:prSet/>
      <dgm:spPr/>
      <dgm:t>
        <a:bodyPr/>
        <a:lstStyle/>
        <a:p>
          <a:endParaRPr lang="en-US"/>
        </a:p>
      </dgm:t>
    </dgm:pt>
    <dgm:pt modelId="{33E602B2-8AA3-4474-8071-FCEFF31FA511}" type="sibTrans" cxnId="{02B364A2-F8FB-40E8-8FA1-F043743DB87F}">
      <dgm:prSet/>
      <dgm:spPr/>
      <dgm:t>
        <a:bodyPr/>
        <a:lstStyle/>
        <a:p>
          <a:endParaRPr lang="en-US"/>
        </a:p>
      </dgm:t>
    </dgm:pt>
    <dgm:pt modelId="{68B65737-4159-41E1-8C13-290F2327C4D8}" type="pres">
      <dgm:prSet presAssocID="{8360734A-7CB7-4462-9DA3-437AF6256FE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AA419BD-E439-49D4-BA7D-C7A388B3E80E}" type="pres">
      <dgm:prSet presAssocID="{25649607-28C8-4E0D-8E3F-89AAB4F22188}" presName="hierRoot1" presStyleCnt="0"/>
      <dgm:spPr/>
    </dgm:pt>
    <dgm:pt modelId="{AB22052A-B5F3-43DA-937A-81F1D6BF7DA0}" type="pres">
      <dgm:prSet presAssocID="{25649607-28C8-4E0D-8E3F-89AAB4F22188}" presName="composite" presStyleCnt="0"/>
      <dgm:spPr/>
    </dgm:pt>
    <dgm:pt modelId="{0B5B2A0E-E942-49BC-9743-61F692953A24}" type="pres">
      <dgm:prSet presAssocID="{25649607-28C8-4E0D-8E3F-89AAB4F22188}" presName="background" presStyleLbl="node0" presStyleIdx="0" presStyleCnt="1"/>
      <dgm:spPr/>
    </dgm:pt>
    <dgm:pt modelId="{86B57A74-A7C7-4B54-9159-A1C1F02FC3BD}" type="pres">
      <dgm:prSet presAssocID="{25649607-28C8-4E0D-8E3F-89AAB4F22188}" presName="text" presStyleLbl="fgAcc0" presStyleIdx="0" presStyleCnt="1">
        <dgm:presLayoutVars>
          <dgm:chPref val="3"/>
        </dgm:presLayoutVars>
      </dgm:prSet>
      <dgm:spPr/>
    </dgm:pt>
    <dgm:pt modelId="{AEE3312A-C74C-4981-87B7-EB78ED7BD47E}" type="pres">
      <dgm:prSet presAssocID="{25649607-28C8-4E0D-8E3F-89AAB4F22188}" presName="hierChild2" presStyleCnt="0"/>
      <dgm:spPr/>
    </dgm:pt>
    <dgm:pt modelId="{86336DD6-5475-44B9-9C02-0450119F5ABF}" type="pres">
      <dgm:prSet presAssocID="{1E498C5F-7821-4335-AC67-CB860FBADC8C}" presName="Name10" presStyleLbl="parChTrans1D2" presStyleIdx="0" presStyleCnt="3"/>
      <dgm:spPr/>
    </dgm:pt>
    <dgm:pt modelId="{1601B68D-DCA7-466E-82F1-E449BC0CA458}" type="pres">
      <dgm:prSet presAssocID="{083757BE-2D9B-4B39-86A5-D163D5427349}" presName="hierRoot2" presStyleCnt="0"/>
      <dgm:spPr/>
    </dgm:pt>
    <dgm:pt modelId="{EA0FBAC4-AAB9-46FD-A3AF-F3999C0A43A6}" type="pres">
      <dgm:prSet presAssocID="{083757BE-2D9B-4B39-86A5-D163D5427349}" presName="composite2" presStyleCnt="0"/>
      <dgm:spPr/>
    </dgm:pt>
    <dgm:pt modelId="{620777C9-EC4D-4F6F-A597-4245F4BC1C14}" type="pres">
      <dgm:prSet presAssocID="{083757BE-2D9B-4B39-86A5-D163D5427349}" presName="background2" presStyleLbl="node2" presStyleIdx="0" presStyleCnt="3"/>
      <dgm:spPr/>
    </dgm:pt>
    <dgm:pt modelId="{68A3C8CF-D840-4C0A-A71E-510E9E29DFA8}" type="pres">
      <dgm:prSet presAssocID="{083757BE-2D9B-4B39-86A5-D163D5427349}" presName="text2" presStyleLbl="fgAcc2" presStyleIdx="0" presStyleCnt="3">
        <dgm:presLayoutVars>
          <dgm:chPref val="3"/>
        </dgm:presLayoutVars>
      </dgm:prSet>
      <dgm:spPr/>
    </dgm:pt>
    <dgm:pt modelId="{2904491B-6D45-4EC4-8601-9625526B6777}" type="pres">
      <dgm:prSet presAssocID="{083757BE-2D9B-4B39-86A5-D163D5427349}" presName="hierChild3" presStyleCnt="0"/>
      <dgm:spPr/>
    </dgm:pt>
    <dgm:pt modelId="{D780D40E-C8D7-4C65-AE24-D983ADD4399B}" type="pres">
      <dgm:prSet presAssocID="{86375F75-76A3-4975-9D29-EAE2EF698DFC}" presName="Name10" presStyleLbl="parChTrans1D2" presStyleIdx="1" presStyleCnt="3"/>
      <dgm:spPr/>
    </dgm:pt>
    <dgm:pt modelId="{F451EB43-C18A-4E38-BCFD-34FD52DEC07A}" type="pres">
      <dgm:prSet presAssocID="{95320F12-66C5-452A-91AD-F540AB1F4C6F}" presName="hierRoot2" presStyleCnt="0"/>
      <dgm:spPr/>
    </dgm:pt>
    <dgm:pt modelId="{BD3C2EDB-4BA4-4808-AA6A-FC30E96869E9}" type="pres">
      <dgm:prSet presAssocID="{95320F12-66C5-452A-91AD-F540AB1F4C6F}" presName="composite2" presStyleCnt="0"/>
      <dgm:spPr/>
    </dgm:pt>
    <dgm:pt modelId="{35B5C05A-A828-4CE8-90B3-5C3E996BE3D4}" type="pres">
      <dgm:prSet presAssocID="{95320F12-66C5-452A-91AD-F540AB1F4C6F}" presName="background2" presStyleLbl="node2" presStyleIdx="1" presStyleCnt="3"/>
      <dgm:spPr/>
    </dgm:pt>
    <dgm:pt modelId="{1AFCB1ED-7CCB-4799-AB84-132DF92C58F4}" type="pres">
      <dgm:prSet presAssocID="{95320F12-66C5-452A-91AD-F540AB1F4C6F}" presName="text2" presStyleLbl="fgAcc2" presStyleIdx="1" presStyleCnt="3">
        <dgm:presLayoutVars>
          <dgm:chPref val="3"/>
        </dgm:presLayoutVars>
      </dgm:prSet>
      <dgm:spPr/>
    </dgm:pt>
    <dgm:pt modelId="{5641F8EE-F192-4427-9718-0F7E18D62AE7}" type="pres">
      <dgm:prSet presAssocID="{95320F12-66C5-452A-91AD-F540AB1F4C6F}" presName="hierChild3" presStyleCnt="0"/>
      <dgm:spPr/>
    </dgm:pt>
    <dgm:pt modelId="{E7D0C224-0E32-4C8C-B074-FF57B55C0D9F}" type="pres">
      <dgm:prSet presAssocID="{2AC0FBAD-3741-4B73-A5CA-B5C21F5345BB}" presName="Name17" presStyleLbl="parChTrans1D3" presStyleIdx="0" presStyleCnt="5"/>
      <dgm:spPr/>
    </dgm:pt>
    <dgm:pt modelId="{EF95B0D9-114F-4590-832C-3326F3273E7E}" type="pres">
      <dgm:prSet presAssocID="{804F8D86-FE9A-47B3-9632-CE5F4D99FC0E}" presName="hierRoot3" presStyleCnt="0"/>
      <dgm:spPr/>
    </dgm:pt>
    <dgm:pt modelId="{D19B8A8D-D4E5-424A-B5BC-4FD0D53E6140}" type="pres">
      <dgm:prSet presAssocID="{804F8D86-FE9A-47B3-9632-CE5F4D99FC0E}" presName="composite3" presStyleCnt="0"/>
      <dgm:spPr/>
    </dgm:pt>
    <dgm:pt modelId="{180AEC82-4E7D-485F-A979-5FCF348F77F6}" type="pres">
      <dgm:prSet presAssocID="{804F8D86-FE9A-47B3-9632-CE5F4D99FC0E}" presName="background3" presStyleLbl="node3" presStyleIdx="0" presStyleCnt="5"/>
      <dgm:spPr/>
    </dgm:pt>
    <dgm:pt modelId="{7FEA2AE1-B636-442B-9FF5-78FCD318636D}" type="pres">
      <dgm:prSet presAssocID="{804F8D86-FE9A-47B3-9632-CE5F4D99FC0E}" presName="text3" presStyleLbl="fgAcc3" presStyleIdx="0" presStyleCnt="5">
        <dgm:presLayoutVars>
          <dgm:chPref val="3"/>
        </dgm:presLayoutVars>
      </dgm:prSet>
      <dgm:spPr/>
    </dgm:pt>
    <dgm:pt modelId="{80A66F2B-40D9-4D35-B147-6AE7F7C79907}" type="pres">
      <dgm:prSet presAssocID="{804F8D86-FE9A-47B3-9632-CE5F4D99FC0E}" presName="hierChild4" presStyleCnt="0"/>
      <dgm:spPr/>
    </dgm:pt>
    <dgm:pt modelId="{20FBD984-1BC3-47AE-B2FA-8230DE3114A3}" type="pres">
      <dgm:prSet presAssocID="{87717F93-03E7-4201-BCD7-870B9797CE86}" presName="Name17" presStyleLbl="parChTrans1D3" presStyleIdx="1" presStyleCnt="5"/>
      <dgm:spPr/>
    </dgm:pt>
    <dgm:pt modelId="{8C4CBF09-06BE-4072-B16A-CD51248B1FF7}" type="pres">
      <dgm:prSet presAssocID="{1AF4A568-2A92-46D9-BD33-3864BFAFA88C}" presName="hierRoot3" presStyleCnt="0"/>
      <dgm:spPr/>
    </dgm:pt>
    <dgm:pt modelId="{9B72F80A-9A26-4AE7-ADE6-FD40C3AA417A}" type="pres">
      <dgm:prSet presAssocID="{1AF4A568-2A92-46D9-BD33-3864BFAFA88C}" presName="composite3" presStyleCnt="0"/>
      <dgm:spPr/>
    </dgm:pt>
    <dgm:pt modelId="{E3479ED2-802A-4D74-9F15-BDD377997542}" type="pres">
      <dgm:prSet presAssocID="{1AF4A568-2A92-46D9-BD33-3864BFAFA88C}" presName="background3" presStyleLbl="node3" presStyleIdx="1" presStyleCnt="5"/>
      <dgm:spPr/>
    </dgm:pt>
    <dgm:pt modelId="{6CE8CC3E-2B7E-41CB-8897-25257F48DD1A}" type="pres">
      <dgm:prSet presAssocID="{1AF4A568-2A92-46D9-BD33-3864BFAFA88C}" presName="text3" presStyleLbl="fgAcc3" presStyleIdx="1" presStyleCnt="5">
        <dgm:presLayoutVars>
          <dgm:chPref val="3"/>
        </dgm:presLayoutVars>
      </dgm:prSet>
      <dgm:spPr/>
    </dgm:pt>
    <dgm:pt modelId="{8393766B-E002-4FB2-8D94-12B9D186E8E5}" type="pres">
      <dgm:prSet presAssocID="{1AF4A568-2A92-46D9-BD33-3864BFAFA88C}" presName="hierChild4" presStyleCnt="0"/>
      <dgm:spPr/>
    </dgm:pt>
    <dgm:pt modelId="{F9B15146-8290-4BDC-8D26-4E4818C1E07E}" type="pres">
      <dgm:prSet presAssocID="{E2ADF33B-DFC1-447D-AD2B-12EEA164FE12}" presName="Name10" presStyleLbl="parChTrans1D2" presStyleIdx="2" presStyleCnt="3"/>
      <dgm:spPr/>
    </dgm:pt>
    <dgm:pt modelId="{F1796B71-CBCD-4F94-886E-A7B97473513D}" type="pres">
      <dgm:prSet presAssocID="{DA24CF17-D1D2-4420-89ED-BD0A8027B75B}" presName="hierRoot2" presStyleCnt="0"/>
      <dgm:spPr/>
    </dgm:pt>
    <dgm:pt modelId="{78B2AF9A-545C-4CFC-8878-A5738AE16D6F}" type="pres">
      <dgm:prSet presAssocID="{DA24CF17-D1D2-4420-89ED-BD0A8027B75B}" presName="composite2" presStyleCnt="0"/>
      <dgm:spPr/>
    </dgm:pt>
    <dgm:pt modelId="{A41FDA05-E9DD-493F-A394-909518574BFD}" type="pres">
      <dgm:prSet presAssocID="{DA24CF17-D1D2-4420-89ED-BD0A8027B75B}" presName="background2" presStyleLbl="node2" presStyleIdx="2" presStyleCnt="3"/>
      <dgm:spPr/>
    </dgm:pt>
    <dgm:pt modelId="{B4BCBB06-9377-4328-983A-8F9AB07726E4}" type="pres">
      <dgm:prSet presAssocID="{DA24CF17-D1D2-4420-89ED-BD0A8027B75B}" presName="text2" presStyleLbl="fgAcc2" presStyleIdx="2" presStyleCnt="3">
        <dgm:presLayoutVars>
          <dgm:chPref val="3"/>
        </dgm:presLayoutVars>
      </dgm:prSet>
      <dgm:spPr/>
    </dgm:pt>
    <dgm:pt modelId="{9EE71F12-5032-4AF7-8CC5-39B6FD69F8B8}" type="pres">
      <dgm:prSet presAssocID="{DA24CF17-D1D2-4420-89ED-BD0A8027B75B}" presName="hierChild3" presStyleCnt="0"/>
      <dgm:spPr/>
    </dgm:pt>
    <dgm:pt modelId="{EDD9000B-C5B9-44F4-ADBE-443660E61131}" type="pres">
      <dgm:prSet presAssocID="{F0A063A1-7C73-4353-9239-FA111C42F0F4}" presName="Name17" presStyleLbl="parChTrans1D3" presStyleIdx="2" presStyleCnt="5"/>
      <dgm:spPr/>
    </dgm:pt>
    <dgm:pt modelId="{1FB71F4B-BCAE-48BE-A3A8-8DEACE14C872}" type="pres">
      <dgm:prSet presAssocID="{6E7EBE5F-6D4F-4564-AFB9-0AF2B26F9021}" presName="hierRoot3" presStyleCnt="0"/>
      <dgm:spPr/>
    </dgm:pt>
    <dgm:pt modelId="{5CFC2599-36B7-45BB-84ED-F0DC4D1DEBA4}" type="pres">
      <dgm:prSet presAssocID="{6E7EBE5F-6D4F-4564-AFB9-0AF2B26F9021}" presName="composite3" presStyleCnt="0"/>
      <dgm:spPr/>
    </dgm:pt>
    <dgm:pt modelId="{B0EC07E0-EBC3-4413-B091-5837F7F23A19}" type="pres">
      <dgm:prSet presAssocID="{6E7EBE5F-6D4F-4564-AFB9-0AF2B26F9021}" presName="background3" presStyleLbl="node3" presStyleIdx="2" presStyleCnt="5"/>
      <dgm:spPr/>
    </dgm:pt>
    <dgm:pt modelId="{03D93242-E5B4-417B-A9EA-16AF4FD37F3A}" type="pres">
      <dgm:prSet presAssocID="{6E7EBE5F-6D4F-4564-AFB9-0AF2B26F9021}" presName="text3" presStyleLbl="fgAcc3" presStyleIdx="2" presStyleCnt="5">
        <dgm:presLayoutVars>
          <dgm:chPref val="3"/>
        </dgm:presLayoutVars>
      </dgm:prSet>
      <dgm:spPr/>
    </dgm:pt>
    <dgm:pt modelId="{132DC647-F92C-45C6-8F67-7DB45D6ECF9F}" type="pres">
      <dgm:prSet presAssocID="{6E7EBE5F-6D4F-4564-AFB9-0AF2B26F9021}" presName="hierChild4" presStyleCnt="0"/>
      <dgm:spPr/>
    </dgm:pt>
    <dgm:pt modelId="{63E7AAFF-572C-408E-B30A-9CC6DD249230}" type="pres">
      <dgm:prSet presAssocID="{D2B70A5A-BD30-450B-87FD-EA0C4F5B0579}" presName="Name17" presStyleLbl="parChTrans1D3" presStyleIdx="3" presStyleCnt="5"/>
      <dgm:spPr/>
    </dgm:pt>
    <dgm:pt modelId="{AF39BA25-B751-470F-A8A8-7236CE9239CE}" type="pres">
      <dgm:prSet presAssocID="{07479EBE-7E94-4179-8679-18CA4060E85B}" presName="hierRoot3" presStyleCnt="0"/>
      <dgm:spPr/>
    </dgm:pt>
    <dgm:pt modelId="{48B9CCE3-27BB-4E3F-8BC4-03B0F1FE13AB}" type="pres">
      <dgm:prSet presAssocID="{07479EBE-7E94-4179-8679-18CA4060E85B}" presName="composite3" presStyleCnt="0"/>
      <dgm:spPr/>
    </dgm:pt>
    <dgm:pt modelId="{3B20E97F-EF78-465D-A26A-BA0B47ADC050}" type="pres">
      <dgm:prSet presAssocID="{07479EBE-7E94-4179-8679-18CA4060E85B}" presName="background3" presStyleLbl="node3" presStyleIdx="3" presStyleCnt="5"/>
      <dgm:spPr/>
    </dgm:pt>
    <dgm:pt modelId="{D7259449-E1DB-40FD-B57D-56CB5BD42149}" type="pres">
      <dgm:prSet presAssocID="{07479EBE-7E94-4179-8679-18CA4060E85B}" presName="text3" presStyleLbl="fgAcc3" presStyleIdx="3" presStyleCnt="5">
        <dgm:presLayoutVars>
          <dgm:chPref val="3"/>
        </dgm:presLayoutVars>
      </dgm:prSet>
      <dgm:spPr/>
    </dgm:pt>
    <dgm:pt modelId="{C791EE4F-9E10-4D75-BC20-903F5FAAA0DD}" type="pres">
      <dgm:prSet presAssocID="{07479EBE-7E94-4179-8679-18CA4060E85B}" presName="hierChild4" presStyleCnt="0"/>
      <dgm:spPr/>
    </dgm:pt>
    <dgm:pt modelId="{DAED0953-57DE-4B0E-BB32-C3C57F406158}" type="pres">
      <dgm:prSet presAssocID="{80A9C032-E80D-4638-B6C2-A7775CF4F67F}" presName="Name17" presStyleLbl="parChTrans1D3" presStyleIdx="4" presStyleCnt="5"/>
      <dgm:spPr/>
    </dgm:pt>
    <dgm:pt modelId="{399B169B-A158-48E5-8C1C-6CE9361A72F0}" type="pres">
      <dgm:prSet presAssocID="{28969645-FF26-4FFC-93C3-FF7B0EF7DF5F}" presName="hierRoot3" presStyleCnt="0"/>
      <dgm:spPr/>
    </dgm:pt>
    <dgm:pt modelId="{D998A5D2-EB6A-4E9C-BB2C-8EB6205F8417}" type="pres">
      <dgm:prSet presAssocID="{28969645-FF26-4FFC-93C3-FF7B0EF7DF5F}" presName="composite3" presStyleCnt="0"/>
      <dgm:spPr/>
    </dgm:pt>
    <dgm:pt modelId="{C83AFE9B-4F00-4181-A771-F46076548545}" type="pres">
      <dgm:prSet presAssocID="{28969645-FF26-4FFC-93C3-FF7B0EF7DF5F}" presName="background3" presStyleLbl="node3" presStyleIdx="4" presStyleCnt="5"/>
      <dgm:spPr/>
    </dgm:pt>
    <dgm:pt modelId="{3A1065C4-4112-4925-A09C-8C1E9DE43D70}" type="pres">
      <dgm:prSet presAssocID="{28969645-FF26-4FFC-93C3-FF7B0EF7DF5F}" presName="text3" presStyleLbl="fgAcc3" presStyleIdx="4" presStyleCnt="5">
        <dgm:presLayoutVars>
          <dgm:chPref val="3"/>
        </dgm:presLayoutVars>
      </dgm:prSet>
      <dgm:spPr/>
    </dgm:pt>
    <dgm:pt modelId="{A5EEE480-29AC-4699-9E80-3197E12CEB67}" type="pres">
      <dgm:prSet presAssocID="{28969645-FF26-4FFC-93C3-FF7B0EF7DF5F}" presName="hierChild4" presStyleCnt="0"/>
      <dgm:spPr/>
    </dgm:pt>
  </dgm:ptLst>
  <dgm:cxnLst>
    <dgm:cxn modelId="{2EAD7D04-593F-4709-A212-512800DC0E62}" srcId="{95320F12-66C5-452A-91AD-F540AB1F4C6F}" destId="{804F8D86-FE9A-47B3-9632-CE5F4D99FC0E}" srcOrd="0" destOrd="0" parTransId="{2AC0FBAD-3741-4B73-A5CA-B5C21F5345BB}" sibTransId="{0E83B836-760E-4622-A7CD-B2DA1904611C}"/>
    <dgm:cxn modelId="{4F999C0E-C06C-4179-97F4-9EB69E05137D}" type="presOf" srcId="{86375F75-76A3-4975-9D29-EAE2EF698DFC}" destId="{D780D40E-C8D7-4C65-AE24-D983ADD4399B}" srcOrd="0" destOrd="0" presId="urn:microsoft.com/office/officeart/2005/8/layout/hierarchy1"/>
    <dgm:cxn modelId="{95B83D17-EC96-4194-8845-04CB71863003}" type="presOf" srcId="{6E7EBE5F-6D4F-4564-AFB9-0AF2B26F9021}" destId="{03D93242-E5B4-417B-A9EA-16AF4FD37F3A}" srcOrd="0" destOrd="0" presId="urn:microsoft.com/office/officeart/2005/8/layout/hierarchy1"/>
    <dgm:cxn modelId="{D6B4AA22-E31D-44BA-BB04-AACFD8142CEE}" type="presOf" srcId="{07479EBE-7E94-4179-8679-18CA4060E85B}" destId="{D7259449-E1DB-40FD-B57D-56CB5BD42149}" srcOrd="0" destOrd="0" presId="urn:microsoft.com/office/officeart/2005/8/layout/hierarchy1"/>
    <dgm:cxn modelId="{A5EC4E26-913E-4EDF-A996-F2FF41CE109F}" type="presOf" srcId="{1AF4A568-2A92-46D9-BD33-3864BFAFA88C}" destId="{6CE8CC3E-2B7E-41CB-8897-25257F48DD1A}" srcOrd="0" destOrd="0" presId="urn:microsoft.com/office/officeart/2005/8/layout/hierarchy1"/>
    <dgm:cxn modelId="{3CD2DA28-140B-4792-8E51-38B3F6617D79}" srcId="{8360734A-7CB7-4462-9DA3-437AF6256FE1}" destId="{25649607-28C8-4E0D-8E3F-89AAB4F22188}" srcOrd="0" destOrd="0" parTransId="{D06BDAC2-3EB7-492E-B660-6ACA4084A6CC}" sibTransId="{BB25B918-51AA-4321-A07F-F3C48355A780}"/>
    <dgm:cxn modelId="{A2090235-17F0-4FB8-B6FB-53979D87498C}" srcId="{25649607-28C8-4E0D-8E3F-89AAB4F22188}" destId="{95320F12-66C5-452A-91AD-F540AB1F4C6F}" srcOrd="1" destOrd="0" parTransId="{86375F75-76A3-4975-9D29-EAE2EF698DFC}" sibTransId="{F1AC8E07-EF79-488B-9C33-9D67841344CC}"/>
    <dgm:cxn modelId="{DBB74146-40EB-44B5-B146-D5E40B1226E6}" type="presOf" srcId="{804F8D86-FE9A-47B3-9632-CE5F4D99FC0E}" destId="{7FEA2AE1-B636-442B-9FF5-78FCD318636D}" srcOrd="0" destOrd="0" presId="urn:microsoft.com/office/officeart/2005/8/layout/hierarchy1"/>
    <dgm:cxn modelId="{9D35C84E-224D-45B0-A733-7506E18BA2D0}" srcId="{DA24CF17-D1D2-4420-89ED-BD0A8027B75B}" destId="{07479EBE-7E94-4179-8679-18CA4060E85B}" srcOrd="1" destOrd="0" parTransId="{D2B70A5A-BD30-450B-87FD-EA0C4F5B0579}" sibTransId="{1B28991D-5E42-49A3-AF8D-4E6A8907A0D1}"/>
    <dgm:cxn modelId="{902DF254-C097-41CC-953D-3A4537C6C194}" type="presOf" srcId="{1E498C5F-7821-4335-AC67-CB860FBADC8C}" destId="{86336DD6-5475-44B9-9C02-0450119F5ABF}" srcOrd="0" destOrd="0" presId="urn:microsoft.com/office/officeart/2005/8/layout/hierarchy1"/>
    <dgm:cxn modelId="{BF384D60-425E-4B21-A9C5-4A0AEE85778A}" srcId="{DA24CF17-D1D2-4420-89ED-BD0A8027B75B}" destId="{28969645-FF26-4FFC-93C3-FF7B0EF7DF5F}" srcOrd="2" destOrd="0" parTransId="{80A9C032-E80D-4638-B6C2-A7775CF4F67F}" sibTransId="{F8CB2F85-43AC-46B7-90D3-6B503700A805}"/>
    <dgm:cxn modelId="{DC26C561-1C46-4B93-9E00-2CDA2F5658A5}" type="presOf" srcId="{80A9C032-E80D-4638-B6C2-A7775CF4F67F}" destId="{DAED0953-57DE-4B0E-BB32-C3C57F406158}" srcOrd="0" destOrd="0" presId="urn:microsoft.com/office/officeart/2005/8/layout/hierarchy1"/>
    <dgm:cxn modelId="{FF067964-4B46-4B30-B212-14AAEF169572}" type="presOf" srcId="{D2B70A5A-BD30-450B-87FD-EA0C4F5B0579}" destId="{63E7AAFF-572C-408E-B30A-9CC6DD249230}" srcOrd="0" destOrd="0" presId="urn:microsoft.com/office/officeart/2005/8/layout/hierarchy1"/>
    <dgm:cxn modelId="{055A3182-0E82-473B-85AD-714E7D60B86E}" type="presOf" srcId="{2AC0FBAD-3741-4B73-A5CA-B5C21F5345BB}" destId="{E7D0C224-0E32-4C8C-B074-FF57B55C0D9F}" srcOrd="0" destOrd="0" presId="urn:microsoft.com/office/officeart/2005/8/layout/hierarchy1"/>
    <dgm:cxn modelId="{6ED9BC8F-6706-4649-BB96-91F66008449B}" type="presOf" srcId="{95320F12-66C5-452A-91AD-F540AB1F4C6F}" destId="{1AFCB1ED-7CCB-4799-AB84-132DF92C58F4}" srcOrd="0" destOrd="0" presId="urn:microsoft.com/office/officeart/2005/8/layout/hierarchy1"/>
    <dgm:cxn modelId="{02B364A2-F8FB-40E8-8FA1-F043743DB87F}" srcId="{25649607-28C8-4E0D-8E3F-89AAB4F22188}" destId="{083757BE-2D9B-4B39-86A5-D163D5427349}" srcOrd="0" destOrd="0" parTransId="{1E498C5F-7821-4335-AC67-CB860FBADC8C}" sibTransId="{33E602B2-8AA3-4474-8071-FCEFF31FA511}"/>
    <dgm:cxn modelId="{360675B4-53B7-4583-8FE7-91A78697BAEB}" srcId="{DA24CF17-D1D2-4420-89ED-BD0A8027B75B}" destId="{6E7EBE5F-6D4F-4564-AFB9-0AF2B26F9021}" srcOrd="0" destOrd="0" parTransId="{F0A063A1-7C73-4353-9239-FA111C42F0F4}" sibTransId="{2DB2CDBF-6161-4FFC-9158-CA6E07D29507}"/>
    <dgm:cxn modelId="{AC01B5B6-E697-46A8-A40D-C72394D20B84}" type="presOf" srcId="{E2ADF33B-DFC1-447D-AD2B-12EEA164FE12}" destId="{F9B15146-8290-4BDC-8D26-4E4818C1E07E}" srcOrd="0" destOrd="0" presId="urn:microsoft.com/office/officeart/2005/8/layout/hierarchy1"/>
    <dgm:cxn modelId="{41A382BB-E4D7-40FE-B61C-8A1EE2938EC5}" type="presOf" srcId="{28969645-FF26-4FFC-93C3-FF7B0EF7DF5F}" destId="{3A1065C4-4112-4925-A09C-8C1E9DE43D70}" srcOrd="0" destOrd="0" presId="urn:microsoft.com/office/officeart/2005/8/layout/hierarchy1"/>
    <dgm:cxn modelId="{6221E8BC-8BF6-4305-B7AF-ED4B2479189B}" type="presOf" srcId="{8360734A-7CB7-4462-9DA3-437AF6256FE1}" destId="{68B65737-4159-41E1-8C13-290F2327C4D8}" srcOrd="0" destOrd="0" presId="urn:microsoft.com/office/officeart/2005/8/layout/hierarchy1"/>
    <dgm:cxn modelId="{B3DA17C0-6088-4BBD-B842-0431F6DF7001}" type="presOf" srcId="{DA24CF17-D1D2-4420-89ED-BD0A8027B75B}" destId="{B4BCBB06-9377-4328-983A-8F9AB07726E4}" srcOrd="0" destOrd="0" presId="urn:microsoft.com/office/officeart/2005/8/layout/hierarchy1"/>
    <dgm:cxn modelId="{CA6AB5C1-7818-45F1-8235-A8BD90C3C9DA}" srcId="{95320F12-66C5-452A-91AD-F540AB1F4C6F}" destId="{1AF4A568-2A92-46D9-BD33-3864BFAFA88C}" srcOrd="1" destOrd="0" parTransId="{87717F93-03E7-4201-BCD7-870B9797CE86}" sibTransId="{43019B98-A999-4B49-8DDD-2E0966DCAFB5}"/>
    <dgm:cxn modelId="{5C14EFDC-44CA-4AA2-AFBE-1EB5AE116BE9}" type="presOf" srcId="{25649607-28C8-4E0D-8E3F-89AAB4F22188}" destId="{86B57A74-A7C7-4B54-9159-A1C1F02FC3BD}" srcOrd="0" destOrd="0" presId="urn:microsoft.com/office/officeart/2005/8/layout/hierarchy1"/>
    <dgm:cxn modelId="{65A449E5-F22D-46F1-BFEF-29AA0534019C}" type="presOf" srcId="{F0A063A1-7C73-4353-9239-FA111C42F0F4}" destId="{EDD9000B-C5B9-44F4-ADBE-443660E61131}" srcOrd="0" destOrd="0" presId="urn:microsoft.com/office/officeart/2005/8/layout/hierarchy1"/>
    <dgm:cxn modelId="{172EA2EE-A339-4118-9E5E-9E999A8721E6}" type="presOf" srcId="{87717F93-03E7-4201-BCD7-870B9797CE86}" destId="{20FBD984-1BC3-47AE-B2FA-8230DE3114A3}" srcOrd="0" destOrd="0" presId="urn:microsoft.com/office/officeart/2005/8/layout/hierarchy1"/>
    <dgm:cxn modelId="{2A31B7F0-398D-43E5-AC3D-CAAA78DEB2C1}" srcId="{25649607-28C8-4E0D-8E3F-89AAB4F22188}" destId="{DA24CF17-D1D2-4420-89ED-BD0A8027B75B}" srcOrd="2" destOrd="0" parTransId="{E2ADF33B-DFC1-447D-AD2B-12EEA164FE12}" sibTransId="{3820D29B-38CC-4736-A602-D0B52A9C66BB}"/>
    <dgm:cxn modelId="{9D0E69FC-57F2-4050-BF2F-1FE6C91AB011}" type="presOf" srcId="{083757BE-2D9B-4B39-86A5-D163D5427349}" destId="{68A3C8CF-D840-4C0A-A71E-510E9E29DFA8}" srcOrd="0" destOrd="0" presId="urn:microsoft.com/office/officeart/2005/8/layout/hierarchy1"/>
    <dgm:cxn modelId="{CF354EAB-14CD-4F85-81B9-7B3BF3AE37EC}" type="presParOf" srcId="{68B65737-4159-41E1-8C13-290F2327C4D8}" destId="{DAA419BD-E439-49D4-BA7D-C7A388B3E80E}" srcOrd="0" destOrd="0" presId="urn:microsoft.com/office/officeart/2005/8/layout/hierarchy1"/>
    <dgm:cxn modelId="{9DE58C4B-10C6-4B76-B7B2-1156D836E42E}" type="presParOf" srcId="{DAA419BD-E439-49D4-BA7D-C7A388B3E80E}" destId="{AB22052A-B5F3-43DA-937A-81F1D6BF7DA0}" srcOrd="0" destOrd="0" presId="urn:microsoft.com/office/officeart/2005/8/layout/hierarchy1"/>
    <dgm:cxn modelId="{E746D466-057B-46D2-8F8A-7DD7015F6B13}" type="presParOf" srcId="{AB22052A-B5F3-43DA-937A-81F1D6BF7DA0}" destId="{0B5B2A0E-E942-49BC-9743-61F692953A24}" srcOrd="0" destOrd="0" presId="urn:microsoft.com/office/officeart/2005/8/layout/hierarchy1"/>
    <dgm:cxn modelId="{5567D563-95E2-41CB-B52D-2C4FA49474E3}" type="presParOf" srcId="{AB22052A-B5F3-43DA-937A-81F1D6BF7DA0}" destId="{86B57A74-A7C7-4B54-9159-A1C1F02FC3BD}" srcOrd="1" destOrd="0" presId="urn:microsoft.com/office/officeart/2005/8/layout/hierarchy1"/>
    <dgm:cxn modelId="{C58DEC47-9640-43EC-A1C0-0BCB4D4FE68F}" type="presParOf" srcId="{DAA419BD-E439-49D4-BA7D-C7A388B3E80E}" destId="{AEE3312A-C74C-4981-87B7-EB78ED7BD47E}" srcOrd="1" destOrd="0" presId="urn:microsoft.com/office/officeart/2005/8/layout/hierarchy1"/>
    <dgm:cxn modelId="{9501401D-C7F0-48B7-B50E-99742317CE3B}" type="presParOf" srcId="{AEE3312A-C74C-4981-87B7-EB78ED7BD47E}" destId="{86336DD6-5475-44B9-9C02-0450119F5ABF}" srcOrd="0" destOrd="0" presId="urn:microsoft.com/office/officeart/2005/8/layout/hierarchy1"/>
    <dgm:cxn modelId="{14A7E2F2-E79B-468F-A038-29D64149DA5F}" type="presParOf" srcId="{AEE3312A-C74C-4981-87B7-EB78ED7BD47E}" destId="{1601B68D-DCA7-466E-82F1-E449BC0CA458}" srcOrd="1" destOrd="0" presId="urn:microsoft.com/office/officeart/2005/8/layout/hierarchy1"/>
    <dgm:cxn modelId="{FF65A8B1-9E26-4637-AE9F-D339CA93137D}" type="presParOf" srcId="{1601B68D-DCA7-466E-82F1-E449BC0CA458}" destId="{EA0FBAC4-AAB9-46FD-A3AF-F3999C0A43A6}" srcOrd="0" destOrd="0" presId="urn:microsoft.com/office/officeart/2005/8/layout/hierarchy1"/>
    <dgm:cxn modelId="{FB645340-A907-441D-AFF2-750718AD7B18}" type="presParOf" srcId="{EA0FBAC4-AAB9-46FD-A3AF-F3999C0A43A6}" destId="{620777C9-EC4D-4F6F-A597-4245F4BC1C14}" srcOrd="0" destOrd="0" presId="urn:microsoft.com/office/officeart/2005/8/layout/hierarchy1"/>
    <dgm:cxn modelId="{013FAF54-CC08-4FFD-818D-3B4A3718E651}" type="presParOf" srcId="{EA0FBAC4-AAB9-46FD-A3AF-F3999C0A43A6}" destId="{68A3C8CF-D840-4C0A-A71E-510E9E29DFA8}" srcOrd="1" destOrd="0" presId="urn:microsoft.com/office/officeart/2005/8/layout/hierarchy1"/>
    <dgm:cxn modelId="{9FAB26BC-27F0-4459-8F0C-83BADDA4567B}" type="presParOf" srcId="{1601B68D-DCA7-466E-82F1-E449BC0CA458}" destId="{2904491B-6D45-4EC4-8601-9625526B6777}" srcOrd="1" destOrd="0" presId="urn:microsoft.com/office/officeart/2005/8/layout/hierarchy1"/>
    <dgm:cxn modelId="{B36148CC-AAF1-456A-880C-654B8DF9313A}" type="presParOf" srcId="{AEE3312A-C74C-4981-87B7-EB78ED7BD47E}" destId="{D780D40E-C8D7-4C65-AE24-D983ADD4399B}" srcOrd="2" destOrd="0" presId="urn:microsoft.com/office/officeart/2005/8/layout/hierarchy1"/>
    <dgm:cxn modelId="{A3BCB4FB-FDB7-4394-9DD0-1CC8C076C712}" type="presParOf" srcId="{AEE3312A-C74C-4981-87B7-EB78ED7BD47E}" destId="{F451EB43-C18A-4E38-BCFD-34FD52DEC07A}" srcOrd="3" destOrd="0" presId="urn:microsoft.com/office/officeart/2005/8/layout/hierarchy1"/>
    <dgm:cxn modelId="{44CAF462-1EC6-41B2-924A-35394057AB72}" type="presParOf" srcId="{F451EB43-C18A-4E38-BCFD-34FD52DEC07A}" destId="{BD3C2EDB-4BA4-4808-AA6A-FC30E96869E9}" srcOrd="0" destOrd="0" presId="urn:microsoft.com/office/officeart/2005/8/layout/hierarchy1"/>
    <dgm:cxn modelId="{79CB3C3C-8478-4945-976A-0ACC05DE5D21}" type="presParOf" srcId="{BD3C2EDB-4BA4-4808-AA6A-FC30E96869E9}" destId="{35B5C05A-A828-4CE8-90B3-5C3E996BE3D4}" srcOrd="0" destOrd="0" presId="urn:microsoft.com/office/officeart/2005/8/layout/hierarchy1"/>
    <dgm:cxn modelId="{56613ADF-FB44-4CB9-8C3A-56E6D35A6AB6}" type="presParOf" srcId="{BD3C2EDB-4BA4-4808-AA6A-FC30E96869E9}" destId="{1AFCB1ED-7CCB-4799-AB84-132DF92C58F4}" srcOrd="1" destOrd="0" presId="urn:microsoft.com/office/officeart/2005/8/layout/hierarchy1"/>
    <dgm:cxn modelId="{4FD8E2C5-E487-4423-ABAF-068D22A8CB53}" type="presParOf" srcId="{F451EB43-C18A-4E38-BCFD-34FD52DEC07A}" destId="{5641F8EE-F192-4427-9718-0F7E18D62AE7}" srcOrd="1" destOrd="0" presId="urn:microsoft.com/office/officeart/2005/8/layout/hierarchy1"/>
    <dgm:cxn modelId="{FD87D4FD-1827-43D5-8736-69DAAF9F78C8}" type="presParOf" srcId="{5641F8EE-F192-4427-9718-0F7E18D62AE7}" destId="{E7D0C224-0E32-4C8C-B074-FF57B55C0D9F}" srcOrd="0" destOrd="0" presId="urn:microsoft.com/office/officeart/2005/8/layout/hierarchy1"/>
    <dgm:cxn modelId="{50F7E82B-2589-48F8-A2C5-A6AEBE803900}" type="presParOf" srcId="{5641F8EE-F192-4427-9718-0F7E18D62AE7}" destId="{EF95B0D9-114F-4590-832C-3326F3273E7E}" srcOrd="1" destOrd="0" presId="urn:microsoft.com/office/officeart/2005/8/layout/hierarchy1"/>
    <dgm:cxn modelId="{E2F29913-F4F8-4781-833C-8BA16A8991CF}" type="presParOf" srcId="{EF95B0D9-114F-4590-832C-3326F3273E7E}" destId="{D19B8A8D-D4E5-424A-B5BC-4FD0D53E6140}" srcOrd="0" destOrd="0" presId="urn:microsoft.com/office/officeart/2005/8/layout/hierarchy1"/>
    <dgm:cxn modelId="{2091C5B5-6B7A-4E66-91B1-B5469020C0F4}" type="presParOf" srcId="{D19B8A8D-D4E5-424A-B5BC-4FD0D53E6140}" destId="{180AEC82-4E7D-485F-A979-5FCF348F77F6}" srcOrd="0" destOrd="0" presId="urn:microsoft.com/office/officeart/2005/8/layout/hierarchy1"/>
    <dgm:cxn modelId="{BA75BB68-FE37-4029-95BC-4321703C543B}" type="presParOf" srcId="{D19B8A8D-D4E5-424A-B5BC-4FD0D53E6140}" destId="{7FEA2AE1-B636-442B-9FF5-78FCD318636D}" srcOrd="1" destOrd="0" presId="urn:microsoft.com/office/officeart/2005/8/layout/hierarchy1"/>
    <dgm:cxn modelId="{08F0BCD5-98ED-4B69-BA7E-22C70ACBD889}" type="presParOf" srcId="{EF95B0D9-114F-4590-832C-3326F3273E7E}" destId="{80A66F2B-40D9-4D35-B147-6AE7F7C79907}" srcOrd="1" destOrd="0" presId="urn:microsoft.com/office/officeart/2005/8/layout/hierarchy1"/>
    <dgm:cxn modelId="{BA039200-33F7-4CB6-BC3A-F1B4379AF23A}" type="presParOf" srcId="{5641F8EE-F192-4427-9718-0F7E18D62AE7}" destId="{20FBD984-1BC3-47AE-B2FA-8230DE3114A3}" srcOrd="2" destOrd="0" presId="urn:microsoft.com/office/officeart/2005/8/layout/hierarchy1"/>
    <dgm:cxn modelId="{E8456E47-774E-4150-8792-C98D784A1ED0}" type="presParOf" srcId="{5641F8EE-F192-4427-9718-0F7E18D62AE7}" destId="{8C4CBF09-06BE-4072-B16A-CD51248B1FF7}" srcOrd="3" destOrd="0" presId="urn:microsoft.com/office/officeart/2005/8/layout/hierarchy1"/>
    <dgm:cxn modelId="{02288C38-CBCC-42CF-B648-5C737B559C9D}" type="presParOf" srcId="{8C4CBF09-06BE-4072-B16A-CD51248B1FF7}" destId="{9B72F80A-9A26-4AE7-ADE6-FD40C3AA417A}" srcOrd="0" destOrd="0" presId="urn:microsoft.com/office/officeart/2005/8/layout/hierarchy1"/>
    <dgm:cxn modelId="{3073D026-DAC6-48BD-A2E6-0EA29678F8AA}" type="presParOf" srcId="{9B72F80A-9A26-4AE7-ADE6-FD40C3AA417A}" destId="{E3479ED2-802A-4D74-9F15-BDD377997542}" srcOrd="0" destOrd="0" presId="urn:microsoft.com/office/officeart/2005/8/layout/hierarchy1"/>
    <dgm:cxn modelId="{062DF6DF-3C5D-478C-8E0D-2872C57391A5}" type="presParOf" srcId="{9B72F80A-9A26-4AE7-ADE6-FD40C3AA417A}" destId="{6CE8CC3E-2B7E-41CB-8897-25257F48DD1A}" srcOrd="1" destOrd="0" presId="urn:microsoft.com/office/officeart/2005/8/layout/hierarchy1"/>
    <dgm:cxn modelId="{90DA77A4-FC23-4FF1-8226-2A9F0FA117CF}" type="presParOf" srcId="{8C4CBF09-06BE-4072-B16A-CD51248B1FF7}" destId="{8393766B-E002-4FB2-8D94-12B9D186E8E5}" srcOrd="1" destOrd="0" presId="urn:microsoft.com/office/officeart/2005/8/layout/hierarchy1"/>
    <dgm:cxn modelId="{3DC16814-404A-47A9-952D-D7D1D808EF9F}" type="presParOf" srcId="{AEE3312A-C74C-4981-87B7-EB78ED7BD47E}" destId="{F9B15146-8290-4BDC-8D26-4E4818C1E07E}" srcOrd="4" destOrd="0" presId="urn:microsoft.com/office/officeart/2005/8/layout/hierarchy1"/>
    <dgm:cxn modelId="{CABDACBE-BDBB-44F9-ACA9-36C871F2D8C4}" type="presParOf" srcId="{AEE3312A-C74C-4981-87B7-EB78ED7BD47E}" destId="{F1796B71-CBCD-4F94-886E-A7B97473513D}" srcOrd="5" destOrd="0" presId="urn:microsoft.com/office/officeart/2005/8/layout/hierarchy1"/>
    <dgm:cxn modelId="{9CEDA458-435F-4217-8545-92209414ACC0}" type="presParOf" srcId="{F1796B71-CBCD-4F94-886E-A7B97473513D}" destId="{78B2AF9A-545C-4CFC-8878-A5738AE16D6F}" srcOrd="0" destOrd="0" presId="urn:microsoft.com/office/officeart/2005/8/layout/hierarchy1"/>
    <dgm:cxn modelId="{9933CDBB-A76F-4A3C-B307-2C43CA74F0F0}" type="presParOf" srcId="{78B2AF9A-545C-4CFC-8878-A5738AE16D6F}" destId="{A41FDA05-E9DD-493F-A394-909518574BFD}" srcOrd="0" destOrd="0" presId="urn:microsoft.com/office/officeart/2005/8/layout/hierarchy1"/>
    <dgm:cxn modelId="{58D6D768-E002-4462-B9E7-E33A74CB8B34}" type="presParOf" srcId="{78B2AF9A-545C-4CFC-8878-A5738AE16D6F}" destId="{B4BCBB06-9377-4328-983A-8F9AB07726E4}" srcOrd="1" destOrd="0" presId="urn:microsoft.com/office/officeart/2005/8/layout/hierarchy1"/>
    <dgm:cxn modelId="{47E62220-CA37-4C44-9EEB-264D867B6406}" type="presParOf" srcId="{F1796B71-CBCD-4F94-886E-A7B97473513D}" destId="{9EE71F12-5032-4AF7-8CC5-39B6FD69F8B8}" srcOrd="1" destOrd="0" presId="urn:microsoft.com/office/officeart/2005/8/layout/hierarchy1"/>
    <dgm:cxn modelId="{C1834896-B7E0-43AA-AA33-FBAC2713883A}" type="presParOf" srcId="{9EE71F12-5032-4AF7-8CC5-39B6FD69F8B8}" destId="{EDD9000B-C5B9-44F4-ADBE-443660E61131}" srcOrd="0" destOrd="0" presId="urn:microsoft.com/office/officeart/2005/8/layout/hierarchy1"/>
    <dgm:cxn modelId="{0DA969CD-0524-4AFF-9907-670B77E3D203}" type="presParOf" srcId="{9EE71F12-5032-4AF7-8CC5-39B6FD69F8B8}" destId="{1FB71F4B-BCAE-48BE-A3A8-8DEACE14C872}" srcOrd="1" destOrd="0" presId="urn:microsoft.com/office/officeart/2005/8/layout/hierarchy1"/>
    <dgm:cxn modelId="{88E3D748-A988-4C8C-83D0-238C235698F3}" type="presParOf" srcId="{1FB71F4B-BCAE-48BE-A3A8-8DEACE14C872}" destId="{5CFC2599-36B7-45BB-84ED-F0DC4D1DEBA4}" srcOrd="0" destOrd="0" presId="urn:microsoft.com/office/officeart/2005/8/layout/hierarchy1"/>
    <dgm:cxn modelId="{6258CDC6-C811-41E6-B4B8-9261A9AA5589}" type="presParOf" srcId="{5CFC2599-36B7-45BB-84ED-F0DC4D1DEBA4}" destId="{B0EC07E0-EBC3-4413-B091-5837F7F23A19}" srcOrd="0" destOrd="0" presId="urn:microsoft.com/office/officeart/2005/8/layout/hierarchy1"/>
    <dgm:cxn modelId="{E3EA775C-EF7F-4702-9F1B-252BE9C64A03}" type="presParOf" srcId="{5CFC2599-36B7-45BB-84ED-F0DC4D1DEBA4}" destId="{03D93242-E5B4-417B-A9EA-16AF4FD37F3A}" srcOrd="1" destOrd="0" presId="urn:microsoft.com/office/officeart/2005/8/layout/hierarchy1"/>
    <dgm:cxn modelId="{EBA54ED9-DE5B-4E75-B526-FAAA70736EB5}" type="presParOf" srcId="{1FB71F4B-BCAE-48BE-A3A8-8DEACE14C872}" destId="{132DC647-F92C-45C6-8F67-7DB45D6ECF9F}" srcOrd="1" destOrd="0" presId="urn:microsoft.com/office/officeart/2005/8/layout/hierarchy1"/>
    <dgm:cxn modelId="{F7F35A97-AEB8-407C-9456-85E9086C890A}" type="presParOf" srcId="{9EE71F12-5032-4AF7-8CC5-39B6FD69F8B8}" destId="{63E7AAFF-572C-408E-B30A-9CC6DD249230}" srcOrd="2" destOrd="0" presId="urn:microsoft.com/office/officeart/2005/8/layout/hierarchy1"/>
    <dgm:cxn modelId="{1868AEDC-3476-4DB1-9B2E-6ABC5BE0B69D}" type="presParOf" srcId="{9EE71F12-5032-4AF7-8CC5-39B6FD69F8B8}" destId="{AF39BA25-B751-470F-A8A8-7236CE9239CE}" srcOrd="3" destOrd="0" presId="urn:microsoft.com/office/officeart/2005/8/layout/hierarchy1"/>
    <dgm:cxn modelId="{E76A7329-B6D1-47AB-9FFD-27106EB5B944}" type="presParOf" srcId="{AF39BA25-B751-470F-A8A8-7236CE9239CE}" destId="{48B9CCE3-27BB-4E3F-8BC4-03B0F1FE13AB}" srcOrd="0" destOrd="0" presId="urn:microsoft.com/office/officeart/2005/8/layout/hierarchy1"/>
    <dgm:cxn modelId="{941E49E1-D169-4438-81EA-BF8313A11AB1}" type="presParOf" srcId="{48B9CCE3-27BB-4E3F-8BC4-03B0F1FE13AB}" destId="{3B20E97F-EF78-465D-A26A-BA0B47ADC050}" srcOrd="0" destOrd="0" presId="urn:microsoft.com/office/officeart/2005/8/layout/hierarchy1"/>
    <dgm:cxn modelId="{C7646872-66A2-4464-AA81-7025B90763C9}" type="presParOf" srcId="{48B9CCE3-27BB-4E3F-8BC4-03B0F1FE13AB}" destId="{D7259449-E1DB-40FD-B57D-56CB5BD42149}" srcOrd="1" destOrd="0" presId="urn:microsoft.com/office/officeart/2005/8/layout/hierarchy1"/>
    <dgm:cxn modelId="{734CB0A5-134C-4913-B734-0B52A80C3B00}" type="presParOf" srcId="{AF39BA25-B751-470F-A8A8-7236CE9239CE}" destId="{C791EE4F-9E10-4D75-BC20-903F5FAAA0DD}" srcOrd="1" destOrd="0" presId="urn:microsoft.com/office/officeart/2005/8/layout/hierarchy1"/>
    <dgm:cxn modelId="{A995A24F-F11D-4152-B876-5A43E04BE7C1}" type="presParOf" srcId="{9EE71F12-5032-4AF7-8CC5-39B6FD69F8B8}" destId="{DAED0953-57DE-4B0E-BB32-C3C57F406158}" srcOrd="4" destOrd="0" presId="urn:microsoft.com/office/officeart/2005/8/layout/hierarchy1"/>
    <dgm:cxn modelId="{FA66F6DD-9CCC-4CA3-95CF-8FA57874370B}" type="presParOf" srcId="{9EE71F12-5032-4AF7-8CC5-39B6FD69F8B8}" destId="{399B169B-A158-48E5-8C1C-6CE9361A72F0}" srcOrd="5" destOrd="0" presId="urn:microsoft.com/office/officeart/2005/8/layout/hierarchy1"/>
    <dgm:cxn modelId="{51226E0C-4B2B-4A82-8C29-11D1F38E41C5}" type="presParOf" srcId="{399B169B-A158-48E5-8C1C-6CE9361A72F0}" destId="{D998A5D2-EB6A-4E9C-BB2C-8EB6205F8417}" srcOrd="0" destOrd="0" presId="urn:microsoft.com/office/officeart/2005/8/layout/hierarchy1"/>
    <dgm:cxn modelId="{9FE66D32-521C-488D-9E77-2D12673C4381}" type="presParOf" srcId="{D998A5D2-EB6A-4E9C-BB2C-8EB6205F8417}" destId="{C83AFE9B-4F00-4181-A771-F46076548545}" srcOrd="0" destOrd="0" presId="urn:microsoft.com/office/officeart/2005/8/layout/hierarchy1"/>
    <dgm:cxn modelId="{EDA7F80A-DE72-485B-8DA9-C35EDD6A03ED}" type="presParOf" srcId="{D998A5D2-EB6A-4E9C-BB2C-8EB6205F8417}" destId="{3A1065C4-4112-4925-A09C-8C1E9DE43D70}" srcOrd="1" destOrd="0" presId="urn:microsoft.com/office/officeart/2005/8/layout/hierarchy1"/>
    <dgm:cxn modelId="{38537A00-169E-4585-BEFC-9A18D8CD625F}" type="presParOf" srcId="{399B169B-A158-48E5-8C1C-6CE9361A72F0}" destId="{A5EEE480-29AC-4699-9E80-3197E12CEB6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C6297AC-59DE-409A-89FA-A846B2F4743D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2D7A004-404B-4C3B-820F-27010C094702}">
      <dgm:prSet phldrT="[Text]" custT="1"/>
      <dgm:spPr/>
      <dgm:t>
        <a:bodyPr/>
        <a:lstStyle/>
        <a:p>
          <a:pPr algn="l"/>
          <a:r>
            <a:rPr lang="en-US" sz="2000" dirty="0"/>
            <a:t>Modifier</a:t>
          </a:r>
        </a:p>
      </dgm:t>
    </dgm:pt>
    <dgm:pt modelId="{1DD33DAF-E5B4-4B0F-900E-F1A2BDA66327}" type="parTrans" cxnId="{6B42A096-4AF2-48EA-A9F4-02CB9D9203D3}">
      <dgm:prSet/>
      <dgm:spPr/>
      <dgm:t>
        <a:bodyPr/>
        <a:lstStyle/>
        <a:p>
          <a:endParaRPr lang="en-US"/>
        </a:p>
      </dgm:t>
    </dgm:pt>
    <dgm:pt modelId="{83C3A04D-02E1-46DC-AFBD-F070012BB7FF}" type="sibTrans" cxnId="{6B42A096-4AF2-48EA-A9F4-02CB9D9203D3}">
      <dgm:prSet/>
      <dgm:spPr/>
      <dgm:t>
        <a:bodyPr/>
        <a:lstStyle/>
        <a:p>
          <a:endParaRPr lang="en-US"/>
        </a:p>
      </dgm:t>
    </dgm:pt>
    <dgm:pt modelId="{1C33E903-7113-4A27-AD71-90AAB246BACB}">
      <dgm:prSet phldrT="[Text]" custT="1"/>
      <dgm:spPr/>
      <dgm:t>
        <a:bodyPr/>
        <a:lstStyle/>
        <a:p>
          <a:pPr algn="l"/>
          <a:r>
            <a:rPr lang="en-US" sz="1800" dirty="0" err="1">
              <a:solidFill>
                <a:srgbClr val="002060"/>
              </a:solidFill>
            </a:rPr>
            <a:t>re.I</a:t>
          </a:r>
          <a:r>
            <a:rPr lang="en-US" sz="1800" dirty="0">
              <a:solidFill>
                <a:srgbClr val="002060"/>
              </a:solidFill>
            </a:rPr>
            <a:t>	</a:t>
          </a:r>
          <a:r>
            <a:rPr lang="en-US" sz="1800" dirty="0"/>
            <a:t>– Case Insensitivity</a:t>
          </a:r>
        </a:p>
      </dgm:t>
    </dgm:pt>
    <dgm:pt modelId="{2C6E35D7-9E10-4A2E-8603-1915A02177AA}" type="parTrans" cxnId="{97098759-3365-4EEC-9963-771A33AF2E5E}">
      <dgm:prSet/>
      <dgm:spPr/>
      <dgm:t>
        <a:bodyPr/>
        <a:lstStyle/>
        <a:p>
          <a:endParaRPr lang="en-US"/>
        </a:p>
      </dgm:t>
    </dgm:pt>
    <dgm:pt modelId="{A3E360EB-A231-466B-B5F8-B15369D39D8C}" type="sibTrans" cxnId="{97098759-3365-4EEC-9963-771A33AF2E5E}">
      <dgm:prSet/>
      <dgm:spPr/>
      <dgm:t>
        <a:bodyPr/>
        <a:lstStyle/>
        <a:p>
          <a:endParaRPr lang="en-US"/>
        </a:p>
      </dgm:t>
    </dgm:pt>
    <dgm:pt modelId="{85DE7B5C-D47E-4818-9744-8B3F0A0E751B}">
      <dgm:prSet phldrT="[Text]" custT="1"/>
      <dgm:spPr/>
      <dgm:t>
        <a:bodyPr/>
        <a:lstStyle/>
        <a:p>
          <a:pPr algn="l"/>
          <a:r>
            <a:rPr lang="en-US" sz="1800" dirty="0" err="1">
              <a:solidFill>
                <a:srgbClr val="002060"/>
              </a:solidFill>
            </a:rPr>
            <a:t>re.L</a:t>
          </a:r>
          <a:r>
            <a:rPr lang="en-US" sz="1800" dirty="0">
              <a:solidFill>
                <a:srgbClr val="002060"/>
              </a:solidFill>
            </a:rPr>
            <a:t>	</a:t>
          </a:r>
          <a:r>
            <a:rPr lang="en-US" sz="1800" dirty="0"/>
            <a:t>– Interprets words to the 	current locale</a:t>
          </a:r>
        </a:p>
      </dgm:t>
    </dgm:pt>
    <dgm:pt modelId="{6C0021E9-FAD6-4C44-A5A3-1F02EB4C0AE4}" type="parTrans" cxnId="{C322FE4F-A9C0-48B1-8CB8-18AFE9E08B51}">
      <dgm:prSet/>
      <dgm:spPr/>
      <dgm:t>
        <a:bodyPr/>
        <a:lstStyle/>
        <a:p>
          <a:endParaRPr lang="en-US"/>
        </a:p>
      </dgm:t>
    </dgm:pt>
    <dgm:pt modelId="{73606156-2AF9-41AF-A5A9-B4DFCF6C2860}" type="sibTrans" cxnId="{C322FE4F-A9C0-48B1-8CB8-18AFE9E08B51}">
      <dgm:prSet/>
      <dgm:spPr/>
      <dgm:t>
        <a:bodyPr/>
        <a:lstStyle/>
        <a:p>
          <a:endParaRPr lang="en-US"/>
        </a:p>
      </dgm:t>
    </dgm:pt>
    <dgm:pt modelId="{FEB77921-A48F-489B-9CFF-75F1C759ADF9}">
      <dgm:prSet phldrT="[Text]" custT="1"/>
      <dgm:spPr/>
      <dgm:t>
        <a:bodyPr/>
        <a:lstStyle/>
        <a:p>
          <a:pPr algn="l"/>
          <a:r>
            <a:rPr lang="en-US" sz="1800" dirty="0" err="1">
              <a:solidFill>
                <a:srgbClr val="002060"/>
              </a:solidFill>
            </a:rPr>
            <a:t>re.M</a:t>
          </a:r>
          <a:r>
            <a:rPr lang="en-US" sz="1800" dirty="0">
              <a:solidFill>
                <a:srgbClr val="002060"/>
              </a:solidFill>
            </a:rPr>
            <a:t>	</a:t>
          </a:r>
          <a:r>
            <a:rPr lang="en-US" sz="1800" dirty="0"/>
            <a:t>– Makes match at </a:t>
          </a:r>
          <a:r>
            <a:rPr lang="en-US" sz="1800" i="1" dirty="0"/>
            <a:t>EOF</a:t>
          </a:r>
        </a:p>
      </dgm:t>
    </dgm:pt>
    <dgm:pt modelId="{F593953D-CC25-4891-9AAD-C02AFC6882F7}" type="parTrans" cxnId="{57642162-DF50-45A1-B280-3D90CBBF4EAF}">
      <dgm:prSet/>
      <dgm:spPr/>
      <dgm:t>
        <a:bodyPr/>
        <a:lstStyle/>
        <a:p>
          <a:endParaRPr lang="en-US"/>
        </a:p>
      </dgm:t>
    </dgm:pt>
    <dgm:pt modelId="{DDC97E84-D6D7-400B-8FE2-6EE103E6E7AF}" type="sibTrans" cxnId="{57642162-DF50-45A1-B280-3D90CBBF4EAF}">
      <dgm:prSet/>
      <dgm:spPr/>
      <dgm:t>
        <a:bodyPr/>
        <a:lstStyle/>
        <a:p>
          <a:endParaRPr lang="en-US"/>
        </a:p>
      </dgm:t>
    </dgm:pt>
    <dgm:pt modelId="{8845BB1A-A303-436C-8C32-B8B13637EC6E}">
      <dgm:prSet phldrT="[Text]" custT="1"/>
      <dgm:spPr/>
      <dgm:t>
        <a:bodyPr/>
        <a:lstStyle/>
        <a:p>
          <a:r>
            <a:rPr lang="en-US" sz="2000" dirty="0"/>
            <a:t>Control Characters	</a:t>
          </a:r>
        </a:p>
      </dgm:t>
    </dgm:pt>
    <dgm:pt modelId="{B109211C-A7FB-497D-96EA-00A46B09A406}" type="parTrans" cxnId="{6ED985D9-58FC-4161-945D-928DB6599D55}">
      <dgm:prSet/>
      <dgm:spPr/>
      <dgm:t>
        <a:bodyPr/>
        <a:lstStyle/>
        <a:p>
          <a:endParaRPr lang="en-US"/>
        </a:p>
      </dgm:t>
    </dgm:pt>
    <dgm:pt modelId="{22FBBE91-92D6-482B-8D9C-FD828642510A}" type="sibTrans" cxnId="{6ED985D9-58FC-4161-945D-928DB6599D55}">
      <dgm:prSet/>
      <dgm:spPr/>
      <dgm:t>
        <a:bodyPr/>
        <a:lstStyle/>
        <a:p>
          <a:endParaRPr lang="en-US"/>
        </a:p>
      </dgm:t>
    </dgm:pt>
    <dgm:pt modelId="{067BA48E-6327-4F26-882C-001F643CF26D}">
      <dgm:prSet phldrT="[Text]" custT="1"/>
      <dgm:spPr/>
      <dgm:t>
        <a:bodyPr/>
        <a:lstStyle/>
        <a:p>
          <a:r>
            <a:rPr lang="en-US" sz="1600" dirty="0">
              <a:solidFill>
                <a:srgbClr val="002060"/>
              </a:solidFill>
            </a:rPr>
            <a:t>( )</a:t>
          </a:r>
          <a:r>
            <a:rPr lang="en-US" sz="1600" dirty="0"/>
            <a:t> 	– Groups regular expressions</a:t>
          </a:r>
        </a:p>
      </dgm:t>
    </dgm:pt>
    <dgm:pt modelId="{8BBC9BD4-3018-4A2D-BEFE-95E106960301}" type="parTrans" cxnId="{72E0A591-5A7C-42C7-87A4-35A7484E3AF7}">
      <dgm:prSet/>
      <dgm:spPr/>
      <dgm:t>
        <a:bodyPr/>
        <a:lstStyle/>
        <a:p>
          <a:endParaRPr lang="en-US"/>
        </a:p>
      </dgm:t>
    </dgm:pt>
    <dgm:pt modelId="{70F91F22-A235-49EA-93F1-C688DC6AA2D6}" type="sibTrans" cxnId="{72E0A591-5A7C-42C7-87A4-35A7484E3AF7}">
      <dgm:prSet/>
      <dgm:spPr/>
      <dgm:t>
        <a:bodyPr/>
        <a:lstStyle/>
        <a:p>
          <a:endParaRPr lang="en-US"/>
        </a:p>
      </dgm:t>
    </dgm:pt>
    <dgm:pt modelId="{A14B3A4B-955F-4703-968B-44E2E8E7E30B}">
      <dgm:prSet phldrT="[Text]" custT="1"/>
      <dgm:spPr/>
      <dgm:t>
        <a:bodyPr/>
        <a:lstStyle/>
        <a:p>
          <a:pPr algn="l"/>
          <a:r>
            <a:rPr lang="en-US" sz="1800" dirty="0" err="1">
              <a:solidFill>
                <a:srgbClr val="002060"/>
              </a:solidFill>
            </a:rPr>
            <a:t>re.S</a:t>
          </a:r>
          <a:r>
            <a:rPr lang="en-US" sz="1800" dirty="0">
              <a:solidFill>
                <a:srgbClr val="002060"/>
              </a:solidFill>
            </a:rPr>
            <a:t>	</a:t>
          </a:r>
          <a:r>
            <a:rPr lang="en-US" sz="1800" dirty="0"/>
            <a:t>– Makes a dot match any 	character</a:t>
          </a:r>
        </a:p>
      </dgm:t>
    </dgm:pt>
    <dgm:pt modelId="{F0FC0CC9-07F6-497E-B226-584CFAB8D4C6}" type="parTrans" cxnId="{EF5C29DC-CCDC-46AA-A8FF-888F26F6B29E}">
      <dgm:prSet/>
      <dgm:spPr/>
      <dgm:t>
        <a:bodyPr/>
        <a:lstStyle/>
        <a:p>
          <a:endParaRPr lang="en-US"/>
        </a:p>
      </dgm:t>
    </dgm:pt>
    <dgm:pt modelId="{B51585ED-428B-4213-A976-23B18F140EA6}" type="sibTrans" cxnId="{EF5C29DC-CCDC-46AA-A8FF-888F26F6B29E}">
      <dgm:prSet/>
      <dgm:spPr/>
      <dgm:t>
        <a:bodyPr/>
        <a:lstStyle/>
        <a:p>
          <a:endParaRPr lang="en-US"/>
        </a:p>
      </dgm:t>
    </dgm:pt>
    <dgm:pt modelId="{BC9A33A7-11C1-4103-8C38-B66130A296C8}">
      <dgm:prSet phldrT="[Text]" custT="1"/>
      <dgm:spPr/>
      <dgm:t>
        <a:bodyPr/>
        <a:lstStyle/>
        <a:p>
          <a:pPr algn="l"/>
          <a:r>
            <a:rPr lang="en-US" sz="1800" dirty="0" err="1">
              <a:solidFill>
                <a:srgbClr val="002060"/>
              </a:solidFill>
            </a:rPr>
            <a:t>re.U</a:t>
          </a:r>
          <a:r>
            <a:rPr lang="en-US" sz="1800" dirty="0">
              <a:solidFill>
                <a:srgbClr val="002060"/>
              </a:solidFill>
            </a:rPr>
            <a:t>	</a:t>
          </a:r>
          <a:r>
            <a:rPr lang="en-US" sz="1800" dirty="0"/>
            <a:t>– Interprets letter as per 	Unicode set</a:t>
          </a:r>
        </a:p>
      </dgm:t>
    </dgm:pt>
    <dgm:pt modelId="{BBB4440F-B7DA-4878-9459-3203CF7BE801}" type="parTrans" cxnId="{A8A2740D-F131-43E3-96E0-01FC62BE3627}">
      <dgm:prSet/>
      <dgm:spPr/>
      <dgm:t>
        <a:bodyPr/>
        <a:lstStyle/>
        <a:p>
          <a:endParaRPr lang="en-US"/>
        </a:p>
      </dgm:t>
    </dgm:pt>
    <dgm:pt modelId="{FD93FF21-CB08-42F8-8175-75F130370D13}" type="sibTrans" cxnId="{A8A2740D-F131-43E3-96E0-01FC62BE3627}">
      <dgm:prSet/>
      <dgm:spPr/>
      <dgm:t>
        <a:bodyPr/>
        <a:lstStyle/>
        <a:p>
          <a:endParaRPr lang="en-US"/>
        </a:p>
      </dgm:t>
    </dgm:pt>
    <dgm:pt modelId="{1C0E7EAD-39FF-4453-A60D-E04FC16AB8C0}">
      <dgm:prSet phldrT="[Text]" custT="1"/>
      <dgm:spPr/>
      <dgm:t>
        <a:bodyPr/>
        <a:lstStyle/>
        <a:p>
          <a:pPr algn="l"/>
          <a:r>
            <a:rPr lang="en-US" sz="1800" dirty="0" err="1">
              <a:solidFill>
                <a:srgbClr val="002060"/>
              </a:solidFill>
            </a:rPr>
            <a:t>re.X</a:t>
          </a:r>
          <a:r>
            <a:rPr lang="en-US" sz="1800" dirty="0">
              <a:solidFill>
                <a:srgbClr val="002060"/>
              </a:solidFill>
            </a:rPr>
            <a:t>	</a:t>
          </a:r>
          <a:r>
            <a:rPr lang="en-US" sz="1800" dirty="0"/>
            <a:t>– Permits ‘</a:t>
          </a:r>
          <a:r>
            <a:rPr lang="en-US" sz="1800" i="1" dirty="0"/>
            <a:t>cuter</a:t>
          </a:r>
          <a:r>
            <a:rPr lang="en-US" sz="1800" dirty="0"/>
            <a:t>’ regex 	syntax</a:t>
          </a:r>
        </a:p>
      </dgm:t>
    </dgm:pt>
    <dgm:pt modelId="{ED7FE736-10E1-4621-A6CC-43BFDDC9510C}" type="parTrans" cxnId="{25F4A115-5ABD-4A79-9F08-55DBCF8A8DDD}">
      <dgm:prSet/>
      <dgm:spPr/>
      <dgm:t>
        <a:bodyPr/>
        <a:lstStyle/>
        <a:p>
          <a:endParaRPr lang="en-US"/>
        </a:p>
      </dgm:t>
    </dgm:pt>
    <dgm:pt modelId="{B15EE0B0-9052-4952-9830-19E2D5C50ABB}" type="sibTrans" cxnId="{25F4A115-5ABD-4A79-9F08-55DBCF8A8DDD}">
      <dgm:prSet/>
      <dgm:spPr/>
      <dgm:t>
        <a:bodyPr/>
        <a:lstStyle/>
        <a:p>
          <a:endParaRPr lang="en-US"/>
        </a:p>
      </dgm:t>
    </dgm:pt>
    <dgm:pt modelId="{0FF7AE8D-C062-41A8-A244-A0E15923C4FB}">
      <dgm:prSet phldrT="[Text]" custT="1"/>
      <dgm:spPr/>
      <dgm:t>
        <a:bodyPr/>
        <a:lstStyle/>
        <a:p>
          <a:r>
            <a:rPr lang="en-US" sz="1600" dirty="0">
              <a:solidFill>
                <a:srgbClr val="002060"/>
              </a:solidFill>
            </a:rPr>
            <a:t>{</a:t>
          </a:r>
          <a:r>
            <a:rPr lang="en-US" sz="1600" i="1" dirty="0">
              <a:solidFill>
                <a:srgbClr val="002060"/>
              </a:solidFill>
            </a:rPr>
            <a:t>n</a:t>
          </a:r>
          <a:r>
            <a:rPr lang="en-US" sz="1600" dirty="0">
              <a:solidFill>
                <a:srgbClr val="002060"/>
              </a:solidFill>
            </a:rPr>
            <a:t>} 	</a:t>
          </a:r>
          <a:r>
            <a:rPr lang="en-US" sz="1600" dirty="0"/>
            <a:t>– </a:t>
          </a:r>
          <a:r>
            <a:rPr lang="en-US" sz="1600" i="1" dirty="0"/>
            <a:t>n</a:t>
          </a:r>
          <a:r>
            <a:rPr lang="en-US" sz="1600" dirty="0"/>
            <a:t> number of occurrences of 	preceding expression</a:t>
          </a:r>
        </a:p>
      </dgm:t>
    </dgm:pt>
    <dgm:pt modelId="{F217D3BC-3ACE-4467-AD79-776985FFBFFF}" type="parTrans" cxnId="{8C358723-0179-46B6-90FE-402427CC7B0D}">
      <dgm:prSet/>
      <dgm:spPr/>
      <dgm:t>
        <a:bodyPr/>
        <a:lstStyle/>
        <a:p>
          <a:endParaRPr lang="en-US"/>
        </a:p>
      </dgm:t>
    </dgm:pt>
    <dgm:pt modelId="{6A01A449-4F6E-43F4-A6EA-AC99F1B5F663}" type="sibTrans" cxnId="{8C358723-0179-46B6-90FE-402427CC7B0D}">
      <dgm:prSet/>
      <dgm:spPr/>
      <dgm:t>
        <a:bodyPr/>
        <a:lstStyle/>
        <a:p>
          <a:endParaRPr lang="en-US"/>
        </a:p>
      </dgm:t>
    </dgm:pt>
    <dgm:pt modelId="{7AE70877-C0A7-402C-8B5C-FDB76AFC6D3F}">
      <dgm:prSet phldrT="[Text]" custT="1"/>
      <dgm:spPr/>
      <dgm:t>
        <a:bodyPr/>
        <a:lstStyle/>
        <a:p>
          <a:r>
            <a:rPr lang="en-US" sz="1600" dirty="0">
              <a:solidFill>
                <a:srgbClr val="002060"/>
              </a:solidFill>
            </a:rPr>
            <a:t>[ ]</a:t>
          </a:r>
          <a:r>
            <a:rPr lang="en-US" sz="1600" dirty="0"/>
            <a:t> 	– Any single character in brackets</a:t>
          </a:r>
        </a:p>
      </dgm:t>
    </dgm:pt>
    <dgm:pt modelId="{70C366AB-C8FF-4383-B1D7-4C66100F12FC}" type="parTrans" cxnId="{9004FF0F-84A5-4AAD-AD30-FD20CEE629C8}">
      <dgm:prSet/>
      <dgm:spPr/>
      <dgm:t>
        <a:bodyPr/>
        <a:lstStyle/>
        <a:p>
          <a:endParaRPr lang="en-US"/>
        </a:p>
      </dgm:t>
    </dgm:pt>
    <dgm:pt modelId="{09337C27-9690-48F1-95B2-69FDB8FBC12E}" type="sibTrans" cxnId="{9004FF0F-84A5-4AAD-AD30-FD20CEE629C8}">
      <dgm:prSet/>
      <dgm:spPr/>
      <dgm:t>
        <a:bodyPr/>
        <a:lstStyle/>
        <a:p>
          <a:endParaRPr lang="en-US"/>
        </a:p>
      </dgm:t>
    </dgm:pt>
    <dgm:pt modelId="{C89295B7-E0D4-4EFD-A330-595C0CFBDBF9}">
      <dgm:prSet phldrT="[Text]" custT="1"/>
      <dgm:spPr/>
      <dgm:t>
        <a:bodyPr/>
        <a:lstStyle/>
        <a:p>
          <a:r>
            <a:rPr lang="en-US" sz="1600" dirty="0">
              <a:solidFill>
                <a:srgbClr val="002060"/>
              </a:solidFill>
            </a:rPr>
            <a:t>+</a:t>
          </a:r>
          <a:r>
            <a:rPr lang="en-US" sz="1600" dirty="0"/>
            <a:t> 	– 1 or more occurrence of 	preceding expression</a:t>
          </a:r>
        </a:p>
      </dgm:t>
    </dgm:pt>
    <dgm:pt modelId="{59A08EC9-D0BB-4FD1-8988-81A5A628BD0A}" type="parTrans" cxnId="{39DF39B8-6ABA-454C-B8C9-97B4F084EAF0}">
      <dgm:prSet/>
      <dgm:spPr/>
      <dgm:t>
        <a:bodyPr/>
        <a:lstStyle/>
        <a:p>
          <a:endParaRPr lang="en-US"/>
        </a:p>
      </dgm:t>
    </dgm:pt>
    <dgm:pt modelId="{D0626B80-AD34-428C-9E19-7F2624F7FCE1}" type="sibTrans" cxnId="{39DF39B8-6ABA-454C-B8C9-97B4F084EAF0}">
      <dgm:prSet/>
      <dgm:spPr/>
      <dgm:t>
        <a:bodyPr/>
        <a:lstStyle/>
        <a:p>
          <a:endParaRPr lang="en-US"/>
        </a:p>
      </dgm:t>
    </dgm:pt>
    <dgm:pt modelId="{926261C2-CE05-4E3B-97E7-880E72B8727F}">
      <dgm:prSet phldrT="[Text]" custT="1"/>
      <dgm:spPr/>
      <dgm:t>
        <a:bodyPr/>
        <a:lstStyle/>
        <a:p>
          <a:r>
            <a:rPr lang="en-US" sz="1600" dirty="0">
              <a:solidFill>
                <a:srgbClr val="002060"/>
              </a:solidFill>
            </a:rPr>
            <a:t>?</a:t>
          </a:r>
          <a:r>
            <a:rPr lang="en-US" sz="1600" dirty="0"/>
            <a:t> 	– 1 or more occurrence of 	preceding expression</a:t>
          </a:r>
        </a:p>
      </dgm:t>
    </dgm:pt>
    <dgm:pt modelId="{61F3FBA9-ECB5-46FD-A05D-84E3A34B3259}" type="parTrans" cxnId="{A649FFAB-50D0-455A-91EA-75C7D9BA93EE}">
      <dgm:prSet/>
      <dgm:spPr/>
      <dgm:t>
        <a:bodyPr/>
        <a:lstStyle/>
        <a:p>
          <a:endParaRPr lang="en-US"/>
        </a:p>
      </dgm:t>
    </dgm:pt>
    <dgm:pt modelId="{FCA6785B-FC1D-45F8-995E-0F6F4B711BDB}" type="sibTrans" cxnId="{A649FFAB-50D0-455A-91EA-75C7D9BA93EE}">
      <dgm:prSet/>
      <dgm:spPr/>
      <dgm:t>
        <a:bodyPr/>
        <a:lstStyle/>
        <a:p>
          <a:endParaRPr lang="en-US"/>
        </a:p>
      </dgm:t>
    </dgm:pt>
    <dgm:pt modelId="{81A348AD-263E-4B9C-91D4-733BE823BB9E}">
      <dgm:prSet phldrT="[Text]" custT="1"/>
      <dgm:spPr/>
      <dgm:t>
        <a:bodyPr/>
        <a:lstStyle/>
        <a:p>
          <a:r>
            <a:rPr lang="en-US" sz="1600" dirty="0">
              <a:solidFill>
                <a:srgbClr val="002060"/>
              </a:solidFill>
            </a:rPr>
            <a:t>*</a:t>
          </a:r>
          <a:r>
            <a:rPr lang="en-US" sz="1600" dirty="0"/>
            <a:t> 	– 0 or more occurrences of 	preceding character</a:t>
          </a:r>
        </a:p>
      </dgm:t>
    </dgm:pt>
    <dgm:pt modelId="{460ABB89-D7B1-4EC7-A6C3-4E8AA5B1E71C}" type="parTrans" cxnId="{353D0E60-3044-4387-8537-5937181624D4}">
      <dgm:prSet/>
      <dgm:spPr/>
      <dgm:t>
        <a:bodyPr/>
        <a:lstStyle/>
        <a:p>
          <a:endParaRPr lang="en-US"/>
        </a:p>
      </dgm:t>
    </dgm:pt>
    <dgm:pt modelId="{C1B95A79-1E99-4685-A042-F9F0EAE0B4DF}" type="sibTrans" cxnId="{353D0E60-3044-4387-8537-5937181624D4}">
      <dgm:prSet/>
      <dgm:spPr/>
      <dgm:t>
        <a:bodyPr/>
        <a:lstStyle/>
        <a:p>
          <a:endParaRPr lang="en-US"/>
        </a:p>
      </dgm:t>
    </dgm:pt>
    <dgm:pt modelId="{DC504CFA-139F-4391-9128-90B6564874E0}">
      <dgm:prSet phldrT="[Text]" custT="1"/>
      <dgm:spPr/>
      <dgm:t>
        <a:bodyPr/>
        <a:lstStyle/>
        <a:p>
          <a:r>
            <a:rPr lang="en-US" sz="1600" dirty="0">
              <a:solidFill>
                <a:srgbClr val="002060"/>
              </a:solidFill>
            </a:rPr>
            <a:t>^</a:t>
          </a:r>
          <a:r>
            <a:rPr lang="en-US" sz="1600" dirty="0"/>
            <a:t> 	– Beginning of line</a:t>
          </a:r>
        </a:p>
      </dgm:t>
    </dgm:pt>
    <dgm:pt modelId="{EA63C24D-7FD8-482A-B3EA-B7AD09F779FC}" type="parTrans" cxnId="{B0453D67-CEBF-45DE-B7E3-06BF0611AB56}">
      <dgm:prSet/>
      <dgm:spPr/>
      <dgm:t>
        <a:bodyPr/>
        <a:lstStyle/>
        <a:p>
          <a:endParaRPr lang="en-US"/>
        </a:p>
      </dgm:t>
    </dgm:pt>
    <dgm:pt modelId="{77BEB98C-710F-415D-89D6-5C5C859D0A60}" type="sibTrans" cxnId="{B0453D67-CEBF-45DE-B7E3-06BF0611AB56}">
      <dgm:prSet/>
      <dgm:spPr/>
      <dgm:t>
        <a:bodyPr/>
        <a:lstStyle/>
        <a:p>
          <a:endParaRPr lang="en-US"/>
        </a:p>
      </dgm:t>
    </dgm:pt>
    <dgm:pt modelId="{C9CFD0EE-B428-449A-B168-708CFB6C23DE}">
      <dgm:prSet phldrT="[Text]" custT="1"/>
      <dgm:spPr/>
      <dgm:t>
        <a:bodyPr/>
        <a:lstStyle/>
        <a:p>
          <a:r>
            <a:rPr lang="en-US" sz="1600" dirty="0">
              <a:solidFill>
                <a:srgbClr val="002060"/>
              </a:solidFill>
            </a:rPr>
            <a:t>$</a:t>
          </a:r>
          <a:r>
            <a:rPr lang="en-US" sz="1600" dirty="0"/>
            <a:t> 	– End of line</a:t>
          </a:r>
        </a:p>
      </dgm:t>
    </dgm:pt>
    <dgm:pt modelId="{25F5F074-319F-4213-AC77-AD55FA6EB00A}" type="parTrans" cxnId="{33588D8A-4CE9-47AA-80FE-670C7313296F}">
      <dgm:prSet/>
      <dgm:spPr/>
      <dgm:t>
        <a:bodyPr/>
        <a:lstStyle/>
        <a:p>
          <a:endParaRPr lang="en-US"/>
        </a:p>
      </dgm:t>
    </dgm:pt>
    <dgm:pt modelId="{4B658571-589D-4F69-8809-9B343D22EAA4}" type="sibTrans" cxnId="{33588D8A-4CE9-47AA-80FE-670C7313296F}">
      <dgm:prSet/>
      <dgm:spPr/>
      <dgm:t>
        <a:bodyPr/>
        <a:lstStyle/>
        <a:p>
          <a:endParaRPr lang="en-US"/>
        </a:p>
      </dgm:t>
    </dgm:pt>
    <dgm:pt modelId="{5938B320-2252-4165-9DBD-6512D80C17E1}">
      <dgm:prSet phldrT="[Text]" custT="1"/>
      <dgm:spPr/>
      <dgm:t>
        <a:bodyPr/>
        <a:lstStyle/>
        <a:p>
          <a:r>
            <a:rPr lang="en-US" sz="1600" dirty="0">
              <a:solidFill>
                <a:srgbClr val="002060"/>
              </a:solidFill>
            </a:rPr>
            <a:t>.</a:t>
          </a:r>
          <a:r>
            <a:rPr lang="en-US" sz="1600" dirty="0"/>
            <a:t> 	– Any character except newline</a:t>
          </a:r>
        </a:p>
      </dgm:t>
    </dgm:pt>
    <dgm:pt modelId="{3270BE87-6DB9-406C-8D10-BEB881755E97}" type="parTrans" cxnId="{E329EBAC-16F0-4F18-A231-F649CC5EACFB}">
      <dgm:prSet/>
      <dgm:spPr/>
      <dgm:t>
        <a:bodyPr/>
        <a:lstStyle/>
        <a:p>
          <a:endParaRPr lang="en-US"/>
        </a:p>
      </dgm:t>
    </dgm:pt>
    <dgm:pt modelId="{FD75CE16-1FAD-46F0-BD20-64B51C551BD3}" type="sibTrans" cxnId="{E329EBAC-16F0-4F18-A231-F649CC5EACFB}">
      <dgm:prSet/>
      <dgm:spPr/>
      <dgm:t>
        <a:bodyPr/>
        <a:lstStyle/>
        <a:p>
          <a:endParaRPr lang="en-US"/>
        </a:p>
      </dgm:t>
    </dgm:pt>
    <dgm:pt modelId="{1597C1E5-64C8-4E26-B136-BB0B95F7377C}" type="pres">
      <dgm:prSet presAssocID="{0C6297AC-59DE-409A-89FA-A846B2F4743D}" presName="diagram" presStyleCnt="0">
        <dgm:presLayoutVars>
          <dgm:dir/>
          <dgm:resizeHandles val="exact"/>
        </dgm:presLayoutVars>
      </dgm:prSet>
      <dgm:spPr/>
    </dgm:pt>
    <dgm:pt modelId="{807E7734-4507-4C6D-A79B-3EA6CE889E25}" type="pres">
      <dgm:prSet presAssocID="{E2D7A004-404B-4C3B-820F-27010C094702}" presName="node" presStyleLbl="node1" presStyleIdx="0" presStyleCnt="2" custScaleX="99959" custScaleY="162690">
        <dgm:presLayoutVars>
          <dgm:bulletEnabled val="1"/>
        </dgm:presLayoutVars>
      </dgm:prSet>
      <dgm:spPr/>
    </dgm:pt>
    <dgm:pt modelId="{56DFF3D7-EF46-47E9-8C43-3E30436973CE}" type="pres">
      <dgm:prSet presAssocID="{83C3A04D-02E1-46DC-AFBD-F070012BB7FF}" presName="sibTrans" presStyleCnt="0"/>
      <dgm:spPr/>
    </dgm:pt>
    <dgm:pt modelId="{186908E2-B4A7-4473-B0E1-52EEF9E15B2B}" type="pres">
      <dgm:prSet presAssocID="{8845BB1A-A303-436C-8C32-B8B13637EC6E}" presName="node" presStyleLbl="node1" presStyleIdx="1" presStyleCnt="2" custScaleX="104210" custScaleY="162690">
        <dgm:presLayoutVars>
          <dgm:bulletEnabled val="1"/>
        </dgm:presLayoutVars>
      </dgm:prSet>
      <dgm:spPr/>
    </dgm:pt>
  </dgm:ptLst>
  <dgm:cxnLst>
    <dgm:cxn modelId="{F6F21700-0AAD-4C57-BD53-4B60DF95EA05}" type="presOf" srcId="{85DE7B5C-D47E-4818-9744-8B3F0A0E751B}" destId="{807E7734-4507-4C6D-A79B-3EA6CE889E25}" srcOrd="0" destOrd="2" presId="urn:microsoft.com/office/officeart/2005/8/layout/default"/>
    <dgm:cxn modelId="{A8955200-8A1E-422E-8F76-0666E87D7C90}" type="presOf" srcId="{0FF7AE8D-C062-41A8-A244-A0E15923C4FB}" destId="{186908E2-B4A7-4473-B0E1-52EEF9E15B2B}" srcOrd="0" destOrd="2" presId="urn:microsoft.com/office/officeart/2005/8/layout/default"/>
    <dgm:cxn modelId="{513BC801-0FE5-469A-828F-2E2A4DD676DD}" type="presOf" srcId="{DC504CFA-139F-4391-9128-90B6564874E0}" destId="{186908E2-B4A7-4473-B0E1-52EEF9E15B2B}" srcOrd="0" destOrd="8" presId="urn:microsoft.com/office/officeart/2005/8/layout/default"/>
    <dgm:cxn modelId="{A8A2740D-F131-43E3-96E0-01FC62BE3627}" srcId="{E2D7A004-404B-4C3B-820F-27010C094702}" destId="{BC9A33A7-11C1-4103-8C38-B66130A296C8}" srcOrd="4" destOrd="0" parTransId="{BBB4440F-B7DA-4878-9459-3203CF7BE801}" sibTransId="{FD93FF21-CB08-42F8-8175-75F130370D13}"/>
    <dgm:cxn modelId="{9004FF0F-84A5-4AAD-AD30-FD20CEE629C8}" srcId="{8845BB1A-A303-436C-8C32-B8B13637EC6E}" destId="{7AE70877-C0A7-402C-8B5C-FDB76AFC6D3F}" srcOrd="2" destOrd="0" parTransId="{70C366AB-C8FF-4383-B1D7-4C66100F12FC}" sibTransId="{09337C27-9690-48F1-95B2-69FDB8FBC12E}"/>
    <dgm:cxn modelId="{25F4A115-5ABD-4A79-9F08-55DBCF8A8DDD}" srcId="{E2D7A004-404B-4C3B-820F-27010C094702}" destId="{1C0E7EAD-39FF-4453-A60D-E04FC16AB8C0}" srcOrd="5" destOrd="0" parTransId="{ED7FE736-10E1-4621-A6CC-43BFDDC9510C}" sibTransId="{B15EE0B0-9052-4952-9830-19E2D5C50ABB}"/>
    <dgm:cxn modelId="{EC5E1F19-E381-48AC-BA39-C7CA8F2D3965}" type="presOf" srcId="{BC9A33A7-11C1-4103-8C38-B66130A296C8}" destId="{807E7734-4507-4C6D-A79B-3EA6CE889E25}" srcOrd="0" destOrd="5" presId="urn:microsoft.com/office/officeart/2005/8/layout/default"/>
    <dgm:cxn modelId="{0383B21E-9BC7-4C61-929E-BF9750A5BE70}" type="presOf" srcId="{8845BB1A-A303-436C-8C32-B8B13637EC6E}" destId="{186908E2-B4A7-4473-B0E1-52EEF9E15B2B}" srcOrd="0" destOrd="0" presId="urn:microsoft.com/office/officeart/2005/8/layout/default"/>
    <dgm:cxn modelId="{5C69F822-7F46-4CD7-9F89-115C33363607}" type="presOf" srcId="{FEB77921-A48F-489B-9CFF-75F1C759ADF9}" destId="{807E7734-4507-4C6D-A79B-3EA6CE889E25}" srcOrd="0" destOrd="3" presId="urn:microsoft.com/office/officeart/2005/8/layout/default"/>
    <dgm:cxn modelId="{8C358723-0179-46B6-90FE-402427CC7B0D}" srcId="{8845BB1A-A303-436C-8C32-B8B13637EC6E}" destId="{0FF7AE8D-C062-41A8-A244-A0E15923C4FB}" srcOrd="1" destOrd="0" parTransId="{F217D3BC-3ACE-4467-AD79-776985FFBFFF}" sibTransId="{6A01A449-4F6E-43F4-A6EA-AC99F1B5F663}"/>
    <dgm:cxn modelId="{C322FE4F-A9C0-48B1-8CB8-18AFE9E08B51}" srcId="{E2D7A004-404B-4C3B-820F-27010C094702}" destId="{85DE7B5C-D47E-4818-9744-8B3F0A0E751B}" srcOrd="1" destOrd="0" parTransId="{6C0021E9-FAD6-4C44-A5A3-1F02EB4C0AE4}" sibTransId="{73606156-2AF9-41AF-A5A9-B4DFCF6C2860}"/>
    <dgm:cxn modelId="{97098759-3365-4EEC-9963-771A33AF2E5E}" srcId="{E2D7A004-404B-4C3B-820F-27010C094702}" destId="{1C33E903-7113-4A27-AD71-90AAB246BACB}" srcOrd="0" destOrd="0" parTransId="{2C6E35D7-9E10-4A2E-8603-1915A02177AA}" sibTransId="{A3E360EB-A231-466B-B5F8-B15369D39D8C}"/>
    <dgm:cxn modelId="{353D0E60-3044-4387-8537-5937181624D4}" srcId="{8845BB1A-A303-436C-8C32-B8B13637EC6E}" destId="{81A348AD-263E-4B9C-91D4-733BE823BB9E}" srcOrd="6" destOrd="0" parTransId="{460ABB89-D7B1-4EC7-A6C3-4E8AA5B1E71C}" sibTransId="{C1B95A79-1E99-4685-A042-F9F0EAE0B4DF}"/>
    <dgm:cxn modelId="{57642162-DF50-45A1-B280-3D90CBBF4EAF}" srcId="{E2D7A004-404B-4C3B-820F-27010C094702}" destId="{FEB77921-A48F-489B-9CFF-75F1C759ADF9}" srcOrd="2" destOrd="0" parTransId="{F593953D-CC25-4891-9AAD-C02AFC6882F7}" sibTransId="{DDC97E84-D6D7-400B-8FE2-6EE103E6E7AF}"/>
    <dgm:cxn modelId="{B0453D67-CEBF-45DE-B7E3-06BF0611AB56}" srcId="{8845BB1A-A303-436C-8C32-B8B13637EC6E}" destId="{DC504CFA-139F-4391-9128-90B6564874E0}" srcOrd="7" destOrd="0" parTransId="{EA63C24D-7FD8-482A-B3EA-B7AD09F779FC}" sibTransId="{77BEB98C-710F-415D-89D6-5C5C859D0A60}"/>
    <dgm:cxn modelId="{33588D8A-4CE9-47AA-80FE-670C7313296F}" srcId="{8845BB1A-A303-436C-8C32-B8B13637EC6E}" destId="{C9CFD0EE-B428-449A-B168-708CFB6C23DE}" srcOrd="8" destOrd="0" parTransId="{25F5F074-319F-4213-AC77-AD55FA6EB00A}" sibTransId="{4B658571-589D-4F69-8809-9B343D22EAA4}"/>
    <dgm:cxn modelId="{72E0A591-5A7C-42C7-87A4-35A7484E3AF7}" srcId="{8845BB1A-A303-436C-8C32-B8B13637EC6E}" destId="{067BA48E-6327-4F26-882C-001F643CF26D}" srcOrd="0" destOrd="0" parTransId="{8BBC9BD4-3018-4A2D-BEFE-95E106960301}" sibTransId="{70F91F22-A235-49EA-93F1-C688DC6AA2D6}"/>
    <dgm:cxn modelId="{14234396-E4A3-4776-8FB9-E75A1396C632}" type="presOf" srcId="{81A348AD-263E-4B9C-91D4-733BE823BB9E}" destId="{186908E2-B4A7-4473-B0E1-52EEF9E15B2B}" srcOrd="0" destOrd="7" presId="urn:microsoft.com/office/officeart/2005/8/layout/default"/>
    <dgm:cxn modelId="{6B42A096-4AF2-48EA-A9F4-02CB9D9203D3}" srcId="{0C6297AC-59DE-409A-89FA-A846B2F4743D}" destId="{E2D7A004-404B-4C3B-820F-27010C094702}" srcOrd="0" destOrd="0" parTransId="{1DD33DAF-E5B4-4B0F-900E-F1A2BDA66327}" sibTransId="{83C3A04D-02E1-46DC-AFBD-F070012BB7FF}"/>
    <dgm:cxn modelId="{F5CD359C-0C21-4418-966F-BE197DDA608B}" type="presOf" srcId="{1C33E903-7113-4A27-AD71-90AAB246BACB}" destId="{807E7734-4507-4C6D-A79B-3EA6CE889E25}" srcOrd="0" destOrd="1" presId="urn:microsoft.com/office/officeart/2005/8/layout/default"/>
    <dgm:cxn modelId="{A649FFAB-50D0-455A-91EA-75C7D9BA93EE}" srcId="{8845BB1A-A303-436C-8C32-B8B13637EC6E}" destId="{926261C2-CE05-4E3B-97E7-880E72B8727F}" srcOrd="4" destOrd="0" parTransId="{61F3FBA9-ECB5-46FD-A05D-84E3A34B3259}" sibTransId="{FCA6785B-FC1D-45F8-995E-0F6F4B711BDB}"/>
    <dgm:cxn modelId="{E329EBAC-16F0-4F18-A231-F649CC5EACFB}" srcId="{8845BB1A-A303-436C-8C32-B8B13637EC6E}" destId="{5938B320-2252-4165-9DBD-6512D80C17E1}" srcOrd="5" destOrd="0" parTransId="{3270BE87-6DB9-406C-8D10-BEB881755E97}" sibTransId="{FD75CE16-1FAD-46F0-BD20-64B51C551BD3}"/>
    <dgm:cxn modelId="{66F90BB3-E1C9-4FF9-B4D2-43D07F556EED}" type="presOf" srcId="{A14B3A4B-955F-4703-968B-44E2E8E7E30B}" destId="{807E7734-4507-4C6D-A79B-3EA6CE889E25}" srcOrd="0" destOrd="4" presId="urn:microsoft.com/office/officeart/2005/8/layout/default"/>
    <dgm:cxn modelId="{39DF39B8-6ABA-454C-B8C9-97B4F084EAF0}" srcId="{8845BB1A-A303-436C-8C32-B8B13637EC6E}" destId="{C89295B7-E0D4-4EFD-A330-595C0CFBDBF9}" srcOrd="3" destOrd="0" parTransId="{59A08EC9-D0BB-4FD1-8988-81A5A628BD0A}" sibTransId="{D0626B80-AD34-428C-9E19-7F2624F7FCE1}"/>
    <dgm:cxn modelId="{E188F7C0-77B5-4CBE-AEC7-2E745964DC9A}" type="presOf" srcId="{926261C2-CE05-4E3B-97E7-880E72B8727F}" destId="{186908E2-B4A7-4473-B0E1-52EEF9E15B2B}" srcOrd="0" destOrd="5" presId="urn:microsoft.com/office/officeart/2005/8/layout/default"/>
    <dgm:cxn modelId="{1315BBC7-FB9E-48EA-B7F7-1557A5C07A55}" type="presOf" srcId="{7AE70877-C0A7-402C-8B5C-FDB76AFC6D3F}" destId="{186908E2-B4A7-4473-B0E1-52EEF9E15B2B}" srcOrd="0" destOrd="3" presId="urn:microsoft.com/office/officeart/2005/8/layout/default"/>
    <dgm:cxn modelId="{D5F2A8CD-7AD5-4333-86F7-CEAAD7D1A317}" type="presOf" srcId="{1C0E7EAD-39FF-4453-A60D-E04FC16AB8C0}" destId="{807E7734-4507-4C6D-A79B-3EA6CE889E25}" srcOrd="0" destOrd="6" presId="urn:microsoft.com/office/officeart/2005/8/layout/default"/>
    <dgm:cxn modelId="{AF5277D0-5AD6-432B-B910-CAEF04FD0C64}" type="presOf" srcId="{5938B320-2252-4165-9DBD-6512D80C17E1}" destId="{186908E2-B4A7-4473-B0E1-52EEF9E15B2B}" srcOrd="0" destOrd="6" presId="urn:microsoft.com/office/officeart/2005/8/layout/default"/>
    <dgm:cxn modelId="{6ED985D9-58FC-4161-945D-928DB6599D55}" srcId="{0C6297AC-59DE-409A-89FA-A846B2F4743D}" destId="{8845BB1A-A303-436C-8C32-B8B13637EC6E}" srcOrd="1" destOrd="0" parTransId="{B109211C-A7FB-497D-96EA-00A46B09A406}" sibTransId="{22FBBE91-92D6-482B-8D9C-FD828642510A}"/>
    <dgm:cxn modelId="{EF5C29DC-CCDC-46AA-A8FF-888F26F6B29E}" srcId="{E2D7A004-404B-4C3B-820F-27010C094702}" destId="{A14B3A4B-955F-4703-968B-44E2E8E7E30B}" srcOrd="3" destOrd="0" parTransId="{F0FC0CC9-07F6-497E-B226-584CFAB8D4C6}" sibTransId="{B51585ED-428B-4213-A976-23B18F140EA6}"/>
    <dgm:cxn modelId="{4682A0E1-2CD8-48C9-AF77-A05FFD3C35CD}" type="presOf" srcId="{C9CFD0EE-B428-449A-B168-708CFB6C23DE}" destId="{186908E2-B4A7-4473-B0E1-52EEF9E15B2B}" srcOrd="0" destOrd="9" presId="urn:microsoft.com/office/officeart/2005/8/layout/default"/>
    <dgm:cxn modelId="{406E33E7-8519-45F0-9296-E01838DB20C0}" type="presOf" srcId="{0C6297AC-59DE-409A-89FA-A846B2F4743D}" destId="{1597C1E5-64C8-4E26-B136-BB0B95F7377C}" srcOrd="0" destOrd="0" presId="urn:microsoft.com/office/officeart/2005/8/layout/default"/>
    <dgm:cxn modelId="{3108E5E7-D549-45A0-9916-01AA6355A3F4}" type="presOf" srcId="{C89295B7-E0D4-4EFD-A330-595C0CFBDBF9}" destId="{186908E2-B4A7-4473-B0E1-52EEF9E15B2B}" srcOrd="0" destOrd="4" presId="urn:microsoft.com/office/officeart/2005/8/layout/default"/>
    <dgm:cxn modelId="{CCB6F6ED-49D0-4C09-83AB-7381A450F9FF}" type="presOf" srcId="{E2D7A004-404B-4C3B-820F-27010C094702}" destId="{807E7734-4507-4C6D-A79B-3EA6CE889E25}" srcOrd="0" destOrd="0" presId="urn:microsoft.com/office/officeart/2005/8/layout/default"/>
    <dgm:cxn modelId="{2F3C81F0-DBBE-4657-B94D-ACBFBA2E4E74}" type="presOf" srcId="{067BA48E-6327-4F26-882C-001F643CF26D}" destId="{186908E2-B4A7-4473-B0E1-52EEF9E15B2B}" srcOrd="0" destOrd="1" presId="urn:microsoft.com/office/officeart/2005/8/layout/default"/>
    <dgm:cxn modelId="{7CEB75C3-4C74-4798-ABA8-72A881531698}" type="presParOf" srcId="{1597C1E5-64C8-4E26-B136-BB0B95F7377C}" destId="{807E7734-4507-4C6D-A79B-3EA6CE889E25}" srcOrd="0" destOrd="0" presId="urn:microsoft.com/office/officeart/2005/8/layout/default"/>
    <dgm:cxn modelId="{C3A77356-A45A-4688-81EB-9C76A1A23331}" type="presParOf" srcId="{1597C1E5-64C8-4E26-B136-BB0B95F7377C}" destId="{56DFF3D7-EF46-47E9-8C43-3E30436973CE}" srcOrd="1" destOrd="0" presId="urn:microsoft.com/office/officeart/2005/8/layout/default"/>
    <dgm:cxn modelId="{B87C0E3A-8C19-4514-9CB5-0C90BB9FF3DE}" type="presParOf" srcId="{1597C1E5-64C8-4E26-B136-BB0B95F7377C}" destId="{186908E2-B4A7-4473-B0E1-52EEF9E15B2B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C6297AC-59DE-409A-89FA-A846B2F4743D}" type="doc">
      <dgm:prSet loTypeId="urn:microsoft.com/office/officeart/2008/layout/LinedList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2D7A004-404B-4C3B-820F-27010C094702}">
      <dgm:prSet phldrT="[Text]" custT="1"/>
      <dgm:spPr/>
      <dgm:t>
        <a:bodyPr/>
        <a:lstStyle/>
        <a:p>
          <a:pPr algn="l"/>
          <a:r>
            <a:rPr lang="en-US" sz="1800" dirty="0"/>
            <a:t>Character Class</a:t>
          </a:r>
        </a:p>
      </dgm:t>
    </dgm:pt>
    <dgm:pt modelId="{1DD33DAF-E5B4-4B0F-900E-F1A2BDA66327}" type="parTrans" cxnId="{6B42A096-4AF2-48EA-A9F4-02CB9D9203D3}">
      <dgm:prSet/>
      <dgm:spPr/>
      <dgm:t>
        <a:bodyPr/>
        <a:lstStyle/>
        <a:p>
          <a:endParaRPr lang="en-US" sz="1600"/>
        </a:p>
      </dgm:t>
    </dgm:pt>
    <dgm:pt modelId="{83C3A04D-02E1-46DC-AFBD-F070012BB7FF}" type="sibTrans" cxnId="{6B42A096-4AF2-48EA-A9F4-02CB9D9203D3}">
      <dgm:prSet/>
      <dgm:spPr/>
      <dgm:t>
        <a:bodyPr/>
        <a:lstStyle/>
        <a:p>
          <a:endParaRPr lang="en-US" sz="1600"/>
        </a:p>
      </dgm:t>
    </dgm:pt>
    <dgm:pt modelId="{411B6606-A43F-4EBF-A084-377F20CC8734}">
      <dgm:prSet custT="1"/>
      <dgm:spPr/>
      <dgm:t>
        <a:bodyPr/>
        <a:lstStyle/>
        <a:p>
          <a:pPr algn="l"/>
          <a:r>
            <a:rPr lang="en-US" sz="1800" dirty="0"/>
            <a:t>[a-z] - Match any lowercase ASCII letter</a:t>
          </a:r>
        </a:p>
      </dgm:t>
    </dgm:pt>
    <dgm:pt modelId="{28CAE7A9-619D-4B99-B66B-877243729448}" type="parTrans" cxnId="{E0A9CD87-6F68-449A-AEF9-D736A70B0F62}">
      <dgm:prSet/>
      <dgm:spPr/>
      <dgm:t>
        <a:bodyPr/>
        <a:lstStyle/>
        <a:p>
          <a:endParaRPr lang="en-US" sz="1600"/>
        </a:p>
      </dgm:t>
    </dgm:pt>
    <dgm:pt modelId="{D391972B-FE7C-4941-B7C9-47AC66543B55}" type="sibTrans" cxnId="{E0A9CD87-6F68-449A-AEF9-D736A70B0F62}">
      <dgm:prSet/>
      <dgm:spPr/>
      <dgm:t>
        <a:bodyPr/>
        <a:lstStyle/>
        <a:p>
          <a:endParaRPr lang="en-US" sz="1600"/>
        </a:p>
      </dgm:t>
    </dgm:pt>
    <dgm:pt modelId="{3CABE7C8-DA74-4083-B5A0-989E56271DFA}">
      <dgm:prSet custT="1"/>
      <dgm:spPr/>
      <dgm:t>
        <a:bodyPr/>
        <a:lstStyle/>
        <a:p>
          <a:pPr algn="l"/>
          <a:r>
            <a:rPr lang="en-US" sz="1800" dirty="0"/>
            <a:t>[0-9] - Match any digit (same as /d)</a:t>
          </a:r>
        </a:p>
      </dgm:t>
    </dgm:pt>
    <dgm:pt modelId="{2C2FBD66-5978-46BD-BF15-2765D0F4B6E4}" type="sibTrans" cxnId="{72C4A917-5EE7-4C1A-8311-B4DE3A91562D}">
      <dgm:prSet/>
      <dgm:spPr/>
      <dgm:t>
        <a:bodyPr/>
        <a:lstStyle/>
        <a:p>
          <a:endParaRPr lang="en-US" sz="1600"/>
        </a:p>
      </dgm:t>
    </dgm:pt>
    <dgm:pt modelId="{C9A779CE-80DF-4265-881C-7100B8A1B04F}" type="parTrans" cxnId="{72C4A917-5EE7-4C1A-8311-B4DE3A91562D}">
      <dgm:prSet/>
      <dgm:spPr/>
      <dgm:t>
        <a:bodyPr/>
        <a:lstStyle/>
        <a:p>
          <a:endParaRPr lang="en-US" sz="1600"/>
        </a:p>
      </dgm:t>
    </dgm:pt>
    <dgm:pt modelId="{FFEA5802-F150-4C45-8095-C44CAD40BC50}">
      <dgm:prSet custT="1"/>
      <dgm:spPr/>
      <dgm:t>
        <a:bodyPr/>
        <a:lstStyle/>
        <a:p>
          <a:pPr algn="l"/>
          <a:r>
            <a:rPr lang="en-US" sz="1800" dirty="0"/>
            <a:t>[A-Z] - Match any uppercase ASCII letter</a:t>
          </a:r>
        </a:p>
      </dgm:t>
    </dgm:pt>
    <dgm:pt modelId="{F6671BF9-9B5C-4F48-9496-67578DC70918}" type="sibTrans" cxnId="{4FA065ED-77E6-4F4D-971F-EDBBAEF8696D}">
      <dgm:prSet/>
      <dgm:spPr/>
      <dgm:t>
        <a:bodyPr/>
        <a:lstStyle/>
        <a:p>
          <a:endParaRPr lang="en-US" sz="1600"/>
        </a:p>
      </dgm:t>
    </dgm:pt>
    <dgm:pt modelId="{B24FCCC4-56A4-47A9-B516-BD94A4972C49}" type="parTrans" cxnId="{4FA065ED-77E6-4F4D-971F-EDBBAEF8696D}">
      <dgm:prSet/>
      <dgm:spPr/>
      <dgm:t>
        <a:bodyPr/>
        <a:lstStyle/>
        <a:p>
          <a:endParaRPr lang="en-US" sz="1600"/>
        </a:p>
      </dgm:t>
    </dgm:pt>
    <dgm:pt modelId="{C3AFD1D3-10FF-464E-9DA9-432D40A44ADD}">
      <dgm:prSet custT="1"/>
      <dgm:spPr/>
      <dgm:t>
        <a:bodyPr/>
        <a:lstStyle/>
        <a:p>
          <a:pPr algn="l"/>
          <a:r>
            <a:rPr lang="en-US" sz="1800" dirty="0"/>
            <a:t>[a-zA-Z0-9] - Match any ASCII letter (upper or lower) or digit</a:t>
          </a:r>
        </a:p>
      </dgm:t>
    </dgm:pt>
    <dgm:pt modelId="{C1897FCC-300A-4421-AB2C-A2B7F1C76E19}" type="parTrans" cxnId="{4F0143D7-F749-4611-8495-49BEB420D834}">
      <dgm:prSet/>
      <dgm:spPr/>
      <dgm:t>
        <a:bodyPr/>
        <a:lstStyle/>
        <a:p>
          <a:endParaRPr lang="en-US" sz="1600"/>
        </a:p>
      </dgm:t>
    </dgm:pt>
    <dgm:pt modelId="{2C6D1BD6-EEB2-40C4-B6AF-8E652B6AB90A}" type="sibTrans" cxnId="{4F0143D7-F749-4611-8495-49BEB420D834}">
      <dgm:prSet/>
      <dgm:spPr/>
      <dgm:t>
        <a:bodyPr/>
        <a:lstStyle/>
        <a:p>
          <a:endParaRPr lang="en-US" sz="1600"/>
        </a:p>
      </dgm:t>
    </dgm:pt>
    <dgm:pt modelId="{CDD7C9BA-F3A6-4E72-AA89-469E9E3AFB00}">
      <dgm:prSet custT="1"/>
      <dgm:spPr/>
      <dgm:t>
        <a:bodyPr/>
        <a:lstStyle/>
        <a:p>
          <a:pPr algn="l"/>
          <a:r>
            <a:rPr lang="en-US" sz="1800" dirty="0"/>
            <a:t>\s - Match a whitespace (same as [\t\r\n\f]) </a:t>
          </a:r>
        </a:p>
      </dgm:t>
    </dgm:pt>
    <dgm:pt modelId="{F05186AE-6A42-4805-975F-02ECBC4C0536}" type="parTrans" cxnId="{A2FEC2A7-7538-4D53-8C29-B21FA306D94F}">
      <dgm:prSet/>
      <dgm:spPr/>
      <dgm:t>
        <a:bodyPr/>
        <a:lstStyle/>
        <a:p>
          <a:endParaRPr lang="en-US" sz="1600"/>
        </a:p>
      </dgm:t>
    </dgm:pt>
    <dgm:pt modelId="{03345248-421E-4A29-8E43-4E2BA331C322}" type="sibTrans" cxnId="{A2FEC2A7-7538-4D53-8C29-B21FA306D94F}">
      <dgm:prSet/>
      <dgm:spPr/>
      <dgm:t>
        <a:bodyPr/>
        <a:lstStyle/>
        <a:p>
          <a:endParaRPr lang="en-US" sz="1600"/>
        </a:p>
      </dgm:t>
    </dgm:pt>
    <dgm:pt modelId="{A17BE5CF-022D-4A1D-9B4A-B93EA331116D}">
      <dgm:prSet custT="1"/>
      <dgm:spPr/>
      <dgm:t>
        <a:bodyPr/>
        <a:lstStyle/>
        <a:p>
          <a:pPr algn="l"/>
          <a:r>
            <a:rPr lang="en-US" sz="1800" dirty="0"/>
            <a:t>\S - Match non whitespace (same as [^\t\r\n\f])    </a:t>
          </a:r>
        </a:p>
      </dgm:t>
    </dgm:pt>
    <dgm:pt modelId="{E682FA70-8A5B-4119-BA76-A14E40BAE01F}" type="parTrans" cxnId="{981B6F97-819B-4178-99B0-ACF88B0D5BA2}">
      <dgm:prSet/>
      <dgm:spPr/>
      <dgm:t>
        <a:bodyPr/>
        <a:lstStyle/>
        <a:p>
          <a:endParaRPr lang="en-US" sz="1600"/>
        </a:p>
      </dgm:t>
    </dgm:pt>
    <dgm:pt modelId="{20510F91-0235-47C4-8C98-698E17407F7E}" type="sibTrans" cxnId="{981B6F97-819B-4178-99B0-ACF88B0D5BA2}">
      <dgm:prSet/>
      <dgm:spPr/>
      <dgm:t>
        <a:bodyPr/>
        <a:lstStyle/>
        <a:p>
          <a:endParaRPr lang="en-US" sz="1600"/>
        </a:p>
      </dgm:t>
    </dgm:pt>
    <dgm:pt modelId="{A20AECD4-E00C-4BCE-9729-0EEBA25166A4}">
      <dgm:prSet custT="1"/>
      <dgm:spPr/>
      <dgm:t>
        <a:bodyPr/>
        <a:lstStyle/>
        <a:p>
          <a:pPr algn="l"/>
          <a:r>
            <a:rPr lang="en-US" sz="1800" dirty="0"/>
            <a:t>\w - Match a single word-character (same as [a-zA-Z0-9_])</a:t>
          </a:r>
        </a:p>
      </dgm:t>
    </dgm:pt>
    <dgm:pt modelId="{24F99769-EC2B-4BA0-9D0E-4E7740C64826}" type="parTrans" cxnId="{5B982830-1316-457E-947E-EF7538510E96}">
      <dgm:prSet/>
      <dgm:spPr/>
      <dgm:t>
        <a:bodyPr/>
        <a:lstStyle/>
        <a:p>
          <a:endParaRPr lang="en-US" sz="1600"/>
        </a:p>
      </dgm:t>
    </dgm:pt>
    <dgm:pt modelId="{E37C3FA2-8A99-4B97-9016-3492F8C1160E}" type="sibTrans" cxnId="{5B982830-1316-457E-947E-EF7538510E96}">
      <dgm:prSet/>
      <dgm:spPr/>
      <dgm:t>
        <a:bodyPr/>
        <a:lstStyle/>
        <a:p>
          <a:endParaRPr lang="en-US" sz="1600"/>
        </a:p>
      </dgm:t>
    </dgm:pt>
    <dgm:pt modelId="{B215B4DC-1222-46FB-8068-B364FD6CD811}">
      <dgm:prSet custT="1"/>
      <dgm:spPr/>
      <dgm:t>
        <a:bodyPr/>
        <a:lstStyle/>
        <a:p>
          <a:pPr algn="l"/>
          <a:r>
            <a:rPr lang="en-US" sz="1800" dirty="0"/>
            <a:t>[^0-9] - Match anything other than digits (same as /D)</a:t>
          </a:r>
        </a:p>
      </dgm:t>
    </dgm:pt>
    <dgm:pt modelId="{D44A993A-1B38-4A47-9F81-3E973D6AD2B6}" type="parTrans" cxnId="{783A65FF-59AC-4244-B726-0A61AAF80676}">
      <dgm:prSet/>
      <dgm:spPr/>
      <dgm:t>
        <a:bodyPr/>
        <a:lstStyle/>
        <a:p>
          <a:endParaRPr lang="en-US"/>
        </a:p>
      </dgm:t>
    </dgm:pt>
    <dgm:pt modelId="{6DDFA5BC-6543-4808-8BF8-53D7E93F14DE}" type="sibTrans" cxnId="{783A65FF-59AC-4244-B726-0A61AAF80676}">
      <dgm:prSet/>
      <dgm:spPr/>
      <dgm:t>
        <a:bodyPr/>
        <a:lstStyle/>
        <a:p>
          <a:endParaRPr lang="en-US"/>
        </a:p>
      </dgm:t>
    </dgm:pt>
    <dgm:pt modelId="{FF597B4D-2013-42F7-976E-F0DACE52923C}">
      <dgm:prSet custT="1"/>
      <dgm:spPr/>
      <dgm:t>
        <a:bodyPr/>
        <a:lstStyle/>
        <a:p>
          <a:pPr algn="l"/>
          <a:r>
            <a:rPr lang="en-US" sz="1800" dirty="0"/>
            <a:t>\W - Match a non word-character (same as [^a-zA-Z0-9_]) </a:t>
          </a:r>
        </a:p>
      </dgm:t>
    </dgm:pt>
    <dgm:pt modelId="{B2DFCA26-BCD9-45A5-83F6-0C11E5E264D4}" type="parTrans" cxnId="{F2D4CE2F-2DDC-4FD9-BE54-8A157E17987A}">
      <dgm:prSet/>
      <dgm:spPr/>
      <dgm:t>
        <a:bodyPr/>
        <a:lstStyle/>
        <a:p>
          <a:endParaRPr lang="en-US"/>
        </a:p>
      </dgm:t>
    </dgm:pt>
    <dgm:pt modelId="{7D07D3B2-8850-496B-ADD4-5643C663E6C4}" type="sibTrans" cxnId="{F2D4CE2F-2DDC-4FD9-BE54-8A157E17987A}">
      <dgm:prSet/>
      <dgm:spPr/>
      <dgm:t>
        <a:bodyPr/>
        <a:lstStyle/>
        <a:p>
          <a:endParaRPr lang="en-US"/>
        </a:p>
      </dgm:t>
    </dgm:pt>
    <dgm:pt modelId="{CB0C1BF0-A5FC-4632-84C1-8E4B46766269}" type="pres">
      <dgm:prSet presAssocID="{0C6297AC-59DE-409A-89FA-A846B2F4743D}" presName="vert0" presStyleCnt="0">
        <dgm:presLayoutVars>
          <dgm:dir/>
          <dgm:animOne val="branch"/>
          <dgm:animLvl val="lvl"/>
        </dgm:presLayoutVars>
      </dgm:prSet>
      <dgm:spPr/>
    </dgm:pt>
    <dgm:pt modelId="{29B2A168-49C6-463B-8C84-2B6CECDF01B0}" type="pres">
      <dgm:prSet presAssocID="{E2D7A004-404B-4C3B-820F-27010C094702}" presName="thickLine" presStyleLbl="alignNode1" presStyleIdx="0" presStyleCnt="1"/>
      <dgm:spPr/>
    </dgm:pt>
    <dgm:pt modelId="{D63B376E-A2C7-4943-88ED-3A947F0119D2}" type="pres">
      <dgm:prSet presAssocID="{E2D7A004-404B-4C3B-820F-27010C094702}" presName="horz1" presStyleCnt="0"/>
      <dgm:spPr/>
    </dgm:pt>
    <dgm:pt modelId="{507A7FC2-7AAE-4A92-88D8-8B78354427B0}" type="pres">
      <dgm:prSet presAssocID="{E2D7A004-404B-4C3B-820F-27010C094702}" presName="tx1" presStyleLbl="revTx" presStyleIdx="0" presStyleCnt="10"/>
      <dgm:spPr/>
    </dgm:pt>
    <dgm:pt modelId="{837B76FE-BA7D-47B5-935B-0F49A0C940EB}" type="pres">
      <dgm:prSet presAssocID="{E2D7A004-404B-4C3B-820F-27010C094702}" presName="vert1" presStyleCnt="0"/>
      <dgm:spPr/>
    </dgm:pt>
    <dgm:pt modelId="{03F4F7BD-3F6F-42D1-8C2D-F391FEED2638}" type="pres">
      <dgm:prSet presAssocID="{411B6606-A43F-4EBF-A084-377F20CC8734}" presName="vertSpace2a" presStyleCnt="0"/>
      <dgm:spPr/>
    </dgm:pt>
    <dgm:pt modelId="{C285ACAD-78BD-4DB7-B74B-DDA404B8A2D0}" type="pres">
      <dgm:prSet presAssocID="{411B6606-A43F-4EBF-A084-377F20CC8734}" presName="horz2" presStyleCnt="0"/>
      <dgm:spPr/>
    </dgm:pt>
    <dgm:pt modelId="{2AA3301A-B801-45CE-B01A-3FCF00D29034}" type="pres">
      <dgm:prSet presAssocID="{411B6606-A43F-4EBF-A084-377F20CC8734}" presName="horzSpace2" presStyleCnt="0"/>
      <dgm:spPr/>
    </dgm:pt>
    <dgm:pt modelId="{82B7FCA3-1924-4B32-B800-263307750238}" type="pres">
      <dgm:prSet presAssocID="{411B6606-A43F-4EBF-A084-377F20CC8734}" presName="tx2" presStyleLbl="revTx" presStyleIdx="1" presStyleCnt="10"/>
      <dgm:spPr/>
    </dgm:pt>
    <dgm:pt modelId="{015F986E-E49E-4D5F-BE96-3854A485C608}" type="pres">
      <dgm:prSet presAssocID="{411B6606-A43F-4EBF-A084-377F20CC8734}" presName="vert2" presStyleCnt="0"/>
      <dgm:spPr/>
    </dgm:pt>
    <dgm:pt modelId="{FE52D036-40CE-4030-89D6-A02D0C17CF60}" type="pres">
      <dgm:prSet presAssocID="{411B6606-A43F-4EBF-A084-377F20CC8734}" presName="thinLine2b" presStyleLbl="callout" presStyleIdx="0" presStyleCnt="9"/>
      <dgm:spPr/>
    </dgm:pt>
    <dgm:pt modelId="{69233633-85DC-4FC5-A188-A058385E6D8A}" type="pres">
      <dgm:prSet presAssocID="{411B6606-A43F-4EBF-A084-377F20CC8734}" presName="vertSpace2b" presStyleCnt="0"/>
      <dgm:spPr/>
    </dgm:pt>
    <dgm:pt modelId="{3148F5F5-AC1F-490B-9375-81C6758F775C}" type="pres">
      <dgm:prSet presAssocID="{FFEA5802-F150-4C45-8095-C44CAD40BC50}" presName="horz2" presStyleCnt="0"/>
      <dgm:spPr/>
    </dgm:pt>
    <dgm:pt modelId="{1A502A66-359C-4C6D-BB8F-46F61A0B5710}" type="pres">
      <dgm:prSet presAssocID="{FFEA5802-F150-4C45-8095-C44CAD40BC50}" presName="horzSpace2" presStyleCnt="0"/>
      <dgm:spPr/>
    </dgm:pt>
    <dgm:pt modelId="{101F09D7-E9EA-49D1-819B-00266A6B9CAC}" type="pres">
      <dgm:prSet presAssocID="{FFEA5802-F150-4C45-8095-C44CAD40BC50}" presName="tx2" presStyleLbl="revTx" presStyleIdx="2" presStyleCnt="10"/>
      <dgm:spPr/>
    </dgm:pt>
    <dgm:pt modelId="{9D9EFC52-B39C-4380-BAA0-642474E940BD}" type="pres">
      <dgm:prSet presAssocID="{FFEA5802-F150-4C45-8095-C44CAD40BC50}" presName="vert2" presStyleCnt="0"/>
      <dgm:spPr/>
    </dgm:pt>
    <dgm:pt modelId="{E7941000-DC2A-4BA6-934A-55300102A35E}" type="pres">
      <dgm:prSet presAssocID="{FFEA5802-F150-4C45-8095-C44CAD40BC50}" presName="thinLine2b" presStyleLbl="callout" presStyleIdx="1" presStyleCnt="9"/>
      <dgm:spPr/>
    </dgm:pt>
    <dgm:pt modelId="{62582D78-81E9-42FB-A998-6FC67BBDF864}" type="pres">
      <dgm:prSet presAssocID="{FFEA5802-F150-4C45-8095-C44CAD40BC50}" presName="vertSpace2b" presStyleCnt="0"/>
      <dgm:spPr/>
    </dgm:pt>
    <dgm:pt modelId="{31C62A4D-5730-44C4-B24A-C18D81492559}" type="pres">
      <dgm:prSet presAssocID="{3CABE7C8-DA74-4083-B5A0-989E56271DFA}" presName="horz2" presStyleCnt="0"/>
      <dgm:spPr/>
    </dgm:pt>
    <dgm:pt modelId="{90894EB2-A4F2-4E4F-ABB8-5A1BD233F723}" type="pres">
      <dgm:prSet presAssocID="{3CABE7C8-DA74-4083-B5A0-989E56271DFA}" presName="horzSpace2" presStyleCnt="0"/>
      <dgm:spPr/>
    </dgm:pt>
    <dgm:pt modelId="{C9C106DD-F05D-4B48-A11C-11B52B6B014A}" type="pres">
      <dgm:prSet presAssocID="{3CABE7C8-DA74-4083-B5A0-989E56271DFA}" presName="tx2" presStyleLbl="revTx" presStyleIdx="3" presStyleCnt="10"/>
      <dgm:spPr/>
    </dgm:pt>
    <dgm:pt modelId="{BAFA6AF0-A569-4455-BE15-42E8F410266F}" type="pres">
      <dgm:prSet presAssocID="{3CABE7C8-DA74-4083-B5A0-989E56271DFA}" presName="vert2" presStyleCnt="0"/>
      <dgm:spPr/>
    </dgm:pt>
    <dgm:pt modelId="{330C75C0-386A-4B71-9A28-290EEF423462}" type="pres">
      <dgm:prSet presAssocID="{3CABE7C8-DA74-4083-B5A0-989E56271DFA}" presName="thinLine2b" presStyleLbl="callout" presStyleIdx="2" presStyleCnt="9"/>
      <dgm:spPr/>
    </dgm:pt>
    <dgm:pt modelId="{37C888C9-E4C0-4D49-A712-8194EFC7AD2B}" type="pres">
      <dgm:prSet presAssocID="{3CABE7C8-DA74-4083-B5A0-989E56271DFA}" presName="vertSpace2b" presStyleCnt="0"/>
      <dgm:spPr/>
    </dgm:pt>
    <dgm:pt modelId="{FF6123E1-4916-4582-8747-B1E62C7BB5A3}" type="pres">
      <dgm:prSet presAssocID="{B215B4DC-1222-46FB-8068-B364FD6CD811}" presName="horz2" presStyleCnt="0"/>
      <dgm:spPr/>
    </dgm:pt>
    <dgm:pt modelId="{D0EFF26E-9E57-43B6-84B8-6B7854B2F2B4}" type="pres">
      <dgm:prSet presAssocID="{B215B4DC-1222-46FB-8068-B364FD6CD811}" presName="horzSpace2" presStyleCnt="0"/>
      <dgm:spPr/>
    </dgm:pt>
    <dgm:pt modelId="{48A46EBF-E146-472A-95DE-8E3521EBE86C}" type="pres">
      <dgm:prSet presAssocID="{B215B4DC-1222-46FB-8068-B364FD6CD811}" presName="tx2" presStyleLbl="revTx" presStyleIdx="4" presStyleCnt="10"/>
      <dgm:spPr/>
    </dgm:pt>
    <dgm:pt modelId="{13DA00EF-F5D0-4BD3-9FF5-6CC8C0480EEE}" type="pres">
      <dgm:prSet presAssocID="{B215B4DC-1222-46FB-8068-B364FD6CD811}" presName="vert2" presStyleCnt="0"/>
      <dgm:spPr/>
    </dgm:pt>
    <dgm:pt modelId="{B0F1400F-0EB9-4602-A965-38500832353E}" type="pres">
      <dgm:prSet presAssocID="{B215B4DC-1222-46FB-8068-B364FD6CD811}" presName="thinLine2b" presStyleLbl="callout" presStyleIdx="3" presStyleCnt="9"/>
      <dgm:spPr/>
    </dgm:pt>
    <dgm:pt modelId="{60567762-59F2-4DCA-AF91-0C2B49A76BF3}" type="pres">
      <dgm:prSet presAssocID="{B215B4DC-1222-46FB-8068-B364FD6CD811}" presName="vertSpace2b" presStyleCnt="0"/>
      <dgm:spPr/>
    </dgm:pt>
    <dgm:pt modelId="{CB06F241-6585-455C-AD96-AC04B4F057AC}" type="pres">
      <dgm:prSet presAssocID="{C3AFD1D3-10FF-464E-9DA9-432D40A44ADD}" presName="horz2" presStyleCnt="0"/>
      <dgm:spPr/>
    </dgm:pt>
    <dgm:pt modelId="{CF7729CC-C2FB-4A77-80AF-95E154C9C43D}" type="pres">
      <dgm:prSet presAssocID="{C3AFD1D3-10FF-464E-9DA9-432D40A44ADD}" presName="horzSpace2" presStyleCnt="0"/>
      <dgm:spPr/>
    </dgm:pt>
    <dgm:pt modelId="{08FE9722-4A9F-45B2-A3BD-4E10DDF446AB}" type="pres">
      <dgm:prSet presAssocID="{C3AFD1D3-10FF-464E-9DA9-432D40A44ADD}" presName="tx2" presStyleLbl="revTx" presStyleIdx="5" presStyleCnt="10"/>
      <dgm:spPr/>
    </dgm:pt>
    <dgm:pt modelId="{1D255A53-096C-4AE8-9FF1-F29B091A825B}" type="pres">
      <dgm:prSet presAssocID="{C3AFD1D3-10FF-464E-9DA9-432D40A44ADD}" presName="vert2" presStyleCnt="0"/>
      <dgm:spPr/>
    </dgm:pt>
    <dgm:pt modelId="{195F7AF7-BC5A-4FD9-A43E-6808779310BC}" type="pres">
      <dgm:prSet presAssocID="{C3AFD1D3-10FF-464E-9DA9-432D40A44ADD}" presName="thinLine2b" presStyleLbl="callout" presStyleIdx="4" presStyleCnt="9"/>
      <dgm:spPr/>
    </dgm:pt>
    <dgm:pt modelId="{DD3F8E5E-9B6E-469F-A295-FC3C8B527394}" type="pres">
      <dgm:prSet presAssocID="{C3AFD1D3-10FF-464E-9DA9-432D40A44ADD}" presName="vertSpace2b" presStyleCnt="0"/>
      <dgm:spPr/>
    </dgm:pt>
    <dgm:pt modelId="{66D68DA1-C44F-4D2D-8F68-BD2B8DB36CD1}" type="pres">
      <dgm:prSet presAssocID="{CDD7C9BA-F3A6-4E72-AA89-469E9E3AFB00}" presName="horz2" presStyleCnt="0"/>
      <dgm:spPr/>
    </dgm:pt>
    <dgm:pt modelId="{056EB9E6-B45B-4237-B380-89E7173B7EC4}" type="pres">
      <dgm:prSet presAssocID="{CDD7C9BA-F3A6-4E72-AA89-469E9E3AFB00}" presName="horzSpace2" presStyleCnt="0"/>
      <dgm:spPr/>
    </dgm:pt>
    <dgm:pt modelId="{B460DF6E-FB78-4542-8A1F-F7F14975494B}" type="pres">
      <dgm:prSet presAssocID="{CDD7C9BA-F3A6-4E72-AA89-469E9E3AFB00}" presName="tx2" presStyleLbl="revTx" presStyleIdx="6" presStyleCnt="10"/>
      <dgm:spPr/>
    </dgm:pt>
    <dgm:pt modelId="{1D7FCD1E-17E5-405F-A618-F74416086C7C}" type="pres">
      <dgm:prSet presAssocID="{CDD7C9BA-F3A6-4E72-AA89-469E9E3AFB00}" presName="vert2" presStyleCnt="0"/>
      <dgm:spPr/>
    </dgm:pt>
    <dgm:pt modelId="{3A99B9E7-A36A-4FA8-AE8A-09DBAA8DD310}" type="pres">
      <dgm:prSet presAssocID="{CDD7C9BA-F3A6-4E72-AA89-469E9E3AFB00}" presName="thinLine2b" presStyleLbl="callout" presStyleIdx="5" presStyleCnt="9"/>
      <dgm:spPr/>
    </dgm:pt>
    <dgm:pt modelId="{00FF69A1-C64E-483B-AFFE-7A70D97E4457}" type="pres">
      <dgm:prSet presAssocID="{CDD7C9BA-F3A6-4E72-AA89-469E9E3AFB00}" presName="vertSpace2b" presStyleCnt="0"/>
      <dgm:spPr/>
    </dgm:pt>
    <dgm:pt modelId="{087CBDF2-CD36-4FEB-9182-71B328692783}" type="pres">
      <dgm:prSet presAssocID="{A17BE5CF-022D-4A1D-9B4A-B93EA331116D}" presName="horz2" presStyleCnt="0"/>
      <dgm:spPr/>
    </dgm:pt>
    <dgm:pt modelId="{A30BE56B-26DA-44CB-9657-3E4686CE3E4A}" type="pres">
      <dgm:prSet presAssocID="{A17BE5CF-022D-4A1D-9B4A-B93EA331116D}" presName="horzSpace2" presStyleCnt="0"/>
      <dgm:spPr/>
    </dgm:pt>
    <dgm:pt modelId="{AF774564-C21D-4731-90E6-116D69C6A450}" type="pres">
      <dgm:prSet presAssocID="{A17BE5CF-022D-4A1D-9B4A-B93EA331116D}" presName="tx2" presStyleLbl="revTx" presStyleIdx="7" presStyleCnt="10"/>
      <dgm:spPr/>
    </dgm:pt>
    <dgm:pt modelId="{0ED2BEC3-7E77-4E89-B788-8845982C5528}" type="pres">
      <dgm:prSet presAssocID="{A17BE5CF-022D-4A1D-9B4A-B93EA331116D}" presName="vert2" presStyleCnt="0"/>
      <dgm:spPr/>
    </dgm:pt>
    <dgm:pt modelId="{5F177317-4E3C-45B1-86E0-3926FF8A8041}" type="pres">
      <dgm:prSet presAssocID="{A17BE5CF-022D-4A1D-9B4A-B93EA331116D}" presName="thinLine2b" presStyleLbl="callout" presStyleIdx="6" presStyleCnt="9"/>
      <dgm:spPr/>
    </dgm:pt>
    <dgm:pt modelId="{9210337C-A39A-4C5F-BABA-461E20A9B030}" type="pres">
      <dgm:prSet presAssocID="{A17BE5CF-022D-4A1D-9B4A-B93EA331116D}" presName="vertSpace2b" presStyleCnt="0"/>
      <dgm:spPr/>
    </dgm:pt>
    <dgm:pt modelId="{50468B2C-F056-441B-986A-42F91359F02F}" type="pres">
      <dgm:prSet presAssocID="{A20AECD4-E00C-4BCE-9729-0EEBA25166A4}" presName="horz2" presStyleCnt="0"/>
      <dgm:spPr/>
    </dgm:pt>
    <dgm:pt modelId="{5D8BE71C-B100-406E-A1AA-0619ED6F6C17}" type="pres">
      <dgm:prSet presAssocID="{A20AECD4-E00C-4BCE-9729-0EEBA25166A4}" presName="horzSpace2" presStyleCnt="0"/>
      <dgm:spPr/>
    </dgm:pt>
    <dgm:pt modelId="{6DC46C3A-4DCE-4AFF-B2D0-00898BD3F7A0}" type="pres">
      <dgm:prSet presAssocID="{A20AECD4-E00C-4BCE-9729-0EEBA25166A4}" presName="tx2" presStyleLbl="revTx" presStyleIdx="8" presStyleCnt="10"/>
      <dgm:spPr/>
    </dgm:pt>
    <dgm:pt modelId="{2D6BCC31-A3AA-46F4-AE5F-F8C15C51762F}" type="pres">
      <dgm:prSet presAssocID="{A20AECD4-E00C-4BCE-9729-0EEBA25166A4}" presName="vert2" presStyleCnt="0"/>
      <dgm:spPr/>
    </dgm:pt>
    <dgm:pt modelId="{4C0892B6-C342-4ED1-8818-E96D4A7C37ED}" type="pres">
      <dgm:prSet presAssocID="{A20AECD4-E00C-4BCE-9729-0EEBA25166A4}" presName="thinLine2b" presStyleLbl="callout" presStyleIdx="7" presStyleCnt="9"/>
      <dgm:spPr/>
    </dgm:pt>
    <dgm:pt modelId="{C9634769-1272-48C3-A4C7-84144475ED34}" type="pres">
      <dgm:prSet presAssocID="{A20AECD4-E00C-4BCE-9729-0EEBA25166A4}" presName="vertSpace2b" presStyleCnt="0"/>
      <dgm:spPr/>
    </dgm:pt>
    <dgm:pt modelId="{BACF684A-B5D9-4767-A16D-4FD18D2F4E73}" type="pres">
      <dgm:prSet presAssocID="{FF597B4D-2013-42F7-976E-F0DACE52923C}" presName="horz2" presStyleCnt="0"/>
      <dgm:spPr/>
    </dgm:pt>
    <dgm:pt modelId="{06EE884F-7896-4B62-AF46-EF8F574C511D}" type="pres">
      <dgm:prSet presAssocID="{FF597B4D-2013-42F7-976E-F0DACE52923C}" presName="horzSpace2" presStyleCnt="0"/>
      <dgm:spPr/>
    </dgm:pt>
    <dgm:pt modelId="{DDB7A422-12FD-4597-B60A-6DA85D51FF05}" type="pres">
      <dgm:prSet presAssocID="{FF597B4D-2013-42F7-976E-F0DACE52923C}" presName="tx2" presStyleLbl="revTx" presStyleIdx="9" presStyleCnt="10"/>
      <dgm:spPr/>
    </dgm:pt>
    <dgm:pt modelId="{C74AB503-B0BD-4242-90D8-2518924062B4}" type="pres">
      <dgm:prSet presAssocID="{FF597B4D-2013-42F7-976E-F0DACE52923C}" presName="vert2" presStyleCnt="0"/>
      <dgm:spPr/>
    </dgm:pt>
    <dgm:pt modelId="{0ADAAF8E-300C-4AC2-B66D-F1FEBBDE3B6E}" type="pres">
      <dgm:prSet presAssocID="{FF597B4D-2013-42F7-976E-F0DACE52923C}" presName="thinLine2b" presStyleLbl="callout" presStyleIdx="8" presStyleCnt="9"/>
      <dgm:spPr/>
    </dgm:pt>
    <dgm:pt modelId="{F38B576B-AC76-4B8D-82E3-543E363FAA03}" type="pres">
      <dgm:prSet presAssocID="{FF597B4D-2013-42F7-976E-F0DACE52923C}" presName="vertSpace2b" presStyleCnt="0"/>
      <dgm:spPr/>
    </dgm:pt>
  </dgm:ptLst>
  <dgm:cxnLst>
    <dgm:cxn modelId="{72C4A917-5EE7-4C1A-8311-B4DE3A91562D}" srcId="{E2D7A004-404B-4C3B-820F-27010C094702}" destId="{3CABE7C8-DA74-4083-B5A0-989E56271DFA}" srcOrd="2" destOrd="0" parTransId="{C9A779CE-80DF-4265-881C-7100B8A1B04F}" sibTransId="{2C2FBD66-5978-46BD-BF15-2765D0F4B6E4}"/>
    <dgm:cxn modelId="{CBFAC622-6CEB-4ECD-A480-C740947AFC4D}" type="presOf" srcId="{411B6606-A43F-4EBF-A084-377F20CC8734}" destId="{82B7FCA3-1924-4B32-B800-263307750238}" srcOrd="0" destOrd="0" presId="urn:microsoft.com/office/officeart/2008/layout/LinedList"/>
    <dgm:cxn modelId="{F2D4CE2F-2DDC-4FD9-BE54-8A157E17987A}" srcId="{E2D7A004-404B-4C3B-820F-27010C094702}" destId="{FF597B4D-2013-42F7-976E-F0DACE52923C}" srcOrd="8" destOrd="0" parTransId="{B2DFCA26-BCD9-45A5-83F6-0C11E5E264D4}" sibTransId="{7D07D3B2-8850-496B-ADD4-5643C663E6C4}"/>
    <dgm:cxn modelId="{5B982830-1316-457E-947E-EF7538510E96}" srcId="{E2D7A004-404B-4C3B-820F-27010C094702}" destId="{A20AECD4-E00C-4BCE-9729-0EEBA25166A4}" srcOrd="7" destOrd="0" parTransId="{24F99769-EC2B-4BA0-9D0E-4E7740C64826}" sibTransId="{E37C3FA2-8A99-4B97-9016-3492F8C1160E}"/>
    <dgm:cxn modelId="{6BEDDB37-BA24-47D0-BE55-0913F39AF6C8}" type="presOf" srcId="{A17BE5CF-022D-4A1D-9B4A-B93EA331116D}" destId="{AF774564-C21D-4731-90E6-116D69C6A450}" srcOrd="0" destOrd="0" presId="urn:microsoft.com/office/officeart/2008/layout/LinedList"/>
    <dgm:cxn modelId="{C1153554-0503-423B-AC13-5493A9E712AF}" type="presOf" srcId="{3CABE7C8-DA74-4083-B5A0-989E56271DFA}" destId="{C9C106DD-F05D-4B48-A11C-11B52B6B014A}" srcOrd="0" destOrd="0" presId="urn:microsoft.com/office/officeart/2008/layout/LinedList"/>
    <dgm:cxn modelId="{BD4F7262-65BA-4C57-84D3-595EDC9E16F3}" type="presOf" srcId="{FFEA5802-F150-4C45-8095-C44CAD40BC50}" destId="{101F09D7-E9EA-49D1-819B-00266A6B9CAC}" srcOrd="0" destOrd="0" presId="urn:microsoft.com/office/officeart/2008/layout/LinedList"/>
    <dgm:cxn modelId="{7CCF4B6F-866F-47E8-A63C-9266A2F2E174}" type="presOf" srcId="{B215B4DC-1222-46FB-8068-B364FD6CD811}" destId="{48A46EBF-E146-472A-95DE-8E3521EBE86C}" srcOrd="0" destOrd="0" presId="urn:microsoft.com/office/officeart/2008/layout/LinedList"/>
    <dgm:cxn modelId="{E0A9CD87-6F68-449A-AEF9-D736A70B0F62}" srcId="{E2D7A004-404B-4C3B-820F-27010C094702}" destId="{411B6606-A43F-4EBF-A084-377F20CC8734}" srcOrd="0" destOrd="0" parTransId="{28CAE7A9-619D-4B99-B66B-877243729448}" sibTransId="{D391972B-FE7C-4941-B7C9-47AC66543B55}"/>
    <dgm:cxn modelId="{6B42A096-4AF2-48EA-A9F4-02CB9D9203D3}" srcId="{0C6297AC-59DE-409A-89FA-A846B2F4743D}" destId="{E2D7A004-404B-4C3B-820F-27010C094702}" srcOrd="0" destOrd="0" parTransId="{1DD33DAF-E5B4-4B0F-900E-F1A2BDA66327}" sibTransId="{83C3A04D-02E1-46DC-AFBD-F070012BB7FF}"/>
    <dgm:cxn modelId="{981B6F97-819B-4178-99B0-ACF88B0D5BA2}" srcId="{E2D7A004-404B-4C3B-820F-27010C094702}" destId="{A17BE5CF-022D-4A1D-9B4A-B93EA331116D}" srcOrd="6" destOrd="0" parTransId="{E682FA70-8A5B-4119-BA76-A14E40BAE01F}" sibTransId="{20510F91-0235-47C4-8C98-698E17407F7E}"/>
    <dgm:cxn modelId="{507D3699-E019-44A1-92C0-DD38AE55E8E7}" type="presOf" srcId="{CDD7C9BA-F3A6-4E72-AA89-469E9E3AFB00}" destId="{B460DF6E-FB78-4542-8A1F-F7F14975494B}" srcOrd="0" destOrd="0" presId="urn:microsoft.com/office/officeart/2008/layout/LinedList"/>
    <dgm:cxn modelId="{A2FEC2A7-7538-4D53-8C29-B21FA306D94F}" srcId="{E2D7A004-404B-4C3B-820F-27010C094702}" destId="{CDD7C9BA-F3A6-4E72-AA89-469E9E3AFB00}" srcOrd="5" destOrd="0" parTransId="{F05186AE-6A42-4805-975F-02ECBC4C0536}" sibTransId="{03345248-421E-4A29-8E43-4E2BA331C322}"/>
    <dgm:cxn modelId="{E6C23FA8-61AB-4254-9056-446F24302925}" type="presOf" srcId="{FF597B4D-2013-42F7-976E-F0DACE52923C}" destId="{DDB7A422-12FD-4597-B60A-6DA85D51FF05}" srcOrd="0" destOrd="0" presId="urn:microsoft.com/office/officeart/2008/layout/LinedList"/>
    <dgm:cxn modelId="{FDE03EAB-4BFB-44C9-9151-FEDD5B71C901}" type="presOf" srcId="{E2D7A004-404B-4C3B-820F-27010C094702}" destId="{507A7FC2-7AAE-4A92-88D8-8B78354427B0}" srcOrd="0" destOrd="0" presId="urn:microsoft.com/office/officeart/2008/layout/LinedList"/>
    <dgm:cxn modelId="{66D401BE-B2E5-4A35-ABF8-90170FB5B087}" type="presOf" srcId="{C3AFD1D3-10FF-464E-9DA9-432D40A44ADD}" destId="{08FE9722-4A9F-45B2-A3BD-4E10DDF446AB}" srcOrd="0" destOrd="0" presId="urn:microsoft.com/office/officeart/2008/layout/LinedList"/>
    <dgm:cxn modelId="{4F0143D7-F749-4611-8495-49BEB420D834}" srcId="{E2D7A004-404B-4C3B-820F-27010C094702}" destId="{C3AFD1D3-10FF-464E-9DA9-432D40A44ADD}" srcOrd="4" destOrd="0" parTransId="{C1897FCC-300A-4421-AB2C-A2B7F1C76E19}" sibTransId="{2C6D1BD6-EEB2-40C4-B6AF-8E652B6AB90A}"/>
    <dgm:cxn modelId="{07BD4EE9-5D59-4490-9B45-CC036E8F6184}" type="presOf" srcId="{A20AECD4-E00C-4BCE-9729-0EEBA25166A4}" destId="{6DC46C3A-4DCE-4AFF-B2D0-00898BD3F7A0}" srcOrd="0" destOrd="0" presId="urn:microsoft.com/office/officeart/2008/layout/LinedList"/>
    <dgm:cxn modelId="{4FA065ED-77E6-4F4D-971F-EDBBAEF8696D}" srcId="{E2D7A004-404B-4C3B-820F-27010C094702}" destId="{FFEA5802-F150-4C45-8095-C44CAD40BC50}" srcOrd="1" destOrd="0" parTransId="{B24FCCC4-56A4-47A9-B516-BD94A4972C49}" sibTransId="{F6671BF9-9B5C-4F48-9496-67578DC70918}"/>
    <dgm:cxn modelId="{1D8554EE-605D-41FA-B02B-7BDDF6973B87}" type="presOf" srcId="{0C6297AC-59DE-409A-89FA-A846B2F4743D}" destId="{CB0C1BF0-A5FC-4632-84C1-8E4B46766269}" srcOrd="0" destOrd="0" presId="urn:microsoft.com/office/officeart/2008/layout/LinedList"/>
    <dgm:cxn modelId="{783A65FF-59AC-4244-B726-0A61AAF80676}" srcId="{E2D7A004-404B-4C3B-820F-27010C094702}" destId="{B215B4DC-1222-46FB-8068-B364FD6CD811}" srcOrd="3" destOrd="0" parTransId="{D44A993A-1B38-4A47-9F81-3E973D6AD2B6}" sibTransId="{6DDFA5BC-6543-4808-8BF8-53D7E93F14DE}"/>
    <dgm:cxn modelId="{C0630032-C363-46E4-A4A8-C2DC2DE1B99F}" type="presParOf" srcId="{CB0C1BF0-A5FC-4632-84C1-8E4B46766269}" destId="{29B2A168-49C6-463B-8C84-2B6CECDF01B0}" srcOrd="0" destOrd="0" presId="urn:microsoft.com/office/officeart/2008/layout/LinedList"/>
    <dgm:cxn modelId="{33009DB4-1D1C-46F6-B826-58CDD195014C}" type="presParOf" srcId="{CB0C1BF0-A5FC-4632-84C1-8E4B46766269}" destId="{D63B376E-A2C7-4943-88ED-3A947F0119D2}" srcOrd="1" destOrd="0" presId="urn:microsoft.com/office/officeart/2008/layout/LinedList"/>
    <dgm:cxn modelId="{35B9D977-A2FA-46CD-AD33-E8AA97A6D344}" type="presParOf" srcId="{D63B376E-A2C7-4943-88ED-3A947F0119D2}" destId="{507A7FC2-7AAE-4A92-88D8-8B78354427B0}" srcOrd="0" destOrd="0" presId="urn:microsoft.com/office/officeart/2008/layout/LinedList"/>
    <dgm:cxn modelId="{DBE722A2-EB77-44D4-80D2-603734090342}" type="presParOf" srcId="{D63B376E-A2C7-4943-88ED-3A947F0119D2}" destId="{837B76FE-BA7D-47B5-935B-0F49A0C940EB}" srcOrd="1" destOrd="0" presId="urn:microsoft.com/office/officeart/2008/layout/LinedList"/>
    <dgm:cxn modelId="{B22F93FF-1126-4A39-9C11-3E6CF8EB92BD}" type="presParOf" srcId="{837B76FE-BA7D-47B5-935B-0F49A0C940EB}" destId="{03F4F7BD-3F6F-42D1-8C2D-F391FEED2638}" srcOrd="0" destOrd="0" presId="urn:microsoft.com/office/officeart/2008/layout/LinedList"/>
    <dgm:cxn modelId="{8BF467EC-845D-4F41-81FA-1FC9E340F1C3}" type="presParOf" srcId="{837B76FE-BA7D-47B5-935B-0F49A0C940EB}" destId="{C285ACAD-78BD-4DB7-B74B-DDA404B8A2D0}" srcOrd="1" destOrd="0" presId="urn:microsoft.com/office/officeart/2008/layout/LinedList"/>
    <dgm:cxn modelId="{13EB0E6C-954F-4AAF-98B0-98126F31856F}" type="presParOf" srcId="{C285ACAD-78BD-4DB7-B74B-DDA404B8A2D0}" destId="{2AA3301A-B801-45CE-B01A-3FCF00D29034}" srcOrd="0" destOrd="0" presId="urn:microsoft.com/office/officeart/2008/layout/LinedList"/>
    <dgm:cxn modelId="{0BA3D846-D73F-4471-A6E8-4D8527BF9691}" type="presParOf" srcId="{C285ACAD-78BD-4DB7-B74B-DDA404B8A2D0}" destId="{82B7FCA3-1924-4B32-B800-263307750238}" srcOrd="1" destOrd="0" presId="urn:microsoft.com/office/officeart/2008/layout/LinedList"/>
    <dgm:cxn modelId="{3FEBA303-2CF1-46D3-A456-11EDF8D4205E}" type="presParOf" srcId="{C285ACAD-78BD-4DB7-B74B-DDA404B8A2D0}" destId="{015F986E-E49E-4D5F-BE96-3854A485C608}" srcOrd="2" destOrd="0" presId="urn:microsoft.com/office/officeart/2008/layout/LinedList"/>
    <dgm:cxn modelId="{5FD1DF35-20B1-4CB8-B73C-4535E3779165}" type="presParOf" srcId="{837B76FE-BA7D-47B5-935B-0F49A0C940EB}" destId="{FE52D036-40CE-4030-89D6-A02D0C17CF60}" srcOrd="2" destOrd="0" presId="urn:microsoft.com/office/officeart/2008/layout/LinedList"/>
    <dgm:cxn modelId="{D6B42161-DF09-4DB1-BC49-A1B19A7A914F}" type="presParOf" srcId="{837B76FE-BA7D-47B5-935B-0F49A0C940EB}" destId="{69233633-85DC-4FC5-A188-A058385E6D8A}" srcOrd="3" destOrd="0" presId="urn:microsoft.com/office/officeart/2008/layout/LinedList"/>
    <dgm:cxn modelId="{27097089-E170-44B3-9DF3-AFE90BF78C0F}" type="presParOf" srcId="{837B76FE-BA7D-47B5-935B-0F49A0C940EB}" destId="{3148F5F5-AC1F-490B-9375-81C6758F775C}" srcOrd="4" destOrd="0" presId="urn:microsoft.com/office/officeart/2008/layout/LinedList"/>
    <dgm:cxn modelId="{059E6234-408B-4160-A85F-1875D535D603}" type="presParOf" srcId="{3148F5F5-AC1F-490B-9375-81C6758F775C}" destId="{1A502A66-359C-4C6D-BB8F-46F61A0B5710}" srcOrd="0" destOrd="0" presId="urn:microsoft.com/office/officeart/2008/layout/LinedList"/>
    <dgm:cxn modelId="{17D7BB2E-2B8F-44E1-B9E4-D36A333B43E1}" type="presParOf" srcId="{3148F5F5-AC1F-490B-9375-81C6758F775C}" destId="{101F09D7-E9EA-49D1-819B-00266A6B9CAC}" srcOrd="1" destOrd="0" presId="urn:microsoft.com/office/officeart/2008/layout/LinedList"/>
    <dgm:cxn modelId="{FEAE3704-4EAF-4BB1-B6B6-A1AA93588B31}" type="presParOf" srcId="{3148F5F5-AC1F-490B-9375-81C6758F775C}" destId="{9D9EFC52-B39C-4380-BAA0-642474E940BD}" srcOrd="2" destOrd="0" presId="urn:microsoft.com/office/officeart/2008/layout/LinedList"/>
    <dgm:cxn modelId="{A5C249E2-7AC3-4963-B389-96927712F4C2}" type="presParOf" srcId="{837B76FE-BA7D-47B5-935B-0F49A0C940EB}" destId="{E7941000-DC2A-4BA6-934A-55300102A35E}" srcOrd="5" destOrd="0" presId="urn:microsoft.com/office/officeart/2008/layout/LinedList"/>
    <dgm:cxn modelId="{81F044A8-BADA-43F9-8AFE-57A11134AA63}" type="presParOf" srcId="{837B76FE-BA7D-47B5-935B-0F49A0C940EB}" destId="{62582D78-81E9-42FB-A998-6FC67BBDF864}" srcOrd="6" destOrd="0" presId="urn:microsoft.com/office/officeart/2008/layout/LinedList"/>
    <dgm:cxn modelId="{FED218BA-E16F-4A11-A577-41586129F81C}" type="presParOf" srcId="{837B76FE-BA7D-47B5-935B-0F49A0C940EB}" destId="{31C62A4D-5730-44C4-B24A-C18D81492559}" srcOrd="7" destOrd="0" presId="urn:microsoft.com/office/officeart/2008/layout/LinedList"/>
    <dgm:cxn modelId="{0C26DC80-F192-4EF6-8554-303AC3E1700F}" type="presParOf" srcId="{31C62A4D-5730-44C4-B24A-C18D81492559}" destId="{90894EB2-A4F2-4E4F-ABB8-5A1BD233F723}" srcOrd="0" destOrd="0" presId="urn:microsoft.com/office/officeart/2008/layout/LinedList"/>
    <dgm:cxn modelId="{5F8D82AB-FBCC-44C9-935D-CDF958CC12BD}" type="presParOf" srcId="{31C62A4D-5730-44C4-B24A-C18D81492559}" destId="{C9C106DD-F05D-4B48-A11C-11B52B6B014A}" srcOrd="1" destOrd="0" presId="urn:microsoft.com/office/officeart/2008/layout/LinedList"/>
    <dgm:cxn modelId="{6EF0ABEB-956B-438A-8886-99B62E06769E}" type="presParOf" srcId="{31C62A4D-5730-44C4-B24A-C18D81492559}" destId="{BAFA6AF0-A569-4455-BE15-42E8F410266F}" srcOrd="2" destOrd="0" presId="urn:microsoft.com/office/officeart/2008/layout/LinedList"/>
    <dgm:cxn modelId="{AFEDA033-95AB-47B4-B424-19C61AD17EA5}" type="presParOf" srcId="{837B76FE-BA7D-47B5-935B-0F49A0C940EB}" destId="{330C75C0-386A-4B71-9A28-290EEF423462}" srcOrd="8" destOrd="0" presId="urn:microsoft.com/office/officeart/2008/layout/LinedList"/>
    <dgm:cxn modelId="{AB50DBE3-CCB1-4B2B-816C-682A6D2264FA}" type="presParOf" srcId="{837B76FE-BA7D-47B5-935B-0F49A0C940EB}" destId="{37C888C9-E4C0-4D49-A712-8194EFC7AD2B}" srcOrd="9" destOrd="0" presId="urn:microsoft.com/office/officeart/2008/layout/LinedList"/>
    <dgm:cxn modelId="{DEE56AA2-66E8-4A8A-B82B-8617AB45E652}" type="presParOf" srcId="{837B76FE-BA7D-47B5-935B-0F49A0C940EB}" destId="{FF6123E1-4916-4582-8747-B1E62C7BB5A3}" srcOrd="10" destOrd="0" presId="urn:microsoft.com/office/officeart/2008/layout/LinedList"/>
    <dgm:cxn modelId="{65FD5F48-92EF-4C37-9E08-39E4011C2A81}" type="presParOf" srcId="{FF6123E1-4916-4582-8747-B1E62C7BB5A3}" destId="{D0EFF26E-9E57-43B6-84B8-6B7854B2F2B4}" srcOrd="0" destOrd="0" presId="urn:microsoft.com/office/officeart/2008/layout/LinedList"/>
    <dgm:cxn modelId="{C440576F-A88F-4320-AAE1-13899C888E32}" type="presParOf" srcId="{FF6123E1-4916-4582-8747-B1E62C7BB5A3}" destId="{48A46EBF-E146-472A-95DE-8E3521EBE86C}" srcOrd="1" destOrd="0" presId="urn:microsoft.com/office/officeart/2008/layout/LinedList"/>
    <dgm:cxn modelId="{CE7D4A6A-5912-4DC9-8282-33BBD8AF7211}" type="presParOf" srcId="{FF6123E1-4916-4582-8747-B1E62C7BB5A3}" destId="{13DA00EF-F5D0-4BD3-9FF5-6CC8C0480EEE}" srcOrd="2" destOrd="0" presId="urn:microsoft.com/office/officeart/2008/layout/LinedList"/>
    <dgm:cxn modelId="{767F27E4-9BE2-425A-95C0-FBFF24A82C9B}" type="presParOf" srcId="{837B76FE-BA7D-47B5-935B-0F49A0C940EB}" destId="{B0F1400F-0EB9-4602-A965-38500832353E}" srcOrd="11" destOrd="0" presId="urn:microsoft.com/office/officeart/2008/layout/LinedList"/>
    <dgm:cxn modelId="{35C11A6B-8471-465D-A9C0-6DC6B421C890}" type="presParOf" srcId="{837B76FE-BA7D-47B5-935B-0F49A0C940EB}" destId="{60567762-59F2-4DCA-AF91-0C2B49A76BF3}" srcOrd="12" destOrd="0" presId="urn:microsoft.com/office/officeart/2008/layout/LinedList"/>
    <dgm:cxn modelId="{B92EFBE0-051A-4B11-8B50-D5B1B0B1D0D6}" type="presParOf" srcId="{837B76FE-BA7D-47B5-935B-0F49A0C940EB}" destId="{CB06F241-6585-455C-AD96-AC04B4F057AC}" srcOrd="13" destOrd="0" presId="urn:microsoft.com/office/officeart/2008/layout/LinedList"/>
    <dgm:cxn modelId="{E8B5DA74-102A-46D0-B16F-9AFC225B0ABF}" type="presParOf" srcId="{CB06F241-6585-455C-AD96-AC04B4F057AC}" destId="{CF7729CC-C2FB-4A77-80AF-95E154C9C43D}" srcOrd="0" destOrd="0" presId="urn:microsoft.com/office/officeart/2008/layout/LinedList"/>
    <dgm:cxn modelId="{9F134409-FA83-43BA-B74E-DEB544B007B4}" type="presParOf" srcId="{CB06F241-6585-455C-AD96-AC04B4F057AC}" destId="{08FE9722-4A9F-45B2-A3BD-4E10DDF446AB}" srcOrd="1" destOrd="0" presId="urn:microsoft.com/office/officeart/2008/layout/LinedList"/>
    <dgm:cxn modelId="{B399B2AD-4DF0-49ED-9391-E38AFB988041}" type="presParOf" srcId="{CB06F241-6585-455C-AD96-AC04B4F057AC}" destId="{1D255A53-096C-4AE8-9FF1-F29B091A825B}" srcOrd="2" destOrd="0" presId="urn:microsoft.com/office/officeart/2008/layout/LinedList"/>
    <dgm:cxn modelId="{B38C2390-2D2E-4F65-B481-429F2DCA32A5}" type="presParOf" srcId="{837B76FE-BA7D-47B5-935B-0F49A0C940EB}" destId="{195F7AF7-BC5A-4FD9-A43E-6808779310BC}" srcOrd="14" destOrd="0" presId="urn:microsoft.com/office/officeart/2008/layout/LinedList"/>
    <dgm:cxn modelId="{B418FD9A-18FF-4A1E-A460-BD41DDDB3474}" type="presParOf" srcId="{837B76FE-BA7D-47B5-935B-0F49A0C940EB}" destId="{DD3F8E5E-9B6E-469F-A295-FC3C8B527394}" srcOrd="15" destOrd="0" presId="urn:microsoft.com/office/officeart/2008/layout/LinedList"/>
    <dgm:cxn modelId="{EE3BBCDD-5AC2-4A3B-8C3B-B2C0EE297F94}" type="presParOf" srcId="{837B76FE-BA7D-47B5-935B-0F49A0C940EB}" destId="{66D68DA1-C44F-4D2D-8F68-BD2B8DB36CD1}" srcOrd="16" destOrd="0" presId="urn:microsoft.com/office/officeart/2008/layout/LinedList"/>
    <dgm:cxn modelId="{03A7AC58-D634-42F5-A9F3-AB9555AAEADA}" type="presParOf" srcId="{66D68DA1-C44F-4D2D-8F68-BD2B8DB36CD1}" destId="{056EB9E6-B45B-4237-B380-89E7173B7EC4}" srcOrd="0" destOrd="0" presId="urn:microsoft.com/office/officeart/2008/layout/LinedList"/>
    <dgm:cxn modelId="{A2BBE00B-4754-4986-B3DF-3C1C78667C09}" type="presParOf" srcId="{66D68DA1-C44F-4D2D-8F68-BD2B8DB36CD1}" destId="{B460DF6E-FB78-4542-8A1F-F7F14975494B}" srcOrd="1" destOrd="0" presId="urn:microsoft.com/office/officeart/2008/layout/LinedList"/>
    <dgm:cxn modelId="{57A8797D-DD6E-454B-B9C0-832E2DC8FE63}" type="presParOf" srcId="{66D68DA1-C44F-4D2D-8F68-BD2B8DB36CD1}" destId="{1D7FCD1E-17E5-405F-A618-F74416086C7C}" srcOrd="2" destOrd="0" presId="urn:microsoft.com/office/officeart/2008/layout/LinedList"/>
    <dgm:cxn modelId="{EB0B647D-AFD2-4B76-9157-3CC59E9EF685}" type="presParOf" srcId="{837B76FE-BA7D-47B5-935B-0F49A0C940EB}" destId="{3A99B9E7-A36A-4FA8-AE8A-09DBAA8DD310}" srcOrd="17" destOrd="0" presId="urn:microsoft.com/office/officeart/2008/layout/LinedList"/>
    <dgm:cxn modelId="{CA56CD24-E8B1-4E64-A1F2-93DC1B7CCC57}" type="presParOf" srcId="{837B76FE-BA7D-47B5-935B-0F49A0C940EB}" destId="{00FF69A1-C64E-483B-AFFE-7A70D97E4457}" srcOrd="18" destOrd="0" presId="urn:microsoft.com/office/officeart/2008/layout/LinedList"/>
    <dgm:cxn modelId="{7A5FF7FA-056F-47ED-AFD8-94BF25B4DACA}" type="presParOf" srcId="{837B76FE-BA7D-47B5-935B-0F49A0C940EB}" destId="{087CBDF2-CD36-4FEB-9182-71B328692783}" srcOrd="19" destOrd="0" presId="urn:microsoft.com/office/officeart/2008/layout/LinedList"/>
    <dgm:cxn modelId="{45FF410C-B211-480D-B0DB-B46F44C90BF3}" type="presParOf" srcId="{087CBDF2-CD36-4FEB-9182-71B328692783}" destId="{A30BE56B-26DA-44CB-9657-3E4686CE3E4A}" srcOrd="0" destOrd="0" presId="urn:microsoft.com/office/officeart/2008/layout/LinedList"/>
    <dgm:cxn modelId="{06F78ABF-991D-424D-8BC0-44135814606C}" type="presParOf" srcId="{087CBDF2-CD36-4FEB-9182-71B328692783}" destId="{AF774564-C21D-4731-90E6-116D69C6A450}" srcOrd="1" destOrd="0" presId="urn:microsoft.com/office/officeart/2008/layout/LinedList"/>
    <dgm:cxn modelId="{A967FE45-FA1B-432F-9E36-01910CBC2F23}" type="presParOf" srcId="{087CBDF2-CD36-4FEB-9182-71B328692783}" destId="{0ED2BEC3-7E77-4E89-B788-8845982C5528}" srcOrd="2" destOrd="0" presId="urn:microsoft.com/office/officeart/2008/layout/LinedList"/>
    <dgm:cxn modelId="{82B10ABD-3BF8-4C50-A566-581B8FA80B7F}" type="presParOf" srcId="{837B76FE-BA7D-47B5-935B-0F49A0C940EB}" destId="{5F177317-4E3C-45B1-86E0-3926FF8A8041}" srcOrd="20" destOrd="0" presId="urn:microsoft.com/office/officeart/2008/layout/LinedList"/>
    <dgm:cxn modelId="{023B2A32-CF8F-41C8-946F-4C863D3184BC}" type="presParOf" srcId="{837B76FE-BA7D-47B5-935B-0F49A0C940EB}" destId="{9210337C-A39A-4C5F-BABA-461E20A9B030}" srcOrd="21" destOrd="0" presId="urn:microsoft.com/office/officeart/2008/layout/LinedList"/>
    <dgm:cxn modelId="{7C31AAD2-E45E-4FFB-891F-BE3AD2AE6D31}" type="presParOf" srcId="{837B76FE-BA7D-47B5-935B-0F49A0C940EB}" destId="{50468B2C-F056-441B-986A-42F91359F02F}" srcOrd="22" destOrd="0" presId="urn:microsoft.com/office/officeart/2008/layout/LinedList"/>
    <dgm:cxn modelId="{957ED740-3B57-43CC-AA63-342ADFBC678C}" type="presParOf" srcId="{50468B2C-F056-441B-986A-42F91359F02F}" destId="{5D8BE71C-B100-406E-A1AA-0619ED6F6C17}" srcOrd="0" destOrd="0" presId="urn:microsoft.com/office/officeart/2008/layout/LinedList"/>
    <dgm:cxn modelId="{6E3F58BE-1B57-4649-97BA-B742C138767D}" type="presParOf" srcId="{50468B2C-F056-441B-986A-42F91359F02F}" destId="{6DC46C3A-4DCE-4AFF-B2D0-00898BD3F7A0}" srcOrd="1" destOrd="0" presId="urn:microsoft.com/office/officeart/2008/layout/LinedList"/>
    <dgm:cxn modelId="{9FF279F6-9E39-402B-B58F-49AB3B21F9E7}" type="presParOf" srcId="{50468B2C-F056-441B-986A-42F91359F02F}" destId="{2D6BCC31-A3AA-46F4-AE5F-F8C15C51762F}" srcOrd="2" destOrd="0" presId="urn:microsoft.com/office/officeart/2008/layout/LinedList"/>
    <dgm:cxn modelId="{7906AC92-20F7-465D-B0CD-00A8159B0687}" type="presParOf" srcId="{837B76FE-BA7D-47B5-935B-0F49A0C940EB}" destId="{4C0892B6-C342-4ED1-8818-E96D4A7C37ED}" srcOrd="23" destOrd="0" presId="urn:microsoft.com/office/officeart/2008/layout/LinedList"/>
    <dgm:cxn modelId="{B4396C17-9CCF-4F31-9A7D-FA069B45AD91}" type="presParOf" srcId="{837B76FE-BA7D-47B5-935B-0F49A0C940EB}" destId="{C9634769-1272-48C3-A4C7-84144475ED34}" srcOrd="24" destOrd="0" presId="urn:microsoft.com/office/officeart/2008/layout/LinedList"/>
    <dgm:cxn modelId="{4569BDA7-B364-4EF1-BDC0-8D8665182F1A}" type="presParOf" srcId="{837B76FE-BA7D-47B5-935B-0F49A0C940EB}" destId="{BACF684A-B5D9-4767-A16D-4FD18D2F4E73}" srcOrd="25" destOrd="0" presId="urn:microsoft.com/office/officeart/2008/layout/LinedList"/>
    <dgm:cxn modelId="{1B1B6754-9873-4ED6-A1B9-DFC29CB4BD3C}" type="presParOf" srcId="{BACF684A-B5D9-4767-A16D-4FD18D2F4E73}" destId="{06EE884F-7896-4B62-AF46-EF8F574C511D}" srcOrd="0" destOrd="0" presId="urn:microsoft.com/office/officeart/2008/layout/LinedList"/>
    <dgm:cxn modelId="{53BDBCB9-D7EA-46F4-9E71-9CF32E293143}" type="presParOf" srcId="{BACF684A-B5D9-4767-A16D-4FD18D2F4E73}" destId="{DDB7A422-12FD-4597-B60A-6DA85D51FF05}" srcOrd="1" destOrd="0" presId="urn:microsoft.com/office/officeart/2008/layout/LinedList"/>
    <dgm:cxn modelId="{1556671D-15BB-4E90-A45B-CD5B57E4EECF}" type="presParOf" srcId="{BACF684A-B5D9-4767-A16D-4FD18D2F4E73}" destId="{C74AB503-B0BD-4242-90D8-2518924062B4}" srcOrd="2" destOrd="0" presId="urn:microsoft.com/office/officeart/2008/layout/LinedList"/>
    <dgm:cxn modelId="{6B85B3C3-F26E-4674-B34C-B6625D7E3FEC}" type="presParOf" srcId="{837B76FE-BA7D-47B5-935B-0F49A0C940EB}" destId="{0ADAAF8E-300C-4AC2-B66D-F1FEBBDE3B6E}" srcOrd="26" destOrd="0" presId="urn:microsoft.com/office/officeart/2008/layout/LinedList"/>
    <dgm:cxn modelId="{50EE9E2F-855C-4B11-988E-48BAD7670F1A}" type="presParOf" srcId="{837B76FE-BA7D-47B5-935B-0F49A0C940EB}" destId="{F38B576B-AC76-4B8D-82E3-543E363FAA03}" srcOrd="27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42A70E-2562-4FFC-8452-DE21AD466566}">
      <dsp:nvSpPr>
        <dsp:cNvPr id="0" name=""/>
        <dsp:cNvSpPr/>
      </dsp:nvSpPr>
      <dsp:spPr>
        <a:xfrm>
          <a:off x="76283" y="1123165"/>
          <a:ext cx="1139532" cy="3755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Get Data</a:t>
          </a:r>
        </a:p>
      </dsp:txBody>
      <dsp:txXfrm>
        <a:off x="76283" y="1123165"/>
        <a:ext cx="1139532" cy="375527"/>
      </dsp:txXfrm>
    </dsp:sp>
    <dsp:sp modelId="{B76BCA08-7996-4AA0-9DB2-D6631B6E371B}">
      <dsp:nvSpPr>
        <dsp:cNvPr id="0" name=""/>
        <dsp:cNvSpPr/>
      </dsp:nvSpPr>
      <dsp:spPr>
        <a:xfrm>
          <a:off x="74988" y="1008953"/>
          <a:ext cx="90644" cy="90644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53E6F86-E68F-4640-8199-85A27E72D84F}">
      <dsp:nvSpPr>
        <dsp:cNvPr id="0" name=""/>
        <dsp:cNvSpPr/>
      </dsp:nvSpPr>
      <dsp:spPr>
        <a:xfrm>
          <a:off x="138439" y="882050"/>
          <a:ext cx="90644" cy="90644"/>
        </a:xfrm>
        <a:prstGeom prst="ellipse">
          <a:avLst/>
        </a:prstGeom>
        <a:gradFill rotWithShape="0">
          <a:gsLst>
            <a:gs pos="0">
              <a:schemeClr val="accent5">
                <a:hueOff val="-273587"/>
                <a:satOff val="1671"/>
                <a:lumOff val="90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273587"/>
                <a:satOff val="1671"/>
                <a:lumOff val="90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D85A75F-6A8F-4F0E-AAD1-87271A8C56B5}">
      <dsp:nvSpPr>
        <dsp:cNvPr id="0" name=""/>
        <dsp:cNvSpPr/>
      </dsp:nvSpPr>
      <dsp:spPr>
        <a:xfrm>
          <a:off x="290722" y="907431"/>
          <a:ext cx="142441" cy="142441"/>
        </a:xfrm>
        <a:prstGeom prst="ellipse">
          <a:avLst/>
        </a:prstGeom>
        <a:gradFill rotWithShape="0">
          <a:gsLst>
            <a:gs pos="0">
              <a:schemeClr val="accent5">
                <a:hueOff val="-547174"/>
                <a:satOff val="3342"/>
                <a:lumOff val="180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547174"/>
                <a:satOff val="3342"/>
                <a:lumOff val="180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657235-2BEA-40C3-9C1E-B0710C3FDB84}">
      <dsp:nvSpPr>
        <dsp:cNvPr id="0" name=""/>
        <dsp:cNvSpPr/>
      </dsp:nvSpPr>
      <dsp:spPr>
        <a:xfrm>
          <a:off x="417624" y="767838"/>
          <a:ext cx="90644" cy="90644"/>
        </a:xfrm>
        <a:prstGeom prst="ellipse">
          <a:avLst/>
        </a:prstGeom>
        <a:gradFill rotWithShape="0">
          <a:gsLst>
            <a:gs pos="0">
              <a:schemeClr val="accent5">
                <a:hueOff val="-820761"/>
                <a:satOff val="5013"/>
                <a:lumOff val="271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820761"/>
                <a:satOff val="5013"/>
                <a:lumOff val="271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E6D80AB-87B7-4948-B2A6-33A2E06EAD6A}">
      <dsp:nvSpPr>
        <dsp:cNvPr id="0" name=""/>
        <dsp:cNvSpPr/>
      </dsp:nvSpPr>
      <dsp:spPr>
        <a:xfrm>
          <a:off x="582598" y="717077"/>
          <a:ext cx="90644" cy="90644"/>
        </a:xfrm>
        <a:prstGeom prst="ellipse">
          <a:avLst/>
        </a:prstGeom>
        <a:gradFill rotWithShape="0">
          <a:gsLst>
            <a:gs pos="0">
              <a:schemeClr val="accent5">
                <a:hueOff val="-1094348"/>
                <a:satOff val="6683"/>
                <a:lumOff val="361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1094348"/>
                <a:satOff val="6683"/>
                <a:lumOff val="361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67D0A6-7582-4626-AFE6-514BE1088014}">
      <dsp:nvSpPr>
        <dsp:cNvPr id="0" name=""/>
        <dsp:cNvSpPr/>
      </dsp:nvSpPr>
      <dsp:spPr>
        <a:xfrm>
          <a:off x="785641" y="805909"/>
          <a:ext cx="90644" cy="90644"/>
        </a:xfrm>
        <a:prstGeom prst="ellipse">
          <a:avLst/>
        </a:prstGeom>
        <a:gradFill rotWithShape="0">
          <a:gsLst>
            <a:gs pos="0">
              <a:schemeClr val="accent5">
                <a:hueOff val="-1367936"/>
                <a:satOff val="8354"/>
                <a:lumOff val="452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1367936"/>
                <a:satOff val="8354"/>
                <a:lumOff val="452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7B76C90-AD5F-44D3-924B-7B3E4139E60B}">
      <dsp:nvSpPr>
        <dsp:cNvPr id="0" name=""/>
        <dsp:cNvSpPr/>
      </dsp:nvSpPr>
      <dsp:spPr>
        <a:xfrm>
          <a:off x="912544" y="869360"/>
          <a:ext cx="142441" cy="142441"/>
        </a:xfrm>
        <a:prstGeom prst="ellipse">
          <a:avLst/>
        </a:prstGeom>
        <a:gradFill rotWithShape="0">
          <a:gsLst>
            <a:gs pos="0">
              <a:schemeClr val="accent5">
                <a:hueOff val="-1641523"/>
                <a:satOff val="10025"/>
                <a:lumOff val="542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1641523"/>
                <a:satOff val="10025"/>
                <a:lumOff val="542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7E14AFB-A8B5-4738-B55E-5884064E879C}">
      <dsp:nvSpPr>
        <dsp:cNvPr id="0" name=""/>
        <dsp:cNvSpPr/>
      </dsp:nvSpPr>
      <dsp:spPr>
        <a:xfrm>
          <a:off x="1090207" y="1008953"/>
          <a:ext cx="90644" cy="90644"/>
        </a:xfrm>
        <a:prstGeom prst="ellipse">
          <a:avLst/>
        </a:prstGeom>
        <a:gradFill rotWithShape="0">
          <a:gsLst>
            <a:gs pos="0">
              <a:schemeClr val="accent5">
                <a:hueOff val="-1915110"/>
                <a:satOff val="11696"/>
                <a:lumOff val="63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1915110"/>
                <a:satOff val="11696"/>
                <a:lumOff val="63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27A955-396E-4C7D-B690-D793207BD909}">
      <dsp:nvSpPr>
        <dsp:cNvPr id="0" name=""/>
        <dsp:cNvSpPr/>
      </dsp:nvSpPr>
      <dsp:spPr>
        <a:xfrm>
          <a:off x="1166349" y="1148545"/>
          <a:ext cx="90644" cy="90644"/>
        </a:xfrm>
        <a:prstGeom prst="ellipse">
          <a:avLst/>
        </a:prstGeom>
        <a:gradFill rotWithShape="0">
          <a:gsLst>
            <a:gs pos="0">
              <a:schemeClr val="accent5">
                <a:hueOff val="-2188697"/>
                <a:satOff val="13367"/>
                <a:lumOff val="723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2188697"/>
                <a:satOff val="13367"/>
                <a:lumOff val="723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2D144C-2184-434D-9B0C-46BB09B637AD}">
      <dsp:nvSpPr>
        <dsp:cNvPr id="0" name=""/>
        <dsp:cNvSpPr/>
      </dsp:nvSpPr>
      <dsp:spPr>
        <a:xfrm>
          <a:off x="506456" y="882050"/>
          <a:ext cx="233086" cy="233086"/>
        </a:xfrm>
        <a:prstGeom prst="ellipse">
          <a:avLst/>
        </a:prstGeom>
        <a:gradFill rotWithShape="0">
          <a:gsLst>
            <a:gs pos="0">
              <a:schemeClr val="accent5">
                <a:hueOff val="-2462284"/>
                <a:satOff val="15038"/>
                <a:lumOff val="8137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2462284"/>
                <a:satOff val="15038"/>
                <a:lumOff val="813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DEDAC05-8C2C-4A3C-AAD9-2B0504FD732F}">
      <dsp:nvSpPr>
        <dsp:cNvPr id="0" name=""/>
        <dsp:cNvSpPr/>
      </dsp:nvSpPr>
      <dsp:spPr>
        <a:xfrm>
          <a:off x="11536" y="1364280"/>
          <a:ext cx="90644" cy="90644"/>
        </a:xfrm>
        <a:prstGeom prst="ellipse">
          <a:avLst/>
        </a:prstGeom>
        <a:gradFill rotWithShape="0">
          <a:gsLst>
            <a:gs pos="0">
              <a:schemeClr val="accent5">
                <a:hueOff val="-2735871"/>
                <a:satOff val="16708"/>
                <a:lumOff val="9041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2735871"/>
                <a:satOff val="16708"/>
                <a:lumOff val="9041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1E8D4C-6236-42C7-BB13-11B3544DD593}">
      <dsp:nvSpPr>
        <dsp:cNvPr id="0" name=""/>
        <dsp:cNvSpPr/>
      </dsp:nvSpPr>
      <dsp:spPr>
        <a:xfrm>
          <a:off x="87678" y="1478492"/>
          <a:ext cx="142441" cy="142441"/>
        </a:xfrm>
        <a:prstGeom prst="ellipse">
          <a:avLst/>
        </a:prstGeom>
        <a:gradFill rotWithShape="0">
          <a:gsLst>
            <a:gs pos="0">
              <a:schemeClr val="accent5">
                <a:hueOff val="-3009458"/>
                <a:satOff val="18379"/>
                <a:lumOff val="994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3009458"/>
                <a:satOff val="18379"/>
                <a:lumOff val="994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479125-DDAE-403E-AEB4-0A78AFA05572}">
      <dsp:nvSpPr>
        <dsp:cNvPr id="0" name=""/>
        <dsp:cNvSpPr/>
      </dsp:nvSpPr>
      <dsp:spPr>
        <a:xfrm>
          <a:off x="278032" y="1580014"/>
          <a:ext cx="207187" cy="207187"/>
        </a:xfrm>
        <a:prstGeom prst="ellipse">
          <a:avLst/>
        </a:prstGeom>
        <a:gradFill rotWithShape="0">
          <a:gsLst>
            <a:gs pos="0">
              <a:schemeClr val="accent5">
                <a:hueOff val="-3283045"/>
                <a:satOff val="20050"/>
                <a:lumOff val="10849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3283045"/>
                <a:satOff val="20050"/>
                <a:lumOff val="1084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07E6D78-88B5-4E02-A150-E0B8870F8DD8}">
      <dsp:nvSpPr>
        <dsp:cNvPr id="0" name=""/>
        <dsp:cNvSpPr/>
      </dsp:nvSpPr>
      <dsp:spPr>
        <a:xfrm>
          <a:off x="544527" y="1744987"/>
          <a:ext cx="90644" cy="90644"/>
        </a:xfrm>
        <a:prstGeom prst="ellipse">
          <a:avLst/>
        </a:prstGeom>
        <a:gradFill rotWithShape="0">
          <a:gsLst>
            <a:gs pos="0">
              <a:schemeClr val="accent5">
                <a:hueOff val="-3556632"/>
                <a:satOff val="21721"/>
                <a:lumOff val="1175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3556632"/>
                <a:satOff val="21721"/>
                <a:lumOff val="1175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FD047E6-B913-4541-999F-8B2354B44FF9}">
      <dsp:nvSpPr>
        <dsp:cNvPr id="0" name=""/>
        <dsp:cNvSpPr/>
      </dsp:nvSpPr>
      <dsp:spPr>
        <a:xfrm>
          <a:off x="595288" y="1580014"/>
          <a:ext cx="142441" cy="142441"/>
        </a:xfrm>
        <a:prstGeom prst="ellipse">
          <a:avLst/>
        </a:prstGeom>
        <a:gradFill rotWithShape="0">
          <a:gsLst>
            <a:gs pos="0">
              <a:schemeClr val="accent5">
                <a:hueOff val="-3830220"/>
                <a:satOff val="23392"/>
                <a:lumOff val="12657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3830220"/>
                <a:satOff val="23392"/>
                <a:lumOff val="1265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E8E5E3-F966-4FE3-8B45-9F0AC07E7044}">
      <dsp:nvSpPr>
        <dsp:cNvPr id="0" name=""/>
        <dsp:cNvSpPr/>
      </dsp:nvSpPr>
      <dsp:spPr>
        <a:xfrm>
          <a:off x="722190" y="1757677"/>
          <a:ext cx="90644" cy="90644"/>
        </a:xfrm>
        <a:prstGeom prst="ellipse">
          <a:avLst/>
        </a:prstGeom>
        <a:gradFill rotWithShape="0">
          <a:gsLst>
            <a:gs pos="0">
              <a:schemeClr val="accent5">
                <a:hueOff val="-4103806"/>
                <a:satOff val="25063"/>
                <a:lumOff val="13561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4103806"/>
                <a:satOff val="25063"/>
                <a:lumOff val="13561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A7D0C2-DEC9-4553-A342-9C7C0328A205}">
      <dsp:nvSpPr>
        <dsp:cNvPr id="0" name=""/>
        <dsp:cNvSpPr/>
      </dsp:nvSpPr>
      <dsp:spPr>
        <a:xfrm>
          <a:off x="836402" y="1554633"/>
          <a:ext cx="207187" cy="207187"/>
        </a:xfrm>
        <a:prstGeom prst="ellipse">
          <a:avLst/>
        </a:prstGeom>
        <a:gradFill rotWithShape="0">
          <a:gsLst>
            <a:gs pos="0">
              <a:schemeClr val="accent5">
                <a:hueOff val="-4377394"/>
                <a:satOff val="26733"/>
                <a:lumOff val="1446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4377394"/>
                <a:satOff val="26733"/>
                <a:lumOff val="1446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B4E19C-224A-43A9-BA3F-414A075112DB}">
      <dsp:nvSpPr>
        <dsp:cNvPr id="0" name=""/>
        <dsp:cNvSpPr/>
      </dsp:nvSpPr>
      <dsp:spPr>
        <a:xfrm>
          <a:off x="1115588" y="1503872"/>
          <a:ext cx="142441" cy="142441"/>
        </a:xfrm>
        <a:prstGeom prst="ellipse">
          <a:avLst/>
        </a:prstGeom>
        <a:gradFill rotWithShape="0">
          <a:gsLst>
            <a:gs pos="0">
              <a:schemeClr val="accent5">
                <a:hueOff val="-4650981"/>
                <a:satOff val="28404"/>
                <a:lumOff val="15369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4650981"/>
                <a:satOff val="28404"/>
                <a:lumOff val="1536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4460C29-7367-468F-B469-A2FD53FCCCCC}">
      <dsp:nvSpPr>
        <dsp:cNvPr id="0" name=""/>
        <dsp:cNvSpPr/>
      </dsp:nvSpPr>
      <dsp:spPr>
        <a:xfrm>
          <a:off x="1258029" y="907220"/>
          <a:ext cx="418330" cy="798638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916EA3E-E732-4F2C-AB81-E94FD7A89369}">
      <dsp:nvSpPr>
        <dsp:cNvPr id="0" name=""/>
        <dsp:cNvSpPr/>
      </dsp:nvSpPr>
      <dsp:spPr>
        <a:xfrm>
          <a:off x="1676360" y="907608"/>
          <a:ext cx="1140901" cy="798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Process Data</a:t>
          </a:r>
        </a:p>
      </dsp:txBody>
      <dsp:txXfrm>
        <a:off x="1676360" y="907608"/>
        <a:ext cx="1140901" cy="798631"/>
      </dsp:txXfrm>
    </dsp:sp>
    <dsp:sp modelId="{09375238-FD43-41C8-A9EF-FFC213D12247}">
      <dsp:nvSpPr>
        <dsp:cNvPr id="0" name=""/>
        <dsp:cNvSpPr/>
      </dsp:nvSpPr>
      <dsp:spPr>
        <a:xfrm>
          <a:off x="2817262" y="907220"/>
          <a:ext cx="418330" cy="798638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5">
                <a:hueOff val="-2462284"/>
                <a:satOff val="15038"/>
                <a:lumOff val="8137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2462284"/>
                <a:satOff val="15038"/>
                <a:lumOff val="813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6B13599-1AF4-49A1-AC29-6A60053266A8}">
      <dsp:nvSpPr>
        <dsp:cNvPr id="0" name=""/>
        <dsp:cNvSpPr/>
      </dsp:nvSpPr>
      <dsp:spPr>
        <a:xfrm>
          <a:off x="3235592" y="907608"/>
          <a:ext cx="1140901" cy="798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Show Result</a:t>
          </a:r>
        </a:p>
      </dsp:txBody>
      <dsp:txXfrm>
        <a:off x="3235592" y="907608"/>
        <a:ext cx="1140901" cy="798631"/>
      </dsp:txXfrm>
    </dsp:sp>
    <dsp:sp modelId="{27C08FB1-86C7-429B-857D-A407A09F3C91}">
      <dsp:nvSpPr>
        <dsp:cNvPr id="0" name=""/>
        <dsp:cNvSpPr/>
      </dsp:nvSpPr>
      <dsp:spPr>
        <a:xfrm>
          <a:off x="4376494" y="907220"/>
          <a:ext cx="418330" cy="798638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5">
                <a:hueOff val="-4924568"/>
                <a:satOff val="30075"/>
                <a:lumOff val="162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4924568"/>
                <a:satOff val="30075"/>
                <a:lumOff val="162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D0FC87-A95D-4058-B7F6-D2D9537ECE48}">
      <dsp:nvSpPr>
        <dsp:cNvPr id="0" name=""/>
        <dsp:cNvSpPr/>
      </dsp:nvSpPr>
      <dsp:spPr>
        <a:xfrm>
          <a:off x="4840460" y="841219"/>
          <a:ext cx="969766" cy="969766"/>
        </a:xfrm>
        <a:prstGeom prst="ellipse">
          <a:avLst/>
        </a:prstGeom>
        <a:gradFill rotWithShape="0">
          <a:gsLst>
            <a:gs pos="0">
              <a:schemeClr val="accent5">
                <a:hueOff val="-4924568"/>
                <a:satOff val="30075"/>
                <a:lumOff val="162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4924568"/>
                <a:satOff val="30075"/>
                <a:lumOff val="162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Stop</a:t>
          </a:r>
        </a:p>
      </dsp:txBody>
      <dsp:txXfrm>
        <a:off x="4982479" y="983238"/>
        <a:ext cx="685728" cy="6857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D4FA0-DF3A-42BD-BA0E-B8F72E9D15CC}">
      <dsp:nvSpPr>
        <dsp:cNvPr id="0" name=""/>
        <dsp:cNvSpPr/>
      </dsp:nvSpPr>
      <dsp:spPr>
        <a:xfrm>
          <a:off x="0" y="0"/>
          <a:ext cx="83820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9B2EBC-DBD7-4E04-AACD-1A5242BC29B5}">
      <dsp:nvSpPr>
        <dsp:cNvPr id="0" name=""/>
        <dsp:cNvSpPr/>
      </dsp:nvSpPr>
      <dsp:spPr>
        <a:xfrm>
          <a:off x="0" y="0"/>
          <a:ext cx="1676400" cy="3851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Benefits</a:t>
          </a:r>
        </a:p>
      </dsp:txBody>
      <dsp:txXfrm>
        <a:off x="0" y="0"/>
        <a:ext cx="1676400" cy="3851976"/>
      </dsp:txXfrm>
    </dsp:sp>
    <dsp:sp modelId="{2B3F0BA2-8BFE-4685-B823-79332C2D81EF}">
      <dsp:nvSpPr>
        <dsp:cNvPr id="0" name=""/>
        <dsp:cNvSpPr/>
      </dsp:nvSpPr>
      <dsp:spPr>
        <a:xfrm>
          <a:off x="1802130" y="60187"/>
          <a:ext cx="6579870" cy="1203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0" i="0" kern="1200" dirty="0"/>
            <a:t>Modular code can be reused.</a:t>
          </a:r>
        </a:p>
      </dsp:txBody>
      <dsp:txXfrm>
        <a:off x="1802130" y="60187"/>
        <a:ext cx="6579870" cy="1203742"/>
      </dsp:txXfrm>
    </dsp:sp>
    <dsp:sp modelId="{6AABED31-91A0-4DC2-BAED-DCD06D00D3E8}">
      <dsp:nvSpPr>
        <dsp:cNvPr id="0" name=""/>
        <dsp:cNvSpPr/>
      </dsp:nvSpPr>
      <dsp:spPr>
        <a:xfrm>
          <a:off x="1676400" y="1263929"/>
          <a:ext cx="67056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21B69D-DB99-45F9-993A-E1872DC9BF14}">
      <dsp:nvSpPr>
        <dsp:cNvPr id="0" name=""/>
        <dsp:cNvSpPr/>
      </dsp:nvSpPr>
      <dsp:spPr>
        <a:xfrm>
          <a:off x="1802130" y="1324116"/>
          <a:ext cx="6579870" cy="1203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0" i="0" kern="1200" dirty="0"/>
            <a:t>Modular code is easier to write well.</a:t>
          </a:r>
        </a:p>
      </dsp:txBody>
      <dsp:txXfrm>
        <a:off x="1802130" y="1324116"/>
        <a:ext cx="6579870" cy="1203742"/>
      </dsp:txXfrm>
    </dsp:sp>
    <dsp:sp modelId="{4B4B92EC-916B-4FD1-9387-43572F955374}">
      <dsp:nvSpPr>
        <dsp:cNvPr id="0" name=""/>
        <dsp:cNvSpPr/>
      </dsp:nvSpPr>
      <dsp:spPr>
        <a:xfrm>
          <a:off x="1676400" y="2527859"/>
          <a:ext cx="67056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5F4107-3730-D34C-B228-17B67320F330}">
      <dsp:nvSpPr>
        <dsp:cNvPr id="0" name=""/>
        <dsp:cNvSpPr/>
      </dsp:nvSpPr>
      <dsp:spPr>
        <a:xfrm>
          <a:off x="1802130" y="2588046"/>
          <a:ext cx="6579870" cy="1203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0" i="0" kern="1200" dirty="0"/>
            <a:t>Modular code is easier to maintain.</a:t>
          </a:r>
        </a:p>
      </dsp:txBody>
      <dsp:txXfrm>
        <a:off x="1802130" y="2588046"/>
        <a:ext cx="6579870" cy="1203742"/>
      </dsp:txXfrm>
    </dsp:sp>
    <dsp:sp modelId="{66AC3E62-6643-BF4A-9B24-F64980A1518B}">
      <dsp:nvSpPr>
        <dsp:cNvPr id="0" name=""/>
        <dsp:cNvSpPr/>
      </dsp:nvSpPr>
      <dsp:spPr>
        <a:xfrm>
          <a:off x="1676400" y="3791788"/>
          <a:ext cx="67056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882B0-F9C6-4557-8102-46F63C54F444}">
      <dsp:nvSpPr>
        <dsp:cNvPr id="0" name=""/>
        <dsp:cNvSpPr/>
      </dsp:nvSpPr>
      <dsp:spPr>
        <a:xfrm rot="5400000">
          <a:off x="4928071" y="-2079516"/>
          <a:ext cx="610688" cy="4925568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rgbClr val="002060"/>
              </a:solidFill>
            </a:rPr>
            <a:t>Arguments that are passed to a function in correct positional order</a:t>
          </a:r>
        </a:p>
      </dsp:txBody>
      <dsp:txXfrm rot="-5400000">
        <a:off x="2770632" y="107734"/>
        <a:ext cx="4895757" cy="551066"/>
      </dsp:txXfrm>
    </dsp:sp>
    <dsp:sp modelId="{52859F9F-86E4-4BFF-9EBE-66D3110A9D00}">
      <dsp:nvSpPr>
        <dsp:cNvPr id="0" name=""/>
        <dsp:cNvSpPr/>
      </dsp:nvSpPr>
      <dsp:spPr>
        <a:xfrm>
          <a:off x="0" y="0"/>
          <a:ext cx="2770632" cy="7633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Positional Argument</a:t>
          </a:r>
        </a:p>
      </dsp:txBody>
      <dsp:txXfrm>
        <a:off x="37264" y="37264"/>
        <a:ext cx="2696104" cy="688832"/>
      </dsp:txXfrm>
    </dsp:sp>
    <dsp:sp modelId="{B90C3D9D-A130-4B05-824A-529D5D0B8DEA}">
      <dsp:nvSpPr>
        <dsp:cNvPr id="0" name=""/>
        <dsp:cNvSpPr/>
      </dsp:nvSpPr>
      <dsp:spPr>
        <a:xfrm rot="5400000">
          <a:off x="4928071" y="-1277988"/>
          <a:ext cx="610688" cy="4925568"/>
        </a:xfrm>
        <a:prstGeom prst="round2SameRect">
          <a:avLst/>
        </a:prstGeom>
        <a:solidFill>
          <a:schemeClr val="accent5">
            <a:tint val="40000"/>
            <a:alpha val="90000"/>
            <a:hueOff val="-1969884"/>
            <a:satOff val="16710"/>
            <a:lumOff val="1758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1969884"/>
              <a:satOff val="16710"/>
              <a:lumOff val="175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solidFill>
                <a:srgbClr val="002060"/>
              </a:solidFill>
            </a:rPr>
            <a:t>Arguments that assume a default value if a value is not provided in the function call for that argument.</a:t>
          </a:r>
          <a:endParaRPr lang="en-US" sz="1600" kern="1200" dirty="0">
            <a:solidFill>
              <a:srgbClr val="002060"/>
            </a:solidFill>
          </a:endParaRPr>
        </a:p>
      </dsp:txBody>
      <dsp:txXfrm rot="-5400000">
        <a:off x="2770632" y="909262"/>
        <a:ext cx="4895757" cy="551066"/>
      </dsp:txXfrm>
    </dsp:sp>
    <dsp:sp modelId="{1313844A-E69F-4D96-AFDF-92D017034618}">
      <dsp:nvSpPr>
        <dsp:cNvPr id="0" name=""/>
        <dsp:cNvSpPr/>
      </dsp:nvSpPr>
      <dsp:spPr>
        <a:xfrm>
          <a:off x="0" y="803115"/>
          <a:ext cx="2770632" cy="763360"/>
        </a:xfrm>
        <a:prstGeom prst="roundRect">
          <a:avLst/>
        </a:prstGeom>
        <a:gradFill rotWithShape="0">
          <a:gsLst>
            <a:gs pos="0">
              <a:schemeClr val="accent5">
                <a:hueOff val="-1641523"/>
                <a:satOff val="10025"/>
                <a:lumOff val="542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1641523"/>
                <a:satOff val="10025"/>
                <a:lumOff val="542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Default Argument</a:t>
          </a:r>
        </a:p>
      </dsp:txBody>
      <dsp:txXfrm>
        <a:off x="37264" y="840379"/>
        <a:ext cx="2696104" cy="688832"/>
      </dsp:txXfrm>
    </dsp:sp>
    <dsp:sp modelId="{E4388FCD-73EB-4C97-8B85-2FBB289824B6}">
      <dsp:nvSpPr>
        <dsp:cNvPr id="0" name=""/>
        <dsp:cNvSpPr/>
      </dsp:nvSpPr>
      <dsp:spPr>
        <a:xfrm rot="5400000">
          <a:off x="4928071" y="-476460"/>
          <a:ext cx="610688" cy="4925568"/>
        </a:xfrm>
        <a:prstGeom prst="round2SameRect">
          <a:avLst/>
        </a:prstGeom>
        <a:solidFill>
          <a:schemeClr val="accent5">
            <a:tint val="40000"/>
            <a:alpha val="90000"/>
            <a:hueOff val="-3939769"/>
            <a:satOff val="33421"/>
            <a:lumOff val="3517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3939769"/>
              <a:satOff val="33421"/>
              <a:lumOff val="351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rgbClr val="002060"/>
              </a:solidFill>
            </a:rPr>
            <a:t>Arguments that are passed to a function by name.</a:t>
          </a:r>
        </a:p>
      </dsp:txBody>
      <dsp:txXfrm rot="-5400000">
        <a:off x="2770632" y="1710790"/>
        <a:ext cx="4895757" cy="551066"/>
      </dsp:txXfrm>
    </dsp:sp>
    <dsp:sp modelId="{36D7DDA4-399E-4911-B190-A0CA837272C0}">
      <dsp:nvSpPr>
        <dsp:cNvPr id="0" name=""/>
        <dsp:cNvSpPr/>
      </dsp:nvSpPr>
      <dsp:spPr>
        <a:xfrm>
          <a:off x="0" y="1604643"/>
          <a:ext cx="2770632" cy="763360"/>
        </a:xfrm>
        <a:prstGeom prst="roundRect">
          <a:avLst/>
        </a:prstGeom>
        <a:solidFill>
          <a:schemeClr val="accent1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Keyword Argument</a:t>
          </a:r>
        </a:p>
      </dsp:txBody>
      <dsp:txXfrm>
        <a:off x="37264" y="1641907"/>
        <a:ext cx="2696104" cy="688832"/>
      </dsp:txXfrm>
    </dsp:sp>
    <dsp:sp modelId="{ADE5C910-F16A-4CD3-A821-779F5B53941B}">
      <dsp:nvSpPr>
        <dsp:cNvPr id="0" name=""/>
        <dsp:cNvSpPr/>
      </dsp:nvSpPr>
      <dsp:spPr>
        <a:xfrm rot="5400000">
          <a:off x="4928071" y="325067"/>
          <a:ext cx="610688" cy="4925568"/>
        </a:xfrm>
        <a:prstGeom prst="round2SameRect">
          <a:avLst/>
        </a:prstGeom>
        <a:solidFill>
          <a:schemeClr val="accent5">
            <a:tint val="40000"/>
            <a:alpha val="90000"/>
            <a:hueOff val="-5909653"/>
            <a:satOff val="50131"/>
            <a:lumOff val="5275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5909653"/>
              <a:satOff val="50131"/>
              <a:lumOff val="527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solidFill>
                <a:srgbClr val="002060"/>
              </a:solidFill>
            </a:rPr>
            <a:t>This can be achieved by ‘*’ symbol used in-front of the last parameter name</a:t>
          </a:r>
        </a:p>
      </dsp:txBody>
      <dsp:txXfrm rot="-5400000">
        <a:off x="2770632" y="2512318"/>
        <a:ext cx="4895757" cy="551066"/>
      </dsp:txXfrm>
    </dsp:sp>
    <dsp:sp modelId="{57D8684B-091D-455E-B485-0D3FA299D17C}">
      <dsp:nvSpPr>
        <dsp:cNvPr id="0" name=""/>
        <dsp:cNvSpPr/>
      </dsp:nvSpPr>
      <dsp:spPr>
        <a:xfrm>
          <a:off x="0" y="2406171"/>
          <a:ext cx="2770632" cy="763360"/>
        </a:xfrm>
        <a:prstGeom prst="roundRect">
          <a:avLst/>
        </a:prstGeom>
        <a:gradFill rotWithShape="0">
          <a:gsLst>
            <a:gs pos="0">
              <a:schemeClr val="accent5">
                <a:hueOff val="-4924568"/>
                <a:satOff val="30075"/>
                <a:lumOff val="162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4924568"/>
                <a:satOff val="30075"/>
                <a:lumOff val="162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Variable-Length Argument</a:t>
          </a:r>
          <a:endParaRPr lang="en-US" sz="2200" kern="1200" dirty="0"/>
        </a:p>
      </dsp:txBody>
      <dsp:txXfrm>
        <a:off x="37264" y="2443435"/>
        <a:ext cx="2696104" cy="6888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ED0953-57DE-4B0E-BB32-C3C57F406158}">
      <dsp:nvSpPr>
        <dsp:cNvPr id="0" name=""/>
        <dsp:cNvSpPr/>
      </dsp:nvSpPr>
      <dsp:spPr>
        <a:xfrm>
          <a:off x="4043138" y="1777116"/>
          <a:ext cx="1033871" cy="2460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651"/>
              </a:lnTo>
              <a:lnTo>
                <a:pt x="1033871" y="167651"/>
              </a:lnTo>
              <a:lnTo>
                <a:pt x="1033871" y="246014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E7AAFF-572C-408E-B30A-9CC6DD249230}">
      <dsp:nvSpPr>
        <dsp:cNvPr id="0" name=""/>
        <dsp:cNvSpPr/>
      </dsp:nvSpPr>
      <dsp:spPr>
        <a:xfrm>
          <a:off x="3997418" y="1777116"/>
          <a:ext cx="91440" cy="2460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6014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D9000B-C5B9-44F4-ADBE-443660E61131}">
      <dsp:nvSpPr>
        <dsp:cNvPr id="0" name=""/>
        <dsp:cNvSpPr/>
      </dsp:nvSpPr>
      <dsp:spPr>
        <a:xfrm>
          <a:off x="3009266" y="1777116"/>
          <a:ext cx="1033871" cy="246014"/>
        </a:xfrm>
        <a:custGeom>
          <a:avLst/>
          <a:gdLst/>
          <a:ahLst/>
          <a:cxnLst/>
          <a:rect l="0" t="0" r="0" b="0"/>
          <a:pathLst>
            <a:path>
              <a:moveTo>
                <a:pt x="1033871" y="0"/>
              </a:moveTo>
              <a:lnTo>
                <a:pt x="1033871" y="167651"/>
              </a:lnTo>
              <a:lnTo>
                <a:pt x="0" y="167651"/>
              </a:lnTo>
              <a:lnTo>
                <a:pt x="0" y="246014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15146-8290-4BDC-8D26-4E4818C1E07E}">
      <dsp:nvSpPr>
        <dsp:cNvPr id="0" name=""/>
        <dsp:cNvSpPr/>
      </dsp:nvSpPr>
      <dsp:spPr>
        <a:xfrm>
          <a:off x="2233862" y="993958"/>
          <a:ext cx="1809275" cy="2460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651"/>
              </a:lnTo>
              <a:lnTo>
                <a:pt x="1809275" y="167651"/>
              </a:lnTo>
              <a:lnTo>
                <a:pt x="1809275" y="246014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FBD984-1BC3-47AE-B2FA-8230DE3114A3}">
      <dsp:nvSpPr>
        <dsp:cNvPr id="0" name=""/>
        <dsp:cNvSpPr/>
      </dsp:nvSpPr>
      <dsp:spPr>
        <a:xfrm>
          <a:off x="1458458" y="1777116"/>
          <a:ext cx="516935" cy="2460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651"/>
              </a:lnTo>
              <a:lnTo>
                <a:pt x="516935" y="167651"/>
              </a:lnTo>
              <a:lnTo>
                <a:pt x="516935" y="246014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D0C224-0E32-4C8C-B074-FF57B55C0D9F}">
      <dsp:nvSpPr>
        <dsp:cNvPr id="0" name=""/>
        <dsp:cNvSpPr/>
      </dsp:nvSpPr>
      <dsp:spPr>
        <a:xfrm>
          <a:off x="941522" y="1777116"/>
          <a:ext cx="516935" cy="246014"/>
        </a:xfrm>
        <a:custGeom>
          <a:avLst/>
          <a:gdLst/>
          <a:ahLst/>
          <a:cxnLst/>
          <a:rect l="0" t="0" r="0" b="0"/>
          <a:pathLst>
            <a:path>
              <a:moveTo>
                <a:pt x="516935" y="0"/>
              </a:moveTo>
              <a:lnTo>
                <a:pt x="516935" y="167651"/>
              </a:lnTo>
              <a:lnTo>
                <a:pt x="0" y="167651"/>
              </a:lnTo>
              <a:lnTo>
                <a:pt x="0" y="246014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80D40E-C8D7-4C65-AE24-D983ADD4399B}">
      <dsp:nvSpPr>
        <dsp:cNvPr id="0" name=""/>
        <dsp:cNvSpPr/>
      </dsp:nvSpPr>
      <dsp:spPr>
        <a:xfrm>
          <a:off x="1458458" y="993958"/>
          <a:ext cx="775403" cy="246014"/>
        </a:xfrm>
        <a:custGeom>
          <a:avLst/>
          <a:gdLst/>
          <a:ahLst/>
          <a:cxnLst/>
          <a:rect l="0" t="0" r="0" b="0"/>
          <a:pathLst>
            <a:path>
              <a:moveTo>
                <a:pt x="775403" y="0"/>
              </a:moveTo>
              <a:lnTo>
                <a:pt x="775403" y="167651"/>
              </a:lnTo>
              <a:lnTo>
                <a:pt x="0" y="167651"/>
              </a:lnTo>
              <a:lnTo>
                <a:pt x="0" y="246014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336DD6-5475-44B9-9C02-0450119F5ABF}">
      <dsp:nvSpPr>
        <dsp:cNvPr id="0" name=""/>
        <dsp:cNvSpPr/>
      </dsp:nvSpPr>
      <dsp:spPr>
        <a:xfrm>
          <a:off x="424586" y="993958"/>
          <a:ext cx="1809275" cy="246014"/>
        </a:xfrm>
        <a:custGeom>
          <a:avLst/>
          <a:gdLst/>
          <a:ahLst/>
          <a:cxnLst/>
          <a:rect l="0" t="0" r="0" b="0"/>
          <a:pathLst>
            <a:path>
              <a:moveTo>
                <a:pt x="1809275" y="0"/>
              </a:moveTo>
              <a:lnTo>
                <a:pt x="1809275" y="167651"/>
              </a:lnTo>
              <a:lnTo>
                <a:pt x="0" y="167651"/>
              </a:lnTo>
              <a:lnTo>
                <a:pt x="0" y="246014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5B2A0E-E942-49BC-9743-61F692953A24}">
      <dsp:nvSpPr>
        <dsp:cNvPr id="0" name=""/>
        <dsp:cNvSpPr/>
      </dsp:nvSpPr>
      <dsp:spPr>
        <a:xfrm>
          <a:off x="1810914" y="456815"/>
          <a:ext cx="845895" cy="5371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B57A74-A7C7-4B54-9159-A1C1F02FC3BD}">
      <dsp:nvSpPr>
        <dsp:cNvPr id="0" name=""/>
        <dsp:cNvSpPr/>
      </dsp:nvSpPr>
      <dsp:spPr>
        <a:xfrm>
          <a:off x="1904903" y="546104"/>
          <a:ext cx="845895" cy="5371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package</a:t>
          </a:r>
        </a:p>
      </dsp:txBody>
      <dsp:txXfrm>
        <a:off x="1920635" y="561836"/>
        <a:ext cx="814431" cy="505679"/>
      </dsp:txXfrm>
    </dsp:sp>
    <dsp:sp modelId="{620777C9-EC4D-4F6F-A597-4245F4BC1C14}">
      <dsp:nvSpPr>
        <dsp:cNvPr id="0" name=""/>
        <dsp:cNvSpPr/>
      </dsp:nvSpPr>
      <dsp:spPr>
        <a:xfrm>
          <a:off x="1639" y="1239973"/>
          <a:ext cx="845895" cy="5371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A3C8CF-D840-4C0A-A71E-510E9E29DFA8}">
      <dsp:nvSpPr>
        <dsp:cNvPr id="0" name=""/>
        <dsp:cNvSpPr/>
      </dsp:nvSpPr>
      <dsp:spPr>
        <a:xfrm>
          <a:off x="95627" y="1329262"/>
          <a:ext cx="845895" cy="5371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__init__.py</a:t>
          </a:r>
        </a:p>
      </dsp:txBody>
      <dsp:txXfrm>
        <a:off x="111359" y="1344994"/>
        <a:ext cx="814431" cy="505679"/>
      </dsp:txXfrm>
    </dsp:sp>
    <dsp:sp modelId="{35B5C05A-A828-4CE8-90B3-5C3E996BE3D4}">
      <dsp:nvSpPr>
        <dsp:cNvPr id="0" name=""/>
        <dsp:cNvSpPr/>
      </dsp:nvSpPr>
      <dsp:spPr>
        <a:xfrm>
          <a:off x="1035511" y="1239973"/>
          <a:ext cx="845895" cy="5371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FCB1ED-7CCB-4799-AB84-132DF92C58F4}">
      <dsp:nvSpPr>
        <dsp:cNvPr id="0" name=""/>
        <dsp:cNvSpPr/>
      </dsp:nvSpPr>
      <dsp:spPr>
        <a:xfrm>
          <a:off x="1129499" y="1329262"/>
          <a:ext cx="845895" cy="5371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sub-package1</a:t>
          </a:r>
        </a:p>
      </dsp:txBody>
      <dsp:txXfrm>
        <a:off x="1145231" y="1344994"/>
        <a:ext cx="814431" cy="505679"/>
      </dsp:txXfrm>
    </dsp:sp>
    <dsp:sp modelId="{180AEC82-4E7D-485F-A979-5FCF348F77F6}">
      <dsp:nvSpPr>
        <dsp:cNvPr id="0" name=""/>
        <dsp:cNvSpPr/>
      </dsp:nvSpPr>
      <dsp:spPr>
        <a:xfrm>
          <a:off x="518575" y="2023131"/>
          <a:ext cx="845895" cy="5371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FEA2AE1-B636-442B-9FF5-78FCD318636D}">
      <dsp:nvSpPr>
        <dsp:cNvPr id="0" name=""/>
        <dsp:cNvSpPr/>
      </dsp:nvSpPr>
      <dsp:spPr>
        <a:xfrm>
          <a:off x="612563" y="2112420"/>
          <a:ext cx="845895" cy="5371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module1</a:t>
          </a:r>
        </a:p>
      </dsp:txBody>
      <dsp:txXfrm>
        <a:off x="628295" y="2128152"/>
        <a:ext cx="814431" cy="505679"/>
      </dsp:txXfrm>
    </dsp:sp>
    <dsp:sp modelId="{E3479ED2-802A-4D74-9F15-BDD377997542}">
      <dsp:nvSpPr>
        <dsp:cNvPr id="0" name=""/>
        <dsp:cNvSpPr/>
      </dsp:nvSpPr>
      <dsp:spPr>
        <a:xfrm>
          <a:off x="1552446" y="2023131"/>
          <a:ext cx="845895" cy="5371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CE8CC3E-2B7E-41CB-8897-25257F48DD1A}">
      <dsp:nvSpPr>
        <dsp:cNvPr id="0" name=""/>
        <dsp:cNvSpPr/>
      </dsp:nvSpPr>
      <dsp:spPr>
        <a:xfrm>
          <a:off x="1646435" y="2112420"/>
          <a:ext cx="845895" cy="5371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module2</a:t>
          </a:r>
        </a:p>
      </dsp:txBody>
      <dsp:txXfrm>
        <a:off x="1662167" y="2128152"/>
        <a:ext cx="814431" cy="505679"/>
      </dsp:txXfrm>
    </dsp:sp>
    <dsp:sp modelId="{A41FDA05-E9DD-493F-A394-909518574BFD}">
      <dsp:nvSpPr>
        <dsp:cNvPr id="0" name=""/>
        <dsp:cNvSpPr/>
      </dsp:nvSpPr>
      <dsp:spPr>
        <a:xfrm>
          <a:off x="3620190" y="1239973"/>
          <a:ext cx="845895" cy="5371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4BCBB06-9377-4328-983A-8F9AB07726E4}">
      <dsp:nvSpPr>
        <dsp:cNvPr id="0" name=""/>
        <dsp:cNvSpPr/>
      </dsp:nvSpPr>
      <dsp:spPr>
        <a:xfrm>
          <a:off x="3714178" y="1329262"/>
          <a:ext cx="845895" cy="5371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sub-package2</a:t>
          </a:r>
          <a:endParaRPr lang="en-US" sz="1100" kern="1200" dirty="0"/>
        </a:p>
      </dsp:txBody>
      <dsp:txXfrm>
        <a:off x="3729910" y="1344994"/>
        <a:ext cx="814431" cy="505679"/>
      </dsp:txXfrm>
    </dsp:sp>
    <dsp:sp modelId="{B0EC07E0-EBC3-4413-B091-5837F7F23A19}">
      <dsp:nvSpPr>
        <dsp:cNvPr id="0" name=""/>
        <dsp:cNvSpPr/>
      </dsp:nvSpPr>
      <dsp:spPr>
        <a:xfrm>
          <a:off x="2586318" y="2023131"/>
          <a:ext cx="845895" cy="5371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D93242-E5B4-417B-A9EA-16AF4FD37F3A}">
      <dsp:nvSpPr>
        <dsp:cNvPr id="0" name=""/>
        <dsp:cNvSpPr/>
      </dsp:nvSpPr>
      <dsp:spPr>
        <a:xfrm>
          <a:off x="2680307" y="2112420"/>
          <a:ext cx="845895" cy="5371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module1</a:t>
          </a:r>
        </a:p>
      </dsp:txBody>
      <dsp:txXfrm>
        <a:off x="2696039" y="2128152"/>
        <a:ext cx="814431" cy="505679"/>
      </dsp:txXfrm>
    </dsp:sp>
    <dsp:sp modelId="{3B20E97F-EF78-465D-A26A-BA0B47ADC050}">
      <dsp:nvSpPr>
        <dsp:cNvPr id="0" name=""/>
        <dsp:cNvSpPr/>
      </dsp:nvSpPr>
      <dsp:spPr>
        <a:xfrm>
          <a:off x="3620190" y="2023131"/>
          <a:ext cx="845895" cy="5371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7259449-E1DB-40FD-B57D-56CB5BD42149}">
      <dsp:nvSpPr>
        <dsp:cNvPr id="0" name=""/>
        <dsp:cNvSpPr/>
      </dsp:nvSpPr>
      <dsp:spPr>
        <a:xfrm>
          <a:off x="3714178" y="2112420"/>
          <a:ext cx="845895" cy="5371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module2</a:t>
          </a:r>
        </a:p>
      </dsp:txBody>
      <dsp:txXfrm>
        <a:off x="3729910" y="2128152"/>
        <a:ext cx="814431" cy="505679"/>
      </dsp:txXfrm>
    </dsp:sp>
    <dsp:sp modelId="{C83AFE9B-4F00-4181-A771-F46076548545}">
      <dsp:nvSpPr>
        <dsp:cNvPr id="0" name=""/>
        <dsp:cNvSpPr/>
      </dsp:nvSpPr>
      <dsp:spPr>
        <a:xfrm>
          <a:off x="4654062" y="2023131"/>
          <a:ext cx="845895" cy="5371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A1065C4-4112-4925-A09C-8C1E9DE43D70}">
      <dsp:nvSpPr>
        <dsp:cNvPr id="0" name=""/>
        <dsp:cNvSpPr/>
      </dsp:nvSpPr>
      <dsp:spPr>
        <a:xfrm>
          <a:off x="4748050" y="2112420"/>
          <a:ext cx="845895" cy="5371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module3</a:t>
          </a:r>
        </a:p>
      </dsp:txBody>
      <dsp:txXfrm>
        <a:off x="4763782" y="2128152"/>
        <a:ext cx="814431" cy="50567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7E7734-4507-4C6D-A79B-3EA6CE889E25}">
      <dsp:nvSpPr>
        <dsp:cNvPr id="0" name=""/>
        <dsp:cNvSpPr/>
      </dsp:nvSpPr>
      <dsp:spPr>
        <a:xfrm>
          <a:off x="1093" y="157053"/>
          <a:ext cx="3839977" cy="374989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Modifier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>
              <a:solidFill>
                <a:srgbClr val="002060"/>
              </a:solidFill>
            </a:rPr>
            <a:t>re.I</a:t>
          </a:r>
          <a:r>
            <a:rPr lang="en-US" sz="1800" kern="1200" dirty="0">
              <a:solidFill>
                <a:srgbClr val="002060"/>
              </a:solidFill>
            </a:rPr>
            <a:t>	</a:t>
          </a:r>
          <a:r>
            <a:rPr lang="en-US" sz="1800" kern="1200" dirty="0"/>
            <a:t>– Case Insensitivity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>
              <a:solidFill>
                <a:srgbClr val="002060"/>
              </a:solidFill>
            </a:rPr>
            <a:t>re.L</a:t>
          </a:r>
          <a:r>
            <a:rPr lang="en-US" sz="1800" kern="1200" dirty="0">
              <a:solidFill>
                <a:srgbClr val="002060"/>
              </a:solidFill>
            </a:rPr>
            <a:t>	</a:t>
          </a:r>
          <a:r>
            <a:rPr lang="en-US" sz="1800" kern="1200" dirty="0"/>
            <a:t>– Interprets words to the 	current locale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>
              <a:solidFill>
                <a:srgbClr val="002060"/>
              </a:solidFill>
            </a:rPr>
            <a:t>re.M</a:t>
          </a:r>
          <a:r>
            <a:rPr lang="en-US" sz="1800" kern="1200" dirty="0">
              <a:solidFill>
                <a:srgbClr val="002060"/>
              </a:solidFill>
            </a:rPr>
            <a:t>	</a:t>
          </a:r>
          <a:r>
            <a:rPr lang="en-US" sz="1800" kern="1200" dirty="0"/>
            <a:t>– Makes match at </a:t>
          </a:r>
          <a:r>
            <a:rPr lang="en-US" sz="1800" i="1" kern="1200" dirty="0"/>
            <a:t>EOF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>
              <a:solidFill>
                <a:srgbClr val="002060"/>
              </a:solidFill>
            </a:rPr>
            <a:t>re.S</a:t>
          </a:r>
          <a:r>
            <a:rPr lang="en-US" sz="1800" kern="1200" dirty="0">
              <a:solidFill>
                <a:srgbClr val="002060"/>
              </a:solidFill>
            </a:rPr>
            <a:t>	</a:t>
          </a:r>
          <a:r>
            <a:rPr lang="en-US" sz="1800" kern="1200" dirty="0"/>
            <a:t>– Makes a dot match any 	character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>
              <a:solidFill>
                <a:srgbClr val="002060"/>
              </a:solidFill>
            </a:rPr>
            <a:t>re.U</a:t>
          </a:r>
          <a:r>
            <a:rPr lang="en-US" sz="1800" kern="1200" dirty="0">
              <a:solidFill>
                <a:srgbClr val="002060"/>
              </a:solidFill>
            </a:rPr>
            <a:t>	</a:t>
          </a:r>
          <a:r>
            <a:rPr lang="en-US" sz="1800" kern="1200" dirty="0"/>
            <a:t>– Interprets letter as per 	Unicode set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>
              <a:solidFill>
                <a:srgbClr val="002060"/>
              </a:solidFill>
            </a:rPr>
            <a:t>re.X</a:t>
          </a:r>
          <a:r>
            <a:rPr lang="en-US" sz="1800" kern="1200" dirty="0">
              <a:solidFill>
                <a:srgbClr val="002060"/>
              </a:solidFill>
            </a:rPr>
            <a:t>	</a:t>
          </a:r>
          <a:r>
            <a:rPr lang="en-US" sz="1800" kern="1200" dirty="0"/>
            <a:t>– Permits ‘</a:t>
          </a:r>
          <a:r>
            <a:rPr lang="en-US" sz="1800" i="1" kern="1200" dirty="0"/>
            <a:t>cuter</a:t>
          </a:r>
          <a:r>
            <a:rPr lang="en-US" sz="1800" kern="1200" dirty="0"/>
            <a:t>’ regex 	syntax</a:t>
          </a:r>
        </a:p>
      </dsp:txBody>
      <dsp:txXfrm>
        <a:off x="1093" y="157053"/>
        <a:ext cx="3839977" cy="3749893"/>
      </dsp:txXfrm>
    </dsp:sp>
    <dsp:sp modelId="{186908E2-B4A7-4473-B0E1-52EEF9E15B2B}">
      <dsp:nvSpPr>
        <dsp:cNvPr id="0" name=""/>
        <dsp:cNvSpPr/>
      </dsp:nvSpPr>
      <dsp:spPr>
        <a:xfrm>
          <a:off x="4225226" y="157053"/>
          <a:ext cx="4003282" cy="3749893"/>
        </a:xfrm>
        <a:prstGeom prst="rect">
          <a:avLst/>
        </a:prstGeom>
        <a:solidFill>
          <a:schemeClr val="accent5">
            <a:hueOff val="-4924568"/>
            <a:satOff val="30075"/>
            <a:lumOff val="162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Control Characters	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rgbClr val="002060"/>
              </a:solidFill>
            </a:rPr>
            <a:t>( )</a:t>
          </a:r>
          <a:r>
            <a:rPr lang="en-US" sz="1600" kern="1200" dirty="0"/>
            <a:t> 	– Groups regular expressions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rgbClr val="002060"/>
              </a:solidFill>
            </a:rPr>
            <a:t>{</a:t>
          </a:r>
          <a:r>
            <a:rPr lang="en-US" sz="1600" i="1" kern="1200" dirty="0">
              <a:solidFill>
                <a:srgbClr val="002060"/>
              </a:solidFill>
            </a:rPr>
            <a:t>n</a:t>
          </a:r>
          <a:r>
            <a:rPr lang="en-US" sz="1600" kern="1200" dirty="0">
              <a:solidFill>
                <a:srgbClr val="002060"/>
              </a:solidFill>
            </a:rPr>
            <a:t>} 	</a:t>
          </a:r>
          <a:r>
            <a:rPr lang="en-US" sz="1600" kern="1200" dirty="0"/>
            <a:t>– </a:t>
          </a:r>
          <a:r>
            <a:rPr lang="en-US" sz="1600" i="1" kern="1200" dirty="0"/>
            <a:t>n</a:t>
          </a:r>
          <a:r>
            <a:rPr lang="en-US" sz="1600" kern="1200" dirty="0"/>
            <a:t> number of occurrences of 	preceding expression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rgbClr val="002060"/>
              </a:solidFill>
            </a:rPr>
            <a:t>[ ]</a:t>
          </a:r>
          <a:r>
            <a:rPr lang="en-US" sz="1600" kern="1200" dirty="0"/>
            <a:t> 	– Any single character in brackets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rgbClr val="002060"/>
              </a:solidFill>
            </a:rPr>
            <a:t>+</a:t>
          </a:r>
          <a:r>
            <a:rPr lang="en-US" sz="1600" kern="1200" dirty="0"/>
            <a:t> 	– 1 or more occurrence of 	preceding expression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rgbClr val="002060"/>
              </a:solidFill>
            </a:rPr>
            <a:t>?</a:t>
          </a:r>
          <a:r>
            <a:rPr lang="en-US" sz="1600" kern="1200" dirty="0"/>
            <a:t> 	– 1 or more occurrence of 	preceding expression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rgbClr val="002060"/>
              </a:solidFill>
            </a:rPr>
            <a:t>.</a:t>
          </a:r>
          <a:r>
            <a:rPr lang="en-US" sz="1600" kern="1200" dirty="0"/>
            <a:t> 	– Any character except newline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rgbClr val="002060"/>
              </a:solidFill>
            </a:rPr>
            <a:t>*</a:t>
          </a:r>
          <a:r>
            <a:rPr lang="en-US" sz="1600" kern="1200" dirty="0"/>
            <a:t> 	– 0 or more occurrences of 	preceding character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rgbClr val="002060"/>
              </a:solidFill>
            </a:rPr>
            <a:t>^</a:t>
          </a:r>
          <a:r>
            <a:rPr lang="en-US" sz="1600" kern="1200" dirty="0"/>
            <a:t> 	– Beginning of line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rgbClr val="002060"/>
              </a:solidFill>
            </a:rPr>
            <a:t>$</a:t>
          </a:r>
          <a:r>
            <a:rPr lang="en-US" sz="1600" kern="1200" dirty="0"/>
            <a:t> 	– End of line</a:t>
          </a:r>
        </a:p>
      </dsp:txBody>
      <dsp:txXfrm>
        <a:off x="4225226" y="157053"/>
        <a:ext cx="4003282" cy="374989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B2A168-49C6-463B-8C84-2B6CECDF01B0}">
      <dsp:nvSpPr>
        <dsp:cNvPr id="0" name=""/>
        <dsp:cNvSpPr/>
      </dsp:nvSpPr>
      <dsp:spPr>
        <a:xfrm>
          <a:off x="0" y="0"/>
          <a:ext cx="822960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07A7FC2-7AAE-4A92-88D8-8B78354427B0}">
      <dsp:nvSpPr>
        <dsp:cNvPr id="0" name=""/>
        <dsp:cNvSpPr/>
      </dsp:nvSpPr>
      <dsp:spPr>
        <a:xfrm>
          <a:off x="0" y="0"/>
          <a:ext cx="1645920" cy="406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Character Class</a:t>
          </a:r>
        </a:p>
      </dsp:txBody>
      <dsp:txXfrm>
        <a:off x="0" y="0"/>
        <a:ext cx="1645920" cy="4064000"/>
      </dsp:txXfrm>
    </dsp:sp>
    <dsp:sp modelId="{82B7FCA3-1924-4B32-B800-263307750238}">
      <dsp:nvSpPr>
        <dsp:cNvPr id="0" name=""/>
        <dsp:cNvSpPr/>
      </dsp:nvSpPr>
      <dsp:spPr>
        <a:xfrm>
          <a:off x="1769364" y="21381"/>
          <a:ext cx="6460238" cy="427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[a-z] - Match any lowercase ASCII letter</a:t>
          </a:r>
        </a:p>
      </dsp:txBody>
      <dsp:txXfrm>
        <a:off x="1769364" y="21381"/>
        <a:ext cx="6460238" cy="427632"/>
      </dsp:txXfrm>
    </dsp:sp>
    <dsp:sp modelId="{FE52D036-40CE-4030-89D6-A02D0C17CF60}">
      <dsp:nvSpPr>
        <dsp:cNvPr id="0" name=""/>
        <dsp:cNvSpPr/>
      </dsp:nvSpPr>
      <dsp:spPr>
        <a:xfrm>
          <a:off x="1645920" y="449014"/>
          <a:ext cx="658368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01F09D7-E9EA-49D1-819B-00266A6B9CAC}">
      <dsp:nvSpPr>
        <dsp:cNvPr id="0" name=""/>
        <dsp:cNvSpPr/>
      </dsp:nvSpPr>
      <dsp:spPr>
        <a:xfrm>
          <a:off x="1769364" y="470396"/>
          <a:ext cx="6460238" cy="427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[A-Z] - Match any uppercase ASCII letter</a:t>
          </a:r>
        </a:p>
      </dsp:txBody>
      <dsp:txXfrm>
        <a:off x="1769364" y="470396"/>
        <a:ext cx="6460238" cy="427632"/>
      </dsp:txXfrm>
    </dsp:sp>
    <dsp:sp modelId="{E7941000-DC2A-4BA6-934A-55300102A35E}">
      <dsp:nvSpPr>
        <dsp:cNvPr id="0" name=""/>
        <dsp:cNvSpPr/>
      </dsp:nvSpPr>
      <dsp:spPr>
        <a:xfrm>
          <a:off x="1645920" y="898028"/>
          <a:ext cx="658368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9C106DD-F05D-4B48-A11C-11B52B6B014A}">
      <dsp:nvSpPr>
        <dsp:cNvPr id="0" name=""/>
        <dsp:cNvSpPr/>
      </dsp:nvSpPr>
      <dsp:spPr>
        <a:xfrm>
          <a:off x="1769364" y="919410"/>
          <a:ext cx="6460238" cy="427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[0-9] - Match any digit (same as /d)</a:t>
          </a:r>
        </a:p>
      </dsp:txBody>
      <dsp:txXfrm>
        <a:off x="1769364" y="919410"/>
        <a:ext cx="6460238" cy="427632"/>
      </dsp:txXfrm>
    </dsp:sp>
    <dsp:sp modelId="{330C75C0-386A-4B71-9A28-290EEF423462}">
      <dsp:nvSpPr>
        <dsp:cNvPr id="0" name=""/>
        <dsp:cNvSpPr/>
      </dsp:nvSpPr>
      <dsp:spPr>
        <a:xfrm>
          <a:off x="1645920" y="1347043"/>
          <a:ext cx="658368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8A46EBF-E146-472A-95DE-8E3521EBE86C}">
      <dsp:nvSpPr>
        <dsp:cNvPr id="0" name=""/>
        <dsp:cNvSpPr/>
      </dsp:nvSpPr>
      <dsp:spPr>
        <a:xfrm>
          <a:off x="1769364" y="1368424"/>
          <a:ext cx="6460238" cy="427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[^0-9] - Match anything other than digits (same as /D)</a:t>
          </a:r>
        </a:p>
      </dsp:txBody>
      <dsp:txXfrm>
        <a:off x="1769364" y="1368424"/>
        <a:ext cx="6460238" cy="427632"/>
      </dsp:txXfrm>
    </dsp:sp>
    <dsp:sp modelId="{B0F1400F-0EB9-4602-A965-38500832353E}">
      <dsp:nvSpPr>
        <dsp:cNvPr id="0" name=""/>
        <dsp:cNvSpPr/>
      </dsp:nvSpPr>
      <dsp:spPr>
        <a:xfrm>
          <a:off x="1645920" y="1796057"/>
          <a:ext cx="658368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8FE9722-4A9F-45B2-A3BD-4E10DDF446AB}">
      <dsp:nvSpPr>
        <dsp:cNvPr id="0" name=""/>
        <dsp:cNvSpPr/>
      </dsp:nvSpPr>
      <dsp:spPr>
        <a:xfrm>
          <a:off x="1769364" y="1817439"/>
          <a:ext cx="6460238" cy="427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[a-zA-Z0-9] - Match any ASCII letter (upper or lower) or digit</a:t>
          </a:r>
        </a:p>
      </dsp:txBody>
      <dsp:txXfrm>
        <a:off x="1769364" y="1817439"/>
        <a:ext cx="6460238" cy="427632"/>
      </dsp:txXfrm>
    </dsp:sp>
    <dsp:sp modelId="{195F7AF7-BC5A-4FD9-A43E-6808779310BC}">
      <dsp:nvSpPr>
        <dsp:cNvPr id="0" name=""/>
        <dsp:cNvSpPr/>
      </dsp:nvSpPr>
      <dsp:spPr>
        <a:xfrm>
          <a:off x="1645920" y="2245072"/>
          <a:ext cx="658368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460DF6E-FB78-4542-8A1F-F7F14975494B}">
      <dsp:nvSpPr>
        <dsp:cNvPr id="0" name=""/>
        <dsp:cNvSpPr/>
      </dsp:nvSpPr>
      <dsp:spPr>
        <a:xfrm>
          <a:off x="1769364" y="2266453"/>
          <a:ext cx="6460238" cy="427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\s - Match a whitespace (same as [\t\r\n\f]) </a:t>
          </a:r>
        </a:p>
      </dsp:txBody>
      <dsp:txXfrm>
        <a:off x="1769364" y="2266453"/>
        <a:ext cx="6460238" cy="427632"/>
      </dsp:txXfrm>
    </dsp:sp>
    <dsp:sp modelId="{3A99B9E7-A36A-4FA8-AE8A-09DBAA8DD310}">
      <dsp:nvSpPr>
        <dsp:cNvPr id="0" name=""/>
        <dsp:cNvSpPr/>
      </dsp:nvSpPr>
      <dsp:spPr>
        <a:xfrm>
          <a:off x="1645920" y="2694086"/>
          <a:ext cx="658368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F774564-C21D-4731-90E6-116D69C6A450}">
      <dsp:nvSpPr>
        <dsp:cNvPr id="0" name=""/>
        <dsp:cNvSpPr/>
      </dsp:nvSpPr>
      <dsp:spPr>
        <a:xfrm>
          <a:off x="1769364" y="2715468"/>
          <a:ext cx="6460238" cy="427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\S - Match non whitespace (same as [^\t\r\n\f])    </a:t>
          </a:r>
        </a:p>
      </dsp:txBody>
      <dsp:txXfrm>
        <a:off x="1769364" y="2715468"/>
        <a:ext cx="6460238" cy="427632"/>
      </dsp:txXfrm>
    </dsp:sp>
    <dsp:sp modelId="{5F177317-4E3C-45B1-86E0-3926FF8A8041}">
      <dsp:nvSpPr>
        <dsp:cNvPr id="0" name=""/>
        <dsp:cNvSpPr/>
      </dsp:nvSpPr>
      <dsp:spPr>
        <a:xfrm>
          <a:off x="1645920" y="3143101"/>
          <a:ext cx="658368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DC46C3A-4DCE-4AFF-B2D0-00898BD3F7A0}">
      <dsp:nvSpPr>
        <dsp:cNvPr id="0" name=""/>
        <dsp:cNvSpPr/>
      </dsp:nvSpPr>
      <dsp:spPr>
        <a:xfrm>
          <a:off x="1769364" y="3164482"/>
          <a:ext cx="6460238" cy="427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\w - Match a single word-character (same as [a-zA-Z0-9_])</a:t>
          </a:r>
        </a:p>
      </dsp:txBody>
      <dsp:txXfrm>
        <a:off x="1769364" y="3164482"/>
        <a:ext cx="6460238" cy="427632"/>
      </dsp:txXfrm>
    </dsp:sp>
    <dsp:sp modelId="{4C0892B6-C342-4ED1-8818-E96D4A7C37ED}">
      <dsp:nvSpPr>
        <dsp:cNvPr id="0" name=""/>
        <dsp:cNvSpPr/>
      </dsp:nvSpPr>
      <dsp:spPr>
        <a:xfrm>
          <a:off x="1645920" y="3592115"/>
          <a:ext cx="658368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DB7A422-12FD-4597-B60A-6DA85D51FF05}">
      <dsp:nvSpPr>
        <dsp:cNvPr id="0" name=""/>
        <dsp:cNvSpPr/>
      </dsp:nvSpPr>
      <dsp:spPr>
        <a:xfrm>
          <a:off x="1769364" y="3613497"/>
          <a:ext cx="6460238" cy="427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\W - Match a non word-character (same as [^a-zA-Z0-9_]) </a:t>
          </a:r>
        </a:p>
      </dsp:txBody>
      <dsp:txXfrm>
        <a:off x="1769364" y="3613497"/>
        <a:ext cx="6460238" cy="427632"/>
      </dsp:txXfrm>
    </dsp:sp>
    <dsp:sp modelId="{0ADAAF8E-300C-4AC2-B66D-F1FEBBDE3B6E}">
      <dsp:nvSpPr>
        <dsp:cNvPr id="0" name=""/>
        <dsp:cNvSpPr/>
      </dsp:nvSpPr>
      <dsp:spPr>
        <a:xfrm>
          <a:off x="1645920" y="4041130"/>
          <a:ext cx="658368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ACA898-F605-4900-878E-E9768DF1D293}" type="datetimeFigureOut">
              <a:rPr lang="en-US" smtClean="0"/>
              <a:t>1/24/20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FCFF5-268C-450A-90CA-A9303B690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8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-Read Me Firs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62343" y="1657352"/>
            <a:ext cx="82846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Read Me First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3" y="2743200"/>
            <a:ext cx="7880905" cy="9715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See notes on the left of slide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0620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4_Recap or Review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Recap or Review – use any color slide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2312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5_Light Blue Backgroun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– Light Blue Background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3852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6_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Slide Title – White background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344487" indent="-342900">
              <a:buClrTx/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</a:defRPr>
            </a:lvl2pPr>
            <a:lvl3pPr marL="463550" indent="-342900">
              <a:buClrTx/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</a:defRPr>
            </a:lvl3pPr>
            <a:lvl4pPr marL="503237" indent="-285750">
              <a:buClrTx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4pPr>
            <a:lvl5pPr marL="622300" indent="-285750">
              <a:buClrTx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8214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1_Check on Learn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Check on learning -  any color slide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7181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2_Restate Objectiv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Restate terminal objective - any color slide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32970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3_Ask Questions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Ask learner-centered questions - any color slide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7562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4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0" y="1888761"/>
            <a:ext cx="9144000" cy="32575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3" y="600244"/>
            <a:ext cx="3616147" cy="45544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3214650" y="3014181"/>
            <a:ext cx="5918467" cy="212932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649" y="1199029"/>
            <a:ext cx="3633788" cy="144303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>
                <a:solidFill>
                  <a:srgbClr val="141414"/>
                </a:solidFill>
              </a:defRPr>
            </a:lvl2pPr>
            <a:lvl3pPr marL="914400" indent="0">
              <a:buNone/>
              <a:defRPr>
                <a:solidFill>
                  <a:srgbClr val="141414"/>
                </a:solidFill>
              </a:defRPr>
            </a:lvl3pPr>
            <a:lvl4pPr marL="1371600" indent="0">
              <a:buNone/>
              <a:defRPr>
                <a:solidFill>
                  <a:srgbClr val="141414"/>
                </a:solidFill>
              </a:defRPr>
            </a:lvl4pPr>
            <a:lvl5pPr marL="1828800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ID</a:t>
            </a:r>
            <a:br>
              <a:rPr lang="en-US" dirty="0"/>
            </a:br>
            <a:r>
              <a:rPr lang="en-US" dirty="0"/>
              <a:t>Email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070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1378368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619726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1-Cours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32657" y="1885950"/>
            <a:ext cx="9144000" cy="3257550"/>
          </a:xfrm>
          <a:prstGeom prst="rect">
            <a:avLst/>
          </a:prstGeom>
        </p:spPr>
      </p:pic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62343" y="1657352"/>
            <a:ext cx="82846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rgbClr val="0099CC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Course Title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3" y="2743200"/>
            <a:ext cx="7880905" cy="33456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Sub Topic Title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3214650" y="3028950"/>
            <a:ext cx="5918467" cy="2129320"/>
          </a:xfrm>
          <a:prstGeom prst="rect">
            <a:avLst/>
          </a:prstGeom>
        </p:spPr>
      </p:pic>
      <p:cxnSp>
        <p:nvCxnSpPr>
          <p:cNvPr id="24" name="Straight Connector 23"/>
          <p:cNvCxnSpPr/>
          <p:nvPr userDrawn="1"/>
        </p:nvCxnSpPr>
        <p:spPr>
          <a:xfrm>
            <a:off x="609603" y="2628900"/>
            <a:ext cx="7880905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09550"/>
            <a:ext cx="2432050" cy="6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97789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2-Generate Inter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Generate interest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2905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3_Terminal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Terminal Objective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476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4_Establish Need and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Need and/or Benefits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6576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5_Key 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Key Topics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7877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1-Modul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 userDrawn="1"/>
        </p:nvCxnSpPr>
        <p:spPr>
          <a:xfrm>
            <a:off x="0" y="2343150"/>
            <a:ext cx="9133114" cy="0"/>
          </a:xfrm>
          <a:prstGeom prst="line">
            <a:avLst/>
          </a:prstGeom>
          <a:ln w="13017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114552"/>
            <a:ext cx="9133114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Module Title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0" y="1028700"/>
            <a:ext cx="9144000" cy="4114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7973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2_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– Black Background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6640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3_Dark Blue Activity slide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Activity Slide -  dark blue – use only for activities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7344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E2D3F"/>
            </a:gs>
            <a:gs pos="100000">
              <a:srgbClr val="0A0D16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0"/>
    </p:custDataLst>
    <p:extLst>
      <p:ext uri="{BB962C8B-B14F-4D97-AF65-F5344CB8AC3E}">
        <p14:creationId xmlns:p14="http://schemas.microsoft.com/office/powerpoint/2010/main" val="1418449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0" r:id="rId2"/>
    <p:sldLayoutId id="2147483682" r:id="rId3"/>
    <p:sldLayoutId id="2147483664" r:id="rId4"/>
    <p:sldLayoutId id="2147483683" r:id="rId5"/>
    <p:sldLayoutId id="2147483684" r:id="rId6"/>
    <p:sldLayoutId id="2147483662" r:id="rId7"/>
    <p:sldLayoutId id="2147483681" r:id="rId8"/>
    <p:sldLayoutId id="2147483680" r:id="rId9"/>
    <p:sldLayoutId id="2147483689" r:id="rId10"/>
    <p:sldLayoutId id="2147483665" r:id="rId11"/>
    <p:sldLayoutId id="2147483679" r:id="rId12"/>
    <p:sldLayoutId id="2147483686" r:id="rId13"/>
    <p:sldLayoutId id="2147483687" r:id="rId14"/>
    <p:sldLayoutId id="2147483688" r:id="rId15"/>
    <p:sldLayoutId id="2147483670" r:id="rId16"/>
    <p:sldLayoutId id="2147483674" r:id="rId17"/>
    <p:sldLayoutId id="2147483668" r:id="rId1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0099C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0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5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8.wmf"/><Relationship Id="rId2" Type="http://schemas.openxmlformats.org/officeDocument/2006/relationships/tags" Target="../tags/tag3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19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23.wmf"/><Relationship Id="rId2" Type="http://schemas.openxmlformats.org/officeDocument/2006/relationships/tags" Target="../tags/tag40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5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7.xml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33.wmf"/><Relationship Id="rId2" Type="http://schemas.openxmlformats.org/officeDocument/2006/relationships/tags" Target="../tags/tag5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5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" TargetMode="Externa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58.xml"/><Relationship Id="rId4" Type="http://schemas.openxmlformats.org/officeDocument/2006/relationships/hyperlink" Target="https://www.youtube.com/watch?v=rfscVS0vtbw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59.xml"/><Relationship Id="rId4" Type="http://schemas.openxmlformats.org/officeDocument/2006/relationships/image" Target="../media/image37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ags" Target="../tags/tag6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9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Introduction to Python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09603" y="2743200"/>
            <a:ext cx="7880905" cy="1047750"/>
          </a:xfrm>
        </p:spPr>
        <p:txBody>
          <a:bodyPr>
            <a:normAutofit/>
          </a:bodyPr>
          <a:lstStyle/>
          <a:p>
            <a:r>
              <a:rPr lang="en-US" dirty="0"/>
              <a:t>Basics of Python Programming Language</a:t>
            </a:r>
          </a:p>
          <a:p>
            <a:endParaRPr lang="en-US" dirty="0"/>
          </a:p>
          <a:p>
            <a:r>
              <a:rPr lang="en-US" dirty="0"/>
              <a:t>Day 2 | Duration: 2 Hours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835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0999" y="853372"/>
            <a:ext cx="8382004" cy="3928177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2" y="853372"/>
            <a:ext cx="4083966" cy="17092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114" y="2712901"/>
            <a:ext cx="4082254" cy="16876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3038" y="2952750"/>
            <a:ext cx="3161952" cy="14478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3038" y="1114869"/>
            <a:ext cx="3161952" cy="14478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16256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73339" y="853371"/>
            <a:ext cx="4351062" cy="3928177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Blip>
                <a:blip r:embed="rId3"/>
              </a:buBlip>
            </a:pPr>
            <a:r>
              <a:rPr lang="en-US" dirty="0"/>
              <a:t>In Python every variable name is a reference. When we pass a variable to a function, a new reference to the object is created. </a:t>
            </a:r>
          </a:p>
          <a:p>
            <a:pPr marL="457200" indent="-457200">
              <a:buBlip>
                <a:blip r:embed="rId3"/>
              </a:buBlip>
            </a:pPr>
            <a:r>
              <a:rPr lang="en-US" dirty="0"/>
              <a:t>When we pass a reference and change the received reference to something else, the connection between passed and received parameter is broken.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6461" y="853371"/>
            <a:ext cx="3733799" cy="22157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6461" y="3219318"/>
            <a:ext cx="3495675" cy="13716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359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97311" y="853371"/>
            <a:ext cx="3886199" cy="3918519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buBlip>
                <a:blip r:embed="rId3"/>
              </a:buBlip>
            </a:pPr>
            <a:r>
              <a:rPr lang="en-US" dirty="0"/>
              <a:t>The </a:t>
            </a:r>
            <a:r>
              <a:rPr lang="en-US" dirty="0">
                <a:solidFill>
                  <a:srgbClr val="00B0F0"/>
                </a:solidFill>
              </a:rPr>
              <a:t>return</a:t>
            </a:r>
            <a:r>
              <a:rPr lang="en-US" dirty="0"/>
              <a:t> statement exits a function, optionally passing back an object to the caller. </a:t>
            </a:r>
          </a:p>
          <a:p>
            <a:pPr marL="457200" indent="-457200">
              <a:buBlip>
                <a:blip r:embed="rId3"/>
              </a:buBlip>
            </a:pPr>
            <a:r>
              <a:rPr lang="en-US" dirty="0"/>
              <a:t>A </a:t>
            </a:r>
            <a:r>
              <a:rPr lang="en-US" i="1" dirty="0"/>
              <a:t>return</a:t>
            </a:r>
            <a:r>
              <a:rPr lang="en-US" dirty="0"/>
              <a:t> statement with no arguments is the same as return </a:t>
            </a:r>
            <a:r>
              <a:rPr lang="en-US" i="1" dirty="0"/>
              <a:t>None</a:t>
            </a:r>
            <a:r>
              <a:rPr lang="en-US" dirty="0"/>
              <a:t>.</a:t>
            </a:r>
          </a:p>
          <a:p>
            <a:pPr marL="457200" indent="-457200">
              <a:buBlip>
                <a:blip r:embed="rId3"/>
              </a:buBlip>
            </a:pPr>
            <a:r>
              <a:rPr lang="en-US" dirty="0"/>
              <a:t>In Python you can return </a:t>
            </a:r>
            <a:r>
              <a:rPr lang="en-US" dirty="0">
                <a:solidFill>
                  <a:srgbClr val="00B0F0"/>
                </a:solidFill>
              </a:rPr>
              <a:t>more than one </a:t>
            </a:r>
            <a:r>
              <a:rPr lang="en-US" dirty="0"/>
              <a:t>values from a function.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0" y="3407781"/>
            <a:ext cx="2177924" cy="100907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0600" y="853371"/>
            <a:ext cx="3733800" cy="24041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1311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Module &amp; Package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374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1001" y="853371"/>
            <a:ext cx="8382002" cy="3928177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Blip>
                <a:blip r:embed="rId3"/>
              </a:buBlip>
            </a:pPr>
            <a:r>
              <a:rPr lang="en-US" dirty="0"/>
              <a:t>A module allows you to logically organize your Python code. Grouping related code into a module makes the code easier to understand and use.</a:t>
            </a:r>
          </a:p>
          <a:p>
            <a:pPr marL="457200" indent="-457200">
              <a:buBlip>
                <a:blip r:embed="rId3"/>
              </a:buBlip>
            </a:pPr>
            <a:r>
              <a:rPr lang="en-US" dirty="0"/>
              <a:t>Module is a file consisting of Python code, that defines functions, classes and variables.</a:t>
            </a:r>
          </a:p>
          <a:p>
            <a:pPr marL="457200" indent="-457200">
              <a:buBlip>
                <a:blip r:embed="rId3"/>
              </a:buBlip>
            </a:pPr>
            <a:r>
              <a:rPr lang="en-US" dirty="0"/>
              <a:t>A module can be included in another script file using </a:t>
            </a:r>
            <a:r>
              <a:rPr lang="en-US" dirty="0">
                <a:solidFill>
                  <a:srgbClr val="00B0F0"/>
                </a:solidFill>
              </a:rPr>
              <a:t>import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&lt;</a:t>
            </a:r>
            <a:r>
              <a:rPr lang="en-US" i="1" dirty="0">
                <a:solidFill>
                  <a:srgbClr val="00B0F0"/>
                </a:solidFill>
              </a:rPr>
              <a:t>module</a:t>
            </a:r>
            <a:r>
              <a:rPr lang="en-US" dirty="0">
                <a:solidFill>
                  <a:srgbClr val="00B0F0"/>
                </a:solidFill>
              </a:rPr>
              <a:t>&gt; </a:t>
            </a:r>
            <a:r>
              <a:rPr lang="en-US" dirty="0"/>
              <a:t>statement, which will include all the components (functions, classes &amp; variables) defined within the module.</a:t>
            </a:r>
          </a:p>
          <a:p>
            <a:pPr marL="457200" indent="-457200">
              <a:buBlip>
                <a:blip r:embed="rId3"/>
              </a:buBlip>
            </a:pPr>
            <a:r>
              <a:rPr lang="en-US" dirty="0"/>
              <a:t>Another way to import only selected components i.e. </a:t>
            </a:r>
            <a:r>
              <a:rPr lang="en-US" dirty="0">
                <a:solidFill>
                  <a:srgbClr val="00B0F0"/>
                </a:solidFill>
              </a:rPr>
              <a:t>from &lt;</a:t>
            </a:r>
            <a:r>
              <a:rPr lang="en-US" i="1" dirty="0">
                <a:solidFill>
                  <a:srgbClr val="00B0F0"/>
                </a:solidFill>
              </a:rPr>
              <a:t>module</a:t>
            </a:r>
            <a:r>
              <a:rPr lang="en-US" dirty="0">
                <a:solidFill>
                  <a:srgbClr val="00B0F0"/>
                </a:solidFill>
              </a:rPr>
              <a:t>&gt; import &lt;</a:t>
            </a:r>
            <a:r>
              <a:rPr lang="en-US" i="1" dirty="0">
                <a:solidFill>
                  <a:srgbClr val="00B0F0"/>
                </a:solidFill>
              </a:rPr>
              <a:t>object</a:t>
            </a:r>
            <a:r>
              <a:rPr lang="en-US" dirty="0">
                <a:solidFill>
                  <a:srgbClr val="00B0F0"/>
                </a:solidFill>
              </a:rPr>
              <a:t>&gt;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&amp; Package</a:t>
            </a:r>
            <a:br>
              <a:rPr lang="en-US" dirty="0"/>
            </a:b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8070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1001" y="853371"/>
            <a:ext cx="4038599" cy="3928177"/>
          </a:xfrm>
        </p:spPr>
        <p:txBody>
          <a:bodyPr>
            <a:normAutofit fontScale="92500"/>
          </a:bodyPr>
          <a:lstStyle/>
          <a:p>
            <a:pPr marL="342900" indent="-342900">
              <a:buBlip>
                <a:blip r:embed="rId3"/>
              </a:buBlip>
            </a:pPr>
            <a:r>
              <a:rPr lang="en-US" sz="2400" dirty="0"/>
              <a:t>In this example the </a:t>
            </a:r>
            <a:r>
              <a:rPr lang="en-US" sz="2400" i="1" dirty="0"/>
              <a:t>marksstats.py </a:t>
            </a:r>
            <a:r>
              <a:rPr lang="en-US" sz="2400" dirty="0"/>
              <a:t>is a module. This module consists of two functions &amp; three variables with some values.</a:t>
            </a:r>
          </a:p>
          <a:p>
            <a:pPr marL="342900" indent="-342900">
              <a:buBlip>
                <a:blip r:embed="rId3"/>
              </a:buBlip>
            </a:pPr>
            <a:r>
              <a:rPr lang="en-US" sz="2400" dirty="0"/>
              <a:t>We can import this module in our other Python scripts and can use these components for our own logic implementation purposes.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&amp; Package	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3479" y="703140"/>
            <a:ext cx="4009524" cy="40782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95883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32247" y="3333750"/>
            <a:ext cx="844858" cy="14477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1270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1001" y="853371"/>
            <a:ext cx="4114799" cy="1032579"/>
          </a:xfrm>
        </p:spPr>
        <p:txBody>
          <a:bodyPr>
            <a:noAutofit/>
          </a:bodyPr>
          <a:lstStyle/>
          <a:p>
            <a:r>
              <a:rPr lang="en-US" sz="1600" dirty="0"/>
              <a:t>We have imported the </a:t>
            </a:r>
            <a:r>
              <a:rPr lang="en-US" sz="1600" dirty="0" err="1">
                <a:solidFill>
                  <a:srgbClr val="00B0F0"/>
                </a:solidFill>
              </a:rPr>
              <a:t>marksstatus</a:t>
            </a:r>
            <a:r>
              <a:rPr lang="en-US" sz="1600" dirty="0"/>
              <a:t> module in </a:t>
            </a:r>
            <a:r>
              <a:rPr lang="en-US" sz="1600" i="1" dirty="0"/>
              <a:t>test.py</a:t>
            </a:r>
            <a:r>
              <a:rPr lang="en-US" sz="1600" dirty="0"/>
              <a:t> and invoked the </a:t>
            </a:r>
            <a:r>
              <a:rPr lang="en-US" sz="16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calcAvg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00B0F0"/>
                </a:solidFill>
                <a:cs typeface="Courier New" panose="02070309020205020404" pitchFamily="49" charset="0"/>
              </a:rPr>
              <a:t> </a:t>
            </a:r>
            <a:r>
              <a:rPr lang="en-US" sz="1600" dirty="0"/>
              <a:t>&amp; </a:t>
            </a:r>
            <a:r>
              <a:rPr lang="en-US" sz="16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calcPercent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00B0F0"/>
                </a:solidFill>
                <a:cs typeface="Courier New" panose="02070309020205020404" pitchFamily="49" charset="0"/>
              </a:rPr>
              <a:t> </a:t>
            </a:r>
            <a:r>
              <a:rPr lang="en-US" sz="1600" dirty="0"/>
              <a:t>functions. Below is the result of execution of </a:t>
            </a:r>
            <a:r>
              <a:rPr lang="en-US" sz="1600" i="1" dirty="0"/>
              <a:t>test.py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&amp; Package	</a:t>
            </a:r>
            <a:br>
              <a:rPr lang="en-US" dirty="0"/>
            </a:b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8645" y="703140"/>
            <a:ext cx="3994358" cy="40784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4475" y="1988266"/>
            <a:ext cx="2981325" cy="2771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0415799"/>
              </p:ext>
            </p:extLst>
          </p:nvPr>
        </p:nvGraphicFramePr>
        <p:xfrm>
          <a:off x="612570" y="3553182"/>
          <a:ext cx="684213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Packager Shell Object" showAsIcon="1" r:id="rId6" imgW="740880" imgH="437760" progId="Package">
                  <p:embed/>
                </p:oleObj>
              </mc:Choice>
              <mc:Fallback>
                <p:oleObj name="Packager Shell Object" showAsIcon="1" r:id="rId6" imgW="740880" imgH="4377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12570" y="3553182"/>
                        <a:ext cx="684213" cy="404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292526"/>
              </p:ext>
            </p:extLst>
          </p:nvPr>
        </p:nvGraphicFramePr>
        <p:xfrm>
          <a:off x="785608" y="4221520"/>
          <a:ext cx="338137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Packager Shell Object" showAsIcon="1" r:id="rId8" imgW="366480" imgH="437760" progId="Package">
                  <p:embed/>
                </p:oleObj>
              </mc:Choice>
              <mc:Fallback>
                <p:oleObj name="Packager Shell Object" showAsIcon="1" r:id="rId8" imgW="366480" imgH="4377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85608" y="4221520"/>
                        <a:ext cx="338137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84725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1001" y="853371"/>
            <a:ext cx="8229599" cy="88017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00B0F0"/>
                </a:solidFill>
              </a:rPr>
              <a:t>package</a:t>
            </a:r>
            <a:r>
              <a:rPr lang="en-US" dirty="0"/>
              <a:t> is a hierarchical file-directory structure that defines a single Python application environment, consists of </a:t>
            </a:r>
            <a:r>
              <a:rPr lang="en-US" i="1" dirty="0"/>
              <a:t>modules</a:t>
            </a:r>
            <a:r>
              <a:rPr lang="en-US" dirty="0"/>
              <a:t> and </a:t>
            </a:r>
            <a:r>
              <a:rPr lang="en-US" i="1" dirty="0"/>
              <a:t>sub-packages</a:t>
            </a:r>
            <a:r>
              <a:rPr lang="en-US" dirty="0"/>
              <a:t> and </a:t>
            </a:r>
            <a:r>
              <a:rPr lang="en-US" i="1" dirty="0"/>
              <a:t>sub-sub-packages</a:t>
            </a:r>
            <a:r>
              <a:rPr lang="en-US" dirty="0"/>
              <a:t>, and so on.</a:t>
            </a:r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&amp; Package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257005536"/>
              </p:ext>
            </p:extLst>
          </p:nvPr>
        </p:nvGraphicFramePr>
        <p:xfrm>
          <a:off x="2673660" y="1581150"/>
          <a:ext cx="5595585" cy="3106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5738" y="1883780"/>
            <a:ext cx="1901373" cy="24405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7604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A5E6C-DA47-454B-B307-E4F11A1E5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27BE9B-001F-B24C-8ACD-668E65F725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 package named “geometry” containing a module named “</a:t>
            </a:r>
            <a:r>
              <a:rPr lang="en-US" dirty="0" err="1"/>
              <a:t>shapes.py</a:t>
            </a:r>
            <a:r>
              <a:rPr lang="en-US" dirty="0"/>
              <a:t>”. shapes contains: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 constant for pi (any precision is fine)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 function that takes in the radius of a circle and returns it’s area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 function that takes in the length and width of a rectangle and returns both it’s area and it’s perimeter</a:t>
            </a:r>
          </a:p>
        </p:txBody>
      </p:sp>
    </p:spTree>
    <p:extLst>
      <p:ext uri="{BB962C8B-B14F-4D97-AF65-F5344CB8AC3E}">
        <p14:creationId xmlns:p14="http://schemas.microsoft.com/office/powerpoint/2010/main" val="3967895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8CBAD-355E-464E-9CF8-01ED57908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cont.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C3890-676B-DD49-8D5F-96E043A856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Create a script named “</a:t>
            </a:r>
            <a:r>
              <a:rPr lang="en-US" dirty="0" err="1"/>
              <a:t>shaperunner.py</a:t>
            </a:r>
            <a:r>
              <a:rPr lang="en-US" dirty="0"/>
              <a:t>”, also in the geometry package, that imports </a:t>
            </a:r>
            <a:r>
              <a:rPr lang="en-US" dirty="0" err="1"/>
              <a:t>shapes.py</a:t>
            </a:r>
            <a:r>
              <a:rPr lang="en-US" dirty="0"/>
              <a:t> and calls it’s functions.</a:t>
            </a:r>
          </a:p>
          <a:p>
            <a:endParaRPr lang="en-US" dirty="0"/>
          </a:p>
          <a:p>
            <a:r>
              <a:rPr lang="en-US" dirty="0"/>
              <a:t>Run </a:t>
            </a:r>
            <a:r>
              <a:rPr lang="en-US" dirty="0" err="1"/>
              <a:t>shaperunner.py</a:t>
            </a:r>
            <a:r>
              <a:rPr lang="en-US" dirty="0"/>
              <a:t> from the command line.</a:t>
            </a:r>
          </a:p>
        </p:txBody>
      </p:sp>
    </p:spTree>
    <p:extLst>
      <p:ext uri="{BB962C8B-B14F-4D97-AF65-F5344CB8AC3E}">
        <p14:creationId xmlns:p14="http://schemas.microsoft.com/office/powerpoint/2010/main" val="3684786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Zen of Python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600" i="1" dirty="0">
                <a:solidFill>
                  <a:schemeClr val="accent6"/>
                </a:solidFill>
              </a:rPr>
              <a:t>“If the implementation is hard to explain, it’s a bad idea.”</a:t>
            </a:r>
          </a:p>
          <a:p>
            <a:pPr algn="r"/>
            <a:r>
              <a:rPr lang="en-US" sz="1400" i="1" dirty="0"/>
              <a:t>- The Zen of Python (by Tim Peters)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42565451"/>
              </p:ext>
            </p:extLst>
          </p:nvPr>
        </p:nvGraphicFramePr>
        <p:xfrm>
          <a:off x="1634470" y="1755073"/>
          <a:ext cx="5867400" cy="256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32356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194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1001" y="853371"/>
            <a:ext cx="8382002" cy="3851979"/>
          </a:xfrm>
        </p:spPr>
        <p:txBody>
          <a:bodyPr>
            <a:noAutofit/>
          </a:bodyPr>
          <a:lstStyle/>
          <a:p>
            <a:pPr marL="457200" indent="-457200">
              <a:buBlip>
                <a:blip r:embed="rId3"/>
              </a:buBlip>
            </a:pPr>
            <a:r>
              <a:rPr lang="en-US" sz="1800" dirty="0"/>
              <a:t>When exceptions occur, it causes the current process to stop and passes it to the calling process until it is handled. If not handled properly then, our program will crash.</a:t>
            </a:r>
          </a:p>
          <a:p>
            <a:pPr marL="457200" indent="-457200">
              <a:buBlip>
                <a:blip r:embed="rId3"/>
              </a:buBlip>
            </a:pPr>
            <a:r>
              <a:rPr lang="en-US" sz="1800" dirty="0"/>
              <a:t>If we have some </a:t>
            </a:r>
            <a:r>
              <a:rPr lang="en-US" sz="1800" i="1" dirty="0"/>
              <a:t>suspicious</a:t>
            </a:r>
            <a:r>
              <a:rPr lang="en-US" sz="1800" dirty="0"/>
              <a:t> code that may raise an </a:t>
            </a:r>
            <a:r>
              <a:rPr lang="en-US" sz="1800" i="1" dirty="0"/>
              <a:t>exception</a:t>
            </a:r>
            <a:r>
              <a:rPr lang="en-US" sz="1800" dirty="0"/>
              <a:t>, we can put the suspicious code inside </a:t>
            </a:r>
            <a:r>
              <a:rPr lang="en-US" sz="1800" dirty="0">
                <a:solidFill>
                  <a:srgbClr val="00B0F0"/>
                </a:solidFill>
              </a:rPr>
              <a:t>try</a:t>
            </a:r>
            <a:r>
              <a:rPr lang="en-US" sz="1800" dirty="0"/>
              <a:t> block, and followed by </a:t>
            </a:r>
            <a:r>
              <a:rPr lang="en-US" sz="1800" i="1" dirty="0"/>
              <a:t>try</a:t>
            </a:r>
            <a:r>
              <a:rPr lang="en-US" sz="1800" dirty="0"/>
              <a:t> block is the </a:t>
            </a:r>
            <a:r>
              <a:rPr lang="en-US" sz="1800" dirty="0">
                <a:solidFill>
                  <a:srgbClr val="00B0F0"/>
                </a:solidFill>
              </a:rPr>
              <a:t>except</a:t>
            </a:r>
            <a:r>
              <a:rPr lang="en-US" sz="1800" dirty="0"/>
              <a:t> statement &amp; block, which actually handles the problem.</a:t>
            </a:r>
          </a:p>
          <a:p>
            <a:pPr marL="457200" indent="-457200">
              <a:buBlip>
                <a:blip r:embed="rId3"/>
              </a:buBlip>
            </a:pPr>
            <a:r>
              <a:rPr lang="en-US" sz="1800" dirty="0"/>
              <a:t>We can handle specific exceptions using syntax: </a:t>
            </a:r>
            <a:r>
              <a:rPr lang="en-US" sz="1800" dirty="0">
                <a:solidFill>
                  <a:srgbClr val="00B0F0"/>
                </a:solidFill>
              </a:rPr>
              <a:t>except &lt;error name&gt;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</a:p>
          <a:p>
            <a:pPr marL="457200" indent="-457200">
              <a:buBlip>
                <a:blip r:embed="rId3"/>
              </a:buBlip>
            </a:pPr>
            <a:r>
              <a:rPr lang="en-US" sz="1800" dirty="0"/>
              <a:t>We can also add a generic error handling block which manages all exceptions using syntax: </a:t>
            </a:r>
            <a:r>
              <a:rPr lang="en-US" sz="1800" dirty="0">
                <a:solidFill>
                  <a:srgbClr val="00B0F0"/>
                </a:solidFill>
              </a:rPr>
              <a:t>except</a:t>
            </a:r>
            <a:r>
              <a:rPr lang="en-US" sz="1800" dirty="0"/>
              <a:t>.</a:t>
            </a:r>
          </a:p>
          <a:p>
            <a:pPr marL="457200" indent="-457200">
              <a:buBlip>
                <a:blip r:embed="rId3"/>
              </a:buBlip>
            </a:pPr>
            <a:r>
              <a:rPr lang="en-US" sz="1800" dirty="0"/>
              <a:t>An</a:t>
            </a:r>
            <a:r>
              <a:rPr lang="en-US" sz="1800" dirty="0">
                <a:solidFill>
                  <a:srgbClr val="00B0F0"/>
                </a:solidFill>
              </a:rPr>
              <a:t> else</a:t>
            </a:r>
            <a:r>
              <a:rPr lang="en-US" sz="1800" dirty="0"/>
              <a:t> block is processed only when try block executes without any error.</a:t>
            </a:r>
          </a:p>
          <a:p>
            <a:pPr marL="457200" indent="-457200">
              <a:buBlip>
                <a:blip r:embed="rId3"/>
              </a:buBlip>
            </a:pPr>
            <a:r>
              <a:rPr lang="en-US" sz="1800" dirty="0"/>
              <a:t>The</a:t>
            </a:r>
            <a:r>
              <a:rPr lang="en-US" sz="1800" dirty="0">
                <a:solidFill>
                  <a:srgbClr val="00B0F0"/>
                </a:solidFill>
              </a:rPr>
              <a:t> finally</a:t>
            </a:r>
            <a:r>
              <a:rPr lang="en-US" sz="1800" dirty="0"/>
              <a:t> block is processed irrespective of whether or not any exception  occurs inside try block.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498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356132" y="837345"/>
            <a:ext cx="3043371" cy="346880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28600" indent="-2270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87338" indent="-166688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393700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512763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</a:rPr>
              <a:t>Syntax &amp; Example: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2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1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&lt;Suspicious code..&gt;</a:t>
            </a:r>
          </a:p>
          <a:p>
            <a:r>
              <a:rPr lang="en-US" sz="12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Exception1</a:t>
            </a:r>
            <a:r>
              <a:rPr lang="en-US" sz="1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&lt;Handle the exception&gt;</a:t>
            </a:r>
          </a:p>
          <a:p>
            <a:r>
              <a:rPr lang="en-US" sz="12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Exception2</a:t>
            </a:r>
            <a:r>
              <a:rPr lang="en-US" sz="1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&lt;Handle the exception&gt;</a:t>
            </a:r>
          </a:p>
          <a:p>
            <a:r>
              <a:rPr lang="en-US" sz="12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&lt;If NO exception do this&gt;</a:t>
            </a:r>
          </a:p>
          <a:p>
            <a:r>
              <a:rPr lang="en-US" sz="12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en-US" sz="1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&lt;Finally do this&gt;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0493" y="837345"/>
            <a:ext cx="1752510" cy="1794863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9752" y="837344"/>
            <a:ext cx="3400995" cy="34688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7378237" y="3620354"/>
            <a:ext cx="1010577" cy="6857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1270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2410544"/>
              </p:ext>
            </p:extLst>
          </p:nvPr>
        </p:nvGraphicFramePr>
        <p:xfrm>
          <a:off x="7481888" y="3790950"/>
          <a:ext cx="803276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Packager Shell Object" showAsIcon="1" r:id="rId6" imgW="879480" imgH="437760" progId="Package">
                  <p:embed/>
                </p:oleObj>
              </mc:Choice>
              <mc:Fallback>
                <p:oleObj name="Packager Shell Object" showAsIcon="1" r:id="rId6" imgW="879480" imgH="4377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481888" y="3790950"/>
                        <a:ext cx="803276" cy="401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36163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FB854-1036-114E-A088-5B39E2D6C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CE6C9-5CD6-A448-A7DE-B68C1F551B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If you’re writing a function and wish to create an exception, you do so with the </a:t>
            </a:r>
            <a:r>
              <a:rPr lang="en-US" dirty="0">
                <a:solidFill>
                  <a:schemeClr val="tx1"/>
                </a:solidFill>
              </a:rPr>
              <a:t>raise</a:t>
            </a:r>
            <a:r>
              <a:rPr lang="en-US" dirty="0">
                <a:solidFill>
                  <a:schemeClr val="bg1"/>
                </a:solidFill>
              </a:rPr>
              <a:t> keyword.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denominator == 0: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raise Exception("cannot divide by zero”)</a:t>
            </a:r>
          </a:p>
          <a:p>
            <a:endParaRPr lang="en-US" sz="2000" dirty="0">
              <a:cs typeface="Courier New" panose="02070309020205020404" pitchFamily="49" charset="0"/>
            </a:endParaRPr>
          </a:p>
          <a:p>
            <a:r>
              <a:rPr lang="en-US" sz="2000" dirty="0">
                <a:cs typeface="Courier New" panose="02070309020205020404" pitchFamily="49" charset="0"/>
              </a:rPr>
              <a:t>*We would want a more specific exception here.  We’ll look at custom exceptions later.</a:t>
            </a:r>
          </a:p>
        </p:txBody>
      </p:sp>
    </p:spTree>
    <p:extLst>
      <p:ext uri="{BB962C8B-B14F-4D97-AF65-F5344CB8AC3E}">
        <p14:creationId xmlns:p14="http://schemas.microsoft.com/office/powerpoint/2010/main" val="13953579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8AAB7-D180-4644-931C-AD264B136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AA733-1A31-F545-996B-273A324D9F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Modify one of your functions from the previous challenge to raise an exception if any argument is negative. </a:t>
            </a:r>
          </a:p>
          <a:p>
            <a:r>
              <a:rPr lang="en-US" dirty="0"/>
              <a:t>Add a try-except to your script that calls the function with a negative argument and outputs an error message.</a:t>
            </a:r>
          </a:p>
        </p:txBody>
      </p:sp>
    </p:spTree>
    <p:extLst>
      <p:ext uri="{BB962C8B-B14F-4D97-AF65-F5344CB8AC3E}">
        <p14:creationId xmlns:p14="http://schemas.microsoft.com/office/powerpoint/2010/main" val="3262417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0" y="2114552"/>
            <a:ext cx="9133114" cy="584775"/>
          </a:xfrm>
        </p:spPr>
        <p:txBody>
          <a:bodyPr/>
          <a:lstStyle/>
          <a:p>
            <a:r>
              <a:rPr lang="en-US" dirty="0"/>
              <a:t>File Handling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490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1001" y="853371"/>
            <a:ext cx="8382002" cy="3851979"/>
          </a:xfrm>
        </p:spPr>
        <p:txBody>
          <a:bodyPr>
            <a:noAutofit/>
          </a:bodyPr>
          <a:lstStyle/>
          <a:p>
            <a:pPr marL="457200" indent="-457200">
              <a:buBlip>
                <a:blip r:embed="rId3"/>
              </a:buBlip>
            </a:pPr>
            <a:r>
              <a:rPr lang="en-US" sz="2200" dirty="0"/>
              <a:t>Python provides basic functions to handle files.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200" dirty="0"/>
              <a:t>We can do most of the file manipulation using a </a:t>
            </a:r>
            <a:r>
              <a:rPr lang="en-US" sz="2200" i="1" dirty="0"/>
              <a:t>file</a:t>
            </a:r>
            <a:r>
              <a:rPr lang="en-US" sz="2200" dirty="0"/>
              <a:t> object.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200" dirty="0"/>
              <a:t>The </a:t>
            </a:r>
            <a:r>
              <a:rPr lang="en-US" sz="2200" i="1" dirty="0">
                <a:solidFill>
                  <a:srgbClr val="00B0F0"/>
                </a:solidFill>
                <a:cs typeface="Courier New" panose="02070309020205020404" pitchFamily="49" charset="0"/>
              </a:rPr>
              <a:t>open()</a:t>
            </a:r>
            <a:r>
              <a:rPr lang="en-US" sz="2200" dirty="0"/>
              <a:t> function creates a file object, which is used to invoke other file handling methods.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200" dirty="0"/>
              <a:t>The </a:t>
            </a:r>
            <a:r>
              <a:rPr lang="en-US" sz="2200" i="1" dirty="0">
                <a:solidFill>
                  <a:srgbClr val="00B0F0"/>
                </a:solidFill>
                <a:cs typeface="Courier New" panose="02070309020205020404" pitchFamily="49" charset="0"/>
              </a:rPr>
              <a:t>read()</a:t>
            </a:r>
            <a:r>
              <a:rPr lang="en-US" sz="2200" dirty="0"/>
              <a:t> &amp; </a:t>
            </a:r>
            <a:r>
              <a:rPr lang="en-US" sz="2200" i="1" dirty="0">
                <a:solidFill>
                  <a:srgbClr val="00B0F0"/>
                </a:solidFill>
                <a:cs typeface="Courier New" panose="02070309020205020404" pitchFamily="49" charset="0"/>
              </a:rPr>
              <a:t>readlines() </a:t>
            </a:r>
            <a:r>
              <a:rPr lang="en-US" sz="2200" dirty="0"/>
              <a:t>function reads the content of a file and returns a string and a list respectively.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200" dirty="0"/>
              <a:t>The </a:t>
            </a:r>
            <a:r>
              <a:rPr lang="en-US" sz="2200" i="1" dirty="0">
                <a:solidFill>
                  <a:srgbClr val="00B0F0"/>
                </a:solidFill>
                <a:cs typeface="Courier New" panose="02070309020205020404" pitchFamily="49" charset="0"/>
              </a:rPr>
              <a:t>write()</a:t>
            </a:r>
            <a:r>
              <a:rPr lang="en-US" sz="2200" dirty="0"/>
              <a:t> function writes a string into a file.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200" dirty="0"/>
              <a:t>The </a:t>
            </a:r>
            <a:r>
              <a:rPr lang="en-US" sz="2200" i="1" dirty="0">
                <a:solidFill>
                  <a:srgbClr val="00B0F0"/>
                </a:solidFill>
                <a:cs typeface="Courier New" panose="02070309020205020404" pitchFamily="49" charset="0"/>
              </a:rPr>
              <a:t>close()</a:t>
            </a:r>
            <a:r>
              <a:rPr lang="en-US" sz="2200" i="1" dirty="0"/>
              <a:t> </a:t>
            </a:r>
            <a:r>
              <a:rPr lang="en-US" sz="2200" dirty="0"/>
              <a:t>function flushes any unwritten information and closes the file object.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Handling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260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Handling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356131" y="837345"/>
            <a:ext cx="8406871" cy="3944205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28600" indent="-2270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87338" indent="-166688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393700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512763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bg1"/>
                </a:solidFill>
              </a:rPr>
              <a:t>There are mainly three modes of opening a file:</a:t>
            </a:r>
          </a:p>
          <a:p>
            <a:pPr marL="285750" indent="-285750">
              <a:buBlip>
                <a:blip r:embed="rId3"/>
              </a:buBlip>
            </a:pPr>
            <a:r>
              <a:rPr lang="en-US" sz="1800" dirty="0">
                <a:solidFill>
                  <a:schemeClr val="bg1"/>
                </a:solidFill>
              </a:rPr>
              <a:t>r 		- Read mode (Default mode)</a:t>
            </a:r>
          </a:p>
          <a:p>
            <a:pPr marL="285750" indent="-285750">
              <a:buBlip>
                <a:blip r:embed="rId3"/>
              </a:buBlip>
            </a:pPr>
            <a:r>
              <a:rPr lang="en-US" sz="1800" dirty="0">
                <a:solidFill>
                  <a:schemeClr val="bg1"/>
                </a:solidFill>
              </a:rPr>
              <a:t>w		- Write mode</a:t>
            </a:r>
            <a:endParaRPr lang="en-US" sz="1800" dirty="0">
              <a:solidFill>
                <a:srgbClr val="00B0F0"/>
              </a:solidFill>
            </a:endParaRPr>
          </a:p>
          <a:p>
            <a:pPr marL="285750" indent="-285750">
              <a:buBlip>
                <a:blip r:embed="rId3"/>
              </a:buBlip>
            </a:pPr>
            <a:r>
              <a:rPr lang="en-US" sz="1800" dirty="0">
                <a:solidFill>
                  <a:schemeClr val="bg1"/>
                </a:solidFill>
              </a:rPr>
              <a:t>a		- Append mode</a:t>
            </a:r>
            <a:endParaRPr lang="en-US" sz="1800" dirty="0">
              <a:solidFill>
                <a:srgbClr val="00B0F0"/>
              </a:solidFill>
            </a:endParaRPr>
          </a:p>
          <a:p>
            <a:endParaRPr lang="en-US" sz="1800" dirty="0">
              <a:solidFill>
                <a:srgbClr val="00B0F0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Other modes are:</a:t>
            </a:r>
          </a:p>
          <a:p>
            <a:pPr marL="285750" indent="-285750">
              <a:buBlip>
                <a:blip r:embed="rId3"/>
              </a:buBlip>
            </a:pPr>
            <a:r>
              <a:rPr lang="en-US" sz="1800" dirty="0">
                <a:solidFill>
                  <a:schemeClr val="bg1"/>
                </a:solidFill>
              </a:rPr>
              <a:t>r+ 	- Both read &amp; write</a:t>
            </a:r>
          </a:p>
          <a:p>
            <a:pPr marL="285750" indent="-285750">
              <a:buBlip>
                <a:blip r:embed="rId3"/>
              </a:buBlip>
            </a:pPr>
            <a:r>
              <a:rPr lang="en-US" sz="1800" dirty="0">
                <a:solidFill>
                  <a:schemeClr val="bg1"/>
                </a:solidFill>
              </a:rPr>
              <a:t>w+ 	- Both write &amp; read</a:t>
            </a:r>
          </a:p>
          <a:p>
            <a:pPr marL="285750" indent="-285750">
              <a:buBlip>
                <a:blip r:embed="rId3"/>
              </a:buBlip>
            </a:pPr>
            <a:r>
              <a:rPr lang="en-US" sz="1800" dirty="0">
                <a:solidFill>
                  <a:schemeClr val="bg1"/>
                </a:solidFill>
              </a:rPr>
              <a:t>a+ 	- Both append &amp; read</a:t>
            </a:r>
          </a:p>
          <a:p>
            <a:pPr marL="285750" indent="-285750">
              <a:buBlip>
                <a:blip r:embed="rId3"/>
              </a:buBlip>
            </a:pPr>
            <a:r>
              <a:rPr lang="en-US" sz="1800" dirty="0" err="1">
                <a:solidFill>
                  <a:schemeClr val="bg1"/>
                </a:solidFill>
              </a:rPr>
              <a:t>rb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wb</a:t>
            </a:r>
            <a:r>
              <a:rPr lang="en-US" sz="1800" dirty="0">
                <a:solidFill>
                  <a:schemeClr val="bg1"/>
                </a:solidFill>
              </a:rPr>
              <a:t> &amp; ab - All are same like </a:t>
            </a:r>
            <a:r>
              <a:rPr lang="en-US" sz="1800" i="1" dirty="0">
                <a:solidFill>
                  <a:schemeClr val="bg1"/>
                </a:solidFill>
              </a:rPr>
              <a:t>r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i="1" dirty="0">
                <a:solidFill>
                  <a:schemeClr val="bg1"/>
                </a:solidFill>
              </a:rPr>
              <a:t>w</a:t>
            </a:r>
            <a:r>
              <a:rPr lang="en-US" sz="1800" dirty="0">
                <a:solidFill>
                  <a:schemeClr val="bg1"/>
                </a:solidFill>
              </a:rPr>
              <a:t> &amp; </a:t>
            </a:r>
            <a:r>
              <a:rPr lang="en-US" sz="1800" i="1" dirty="0">
                <a:solidFill>
                  <a:schemeClr val="bg1"/>
                </a:solidFill>
              </a:rPr>
              <a:t>a </a:t>
            </a:r>
            <a:r>
              <a:rPr lang="en-US" sz="1800" dirty="0">
                <a:solidFill>
                  <a:schemeClr val="bg1"/>
                </a:solidFill>
              </a:rPr>
              <a:t>respectively but in </a:t>
            </a:r>
            <a:r>
              <a:rPr lang="en-US" sz="1800" i="1" dirty="0">
                <a:solidFill>
                  <a:schemeClr val="bg1"/>
                </a:solidFill>
              </a:rPr>
              <a:t>binary</a:t>
            </a:r>
            <a:r>
              <a:rPr lang="en-US" sz="1800" dirty="0">
                <a:solidFill>
                  <a:schemeClr val="bg1"/>
                </a:solidFill>
              </a:rPr>
              <a:t> format .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	Syntax: 		</a:t>
            </a:r>
            <a:r>
              <a:rPr lang="en-US" sz="1800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open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&lt;filename&gt;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&lt;mode&gt;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	Example: 	</a:t>
            </a:r>
            <a:r>
              <a:rPr lang="en-US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objMyFile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open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D:\myfile.dat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’,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762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Handling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356131" y="837345"/>
            <a:ext cx="8406871" cy="394420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28600" indent="-2270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87338" indent="-166688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393700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512763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Blip>
                <a:blip r:embed="rId3"/>
              </a:buBlip>
            </a:pPr>
            <a:r>
              <a:rPr lang="en-US" sz="2000" dirty="0">
                <a:solidFill>
                  <a:schemeClr val="bg1"/>
                </a:solidFill>
                <a:cs typeface="Courier New" panose="02070309020205020404" pitchFamily="49" charset="0"/>
              </a:rPr>
              <a:t>In ‘</a:t>
            </a:r>
            <a:r>
              <a:rPr lang="en-US" sz="2000" dirty="0">
                <a:solidFill>
                  <a:srgbClr val="00B0F0"/>
                </a:solidFill>
                <a:cs typeface="Courier New" panose="02070309020205020404" pitchFamily="49" charset="0"/>
              </a:rPr>
              <a:t>r</a:t>
            </a:r>
            <a:r>
              <a:rPr lang="en-US" sz="2000" dirty="0">
                <a:solidFill>
                  <a:schemeClr val="bg1"/>
                </a:solidFill>
                <a:cs typeface="Courier New" panose="02070309020205020404" pitchFamily="49" charset="0"/>
              </a:rPr>
              <a:t>’ (read) mode, if the file is not present in the path then the code will generate an error.</a:t>
            </a:r>
          </a:p>
          <a:p>
            <a:pPr marL="285750" indent="-285750">
              <a:buBlip>
                <a:blip r:embed="rId3"/>
              </a:buBlip>
            </a:pPr>
            <a:r>
              <a:rPr lang="en-US" sz="2000" dirty="0">
                <a:solidFill>
                  <a:schemeClr val="bg1"/>
                </a:solidFill>
                <a:cs typeface="Courier New" panose="02070309020205020404" pitchFamily="49" charset="0"/>
              </a:rPr>
              <a:t>In ‘</a:t>
            </a:r>
            <a:r>
              <a:rPr lang="en-US" sz="2000" dirty="0">
                <a:solidFill>
                  <a:srgbClr val="00B0F0"/>
                </a:solidFill>
                <a:cs typeface="Courier New" panose="02070309020205020404" pitchFamily="49" charset="0"/>
              </a:rPr>
              <a:t>w</a:t>
            </a:r>
            <a:r>
              <a:rPr lang="en-US" sz="2000" dirty="0">
                <a:solidFill>
                  <a:schemeClr val="bg1"/>
                </a:solidFill>
                <a:cs typeface="Courier New" panose="02070309020205020404" pitchFamily="49" charset="0"/>
              </a:rPr>
              <a:t>’ (write) mode if the file is not present then a new file will be created, but if exists then the old content will be removed.</a:t>
            </a:r>
          </a:p>
          <a:p>
            <a:pPr marL="285750" indent="-285750">
              <a:buBlip>
                <a:blip r:embed="rId3"/>
              </a:buBlip>
            </a:pPr>
            <a:r>
              <a:rPr lang="en-US" sz="2000" dirty="0">
                <a:solidFill>
                  <a:schemeClr val="bg1"/>
                </a:solidFill>
                <a:cs typeface="Courier New" panose="02070309020205020404" pitchFamily="49" charset="0"/>
              </a:rPr>
              <a:t>The file object has the following three attributes:</a:t>
            </a:r>
          </a:p>
          <a:p>
            <a:pPr marL="514350" lvl="1" indent="-285750">
              <a:buBlip>
                <a:blip r:embed="rId3"/>
              </a:buBlip>
            </a:pPr>
            <a:r>
              <a:rPr lang="en-US" sz="1600" i="1" dirty="0">
                <a:solidFill>
                  <a:schemeClr val="bg1"/>
                </a:solidFill>
                <a:cs typeface="Courier New" panose="02070309020205020404" pitchFamily="49" charset="0"/>
              </a:rPr>
              <a:t>fileobj</a:t>
            </a:r>
            <a:r>
              <a:rPr lang="en-US" sz="1600" dirty="0">
                <a:solidFill>
                  <a:schemeClr val="bg1"/>
                </a:solidFill>
                <a:cs typeface="Courier New" panose="02070309020205020404" pitchFamily="49" charset="0"/>
              </a:rPr>
              <a:t>.closed		- Returns </a:t>
            </a:r>
            <a:r>
              <a:rPr lang="en-US" sz="1600" i="1" dirty="0">
                <a:solidFill>
                  <a:schemeClr val="bg1"/>
                </a:solidFill>
                <a:cs typeface="Courier New" panose="02070309020205020404" pitchFamily="49" charset="0"/>
              </a:rPr>
              <a:t>True</a:t>
            </a:r>
            <a:r>
              <a:rPr lang="en-US" sz="1600" dirty="0">
                <a:solidFill>
                  <a:schemeClr val="bg1"/>
                </a:solidFill>
                <a:cs typeface="Courier New" panose="02070309020205020404" pitchFamily="49" charset="0"/>
              </a:rPr>
              <a:t> if closed or </a:t>
            </a:r>
            <a:r>
              <a:rPr lang="en-US" sz="1600" i="1" dirty="0">
                <a:solidFill>
                  <a:schemeClr val="bg1"/>
                </a:solidFill>
                <a:cs typeface="Courier New" panose="02070309020205020404" pitchFamily="49" charset="0"/>
              </a:rPr>
              <a:t>False</a:t>
            </a:r>
            <a:endParaRPr lang="en-US" sz="1600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marL="514350" lvl="1" indent="-285750">
              <a:buBlip>
                <a:blip r:embed="rId3"/>
              </a:buBlip>
            </a:pPr>
            <a:r>
              <a:rPr lang="en-US" sz="1600" i="1" dirty="0">
                <a:solidFill>
                  <a:schemeClr val="bg1"/>
                </a:solidFill>
                <a:cs typeface="Courier New" panose="02070309020205020404" pitchFamily="49" charset="0"/>
              </a:rPr>
              <a:t>fileobj</a:t>
            </a:r>
            <a:r>
              <a:rPr lang="en-US" sz="1600" dirty="0">
                <a:solidFill>
                  <a:schemeClr val="bg1"/>
                </a:solidFill>
                <a:cs typeface="Courier New" panose="02070309020205020404" pitchFamily="49" charset="0"/>
              </a:rPr>
              <a:t>.name		- Returns the name of the file</a:t>
            </a:r>
          </a:p>
          <a:p>
            <a:pPr marL="514350" lvl="1" indent="-285750">
              <a:buBlip>
                <a:blip r:embed="rId3"/>
              </a:buBlip>
            </a:pPr>
            <a:r>
              <a:rPr lang="en-US" sz="1600" i="1" dirty="0">
                <a:solidFill>
                  <a:schemeClr val="bg1"/>
                </a:solidFill>
                <a:cs typeface="Courier New" panose="02070309020205020404" pitchFamily="49" charset="0"/>
              </a:rPr>
              <a:t>fileobj</a:t>
            </a:r>
            <a:r>
              <a:rPr lang="en-US" sz="1600" dirty="0">
                <a:solidFill>
                  <a:schemeClr val="bg1"/>
                </a:solidFill>
                <a:cs typeface="Courier New" panose="02070309020205020404" pitchFamily="49" charset="0"/>
              </a:rPr>
              <a:t>.mode		</a:t>
            </a:r>
            <a:r>
              <a:rPr lang="en-US" sz="1800" dirty="0">
                <a:solidFill>
                  <a:schemeClr val="bg1"/>
                </a:solidFill>
                <a:cs typeface="Courier New" panose="02070309020205020404" pitchFamily="49" charset="0"/>
              </a:rPr>
              <a:t>- Returns access mode with which file was opened</a:t>
            </a:r>
          </a:p>
          <a:p>
            <a:pPr marL="285750" indent="-285750">
              <a:buBlip>
                <a:blip r:embed="rId3"/>
              </a:buBlip>
            </a:pPr>
            <a:r>
              <a:rPr lang="en-US" sz="2000" dirty="0">
                <a:solidFill>
                  <a:schemeClr val="bg1"/>
                </a:solidFill>
                <a:cs typeface="Courier New" panose="02070309020205020404" pitchFamily="49" charset="0"/>
              </a:rPr>
              <a:t>The file object has the following two function also:</a:t>
            </a:r>
          </a:p>
          <a:p>
            <a:pPr marL="514350" lvl="1" indent="-285750">
              <a:buBlip>
                <a:blip r:embed="rId3"/>
              </a:buBlip>
            </a:pPr>
            <a:r>
              <a:rPr lang="en-US" sz="1600" dirty="0">
                <a:solidFill>
                  <a:schemeClr val="bg1"/>
                </a:solidFill>
                <a:cs typeface="Courier New" panose="02070309020205020404" pitchFamily="49" charset="0"/>
              </a:rPr>
              <a:t>tell()				- Returns current position within the file</a:t>
            </a:r>
          </a:p>
          <a:p>
            <a:pPr marL="514350" lvl="1" indent="-285750">
              <a:buBlip>
                <a:blip r:embed="rId3"/>
              </a:buBlip>
            </a:pPr>
            <a:r>
              <a:rPr lang="en-US" sz="1600" dirty="0">
                <a:solidFill>
                  <a:schemeClr val="bg1"/>
                </a:solidFill>
                <a:cs typeface="Courier New" panose="02070309020205020404" pitchFamily="49" charset="0"/>
              </a:rPr>
              <a:t>seek(</a:t>
            </a:r>
            <a:r>
              <a:rPr lang="en-US" sz="1600" i="1" dirty="0">
                <a:solidFill>
                  <a:schemeClr val="bg1"/>
                </a:solidFill>
                <a:cs typeface="Courier New" panose="02070309020205020404" pitchFamily="49" charset="0"/>
              </a:rPr>
              <a:t>offset</a:t>
            </a:r>
            <a:r>
              <a:rPr lang="en-US" sz="1600" dirty="0">
                <a:solidFill>
                  <a:schemeClr val="bg1"/>
                </a:solidFill>
                <a:cs typeface="Courier New" panose="02070309020205020404" pitchFamily="49" charset="0"/>
              </a:rPr>
              <a:t>, </a:t>
            </a:r>
            <a:r>
              <a:rPr lang="en-US" sz="1600" i="1" dirty="0">
                <a:solidFill>
                  <a:schemeClr val="bg1"/>
                </a:solidFill>
                <a:cs typeface="Courier New" panose="02070309020205020404" pitchFamily="49" charset="0"/>
              </a:rPr>
              <a:t>form</a:t>
            </a:r>
            <a:r>
              <a:rPr lang="en-US" sz="1600" dirty="0">
                <a:solidFill>
                  <a:schemeClr val="bg1"/>
                </a:solidFill>
                <a:cs typeface="Courier New" panose="02070309020205020404" pitchFamily="49" charset="0"/>
              </a:rPr>
              <a:t>)	- Changes the current file position</a:t>
            </a:r>
          </a:p>
          <a:p>
            <a:pPr marL="514350" lvl="1" indent="-285750">
              <a:buBlip>
                <a:blip r:embed="rId3"/>
              </a:buBlip>
            </a:pPr>
            <a:endParaRPr lang="en-US" sz="1800" dirty="0">
              <a:solidFill>
                <a:schemeClr val="bg1"/>
              </a:solidFill>
              <a:cs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3044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Handling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356131" y="837345"/>
            <a:ext cx="4139669" cy="394420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28600" indent="-2270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87338" indent="-166688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393700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512763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The 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read()</a:t>
            </a:r>
            <a:r>
              <a:rPr lang="en-US" sz="2000" dirty="0">
                <a:solidFill>
                  <a:schemeClr val="bg1"/>
                </a:solidFill>
              </a:rPr>
              <a:t> function reads the whole file and returns the content in a </a:t>
            </a:r>
            <a:r>
              <a:rPr lang="en-US" sz="2000" i="1" dirty="0">
                <a:solidFill>
                  <a:schemeClr val="bg1"/>
                </a:solidFill>
              </a:rPr>
              <a:t>String</a:t>
            </a:r>
            <a:r>
              <a:rPr lang="en-US" sz="2000" dirty="0">
                <a:solidFill>
                  <a:schemeClr val="bg1"/>
                </a:solidFill>
              </a:rPr>
              <a:t> format.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Syntax:</a:t>
            </a:r>
          </a:p>
          <a:p>
            <a:r>
              <a:rPr lang="en-US" sz="1600" i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i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Object.</a:t>
            </a:r>
            <a:r>
              <a:rPr lang="en-US" sz="16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&lt;file&gt;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774" y="837345"/>
            <a:ext cx="3848740" cy="11284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7774" y="3524134"/>
            <a:ext cx="2367426" cy="1257416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7774" y="2042520"/>
            <a:ext cx="3848740" cy="14049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794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Terminal Objectives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2"/>
            <a:ext cx="8382000" cy="4004377"/>
          </a:xfrm>
        </p:spPr>
        <p:txBody>
          <a:bodyPr>
            <a:normAutofit/>
          </a:bodyPr>
          <a:lstStyle/>
          <a:p>
            <a:pPr marL="457200" indent="-457200" fontAlgn="base">
              <a:buBlip>
                <a:blip r:embed="rId3"/>
              </a:buBlip>
            </a:pPr>
            <a:r>
              <a:rPr lang="en-US" sz="2600" dirty="0"/>
              <a:t>To learn how to write functions.</a:t>
            </a:r>
          </a:p>
          <a:p>
            <a:pPr marL="457200" indent="-457200" fontAlgn="base">
              <a:buBlip>
                <a:blip r:embed="rId3"/>
              </a:buBlip>
            </a:pPr>
            <a:r>
              <a:rPr lang="en-US" sz="2600" dirty="0"/>
              <a:t>To know what are the modules &amp; packages.</a:t>
            </a:r>
          </a:p>
          <a:p>
            <a:pPr marL="457200" indent="-457200" fontAlgn="base">
              <a:buBlip>
                <a:blip r:embed="rId3"/>
              </a:buBlip>
            </a:pPr>
            <a:r>
              <a:rPr lang="en-US" sz="2600" dirty="0"/>
              <a:t>To learn how to design your own module and use it.</a:t>
            </a:r>
          </a:p>
          <a:p>
            <a:pPr marL="457200" indent="-457200" fontAlgn="base">
              <a:buBlip>
                <a:blip r:embed="rId3"/>
              </a:buBlip>
            </a:pPr>
            <a:r>
              <a:rPr lang="en-US" sz="2600" dirty="0"/>
              <a:t>To learn how to handle exceptions in program.</a:t>
            </a:r>
          </a:p>
          <a:p>
            <a:pPr marL="457200" indent="-457200" fontAlgn="base">
              <a:buBlip>
                <a:blip r:embed="rId3"/>
              </a:buBlip>
            </a:pPr>
            <a:r>
              <a:rPr lang="en-US" sz="2600" dirty="0"/>
              <a:t>To learn how files can be handled using Python.</a:t>
            </a:r>
          </a:p>
          <a:p>
            <a:pPr marL="457200" indent="-457200" fontAlgn="base">
              <a:buBlip>
                <a:blip r:embed="rId3"/>
              </a:buBlip>
            </a:pPr>
            <a:r>
              <a:rPr lang="en-US" sz="2600" dirty="0"/>
              <a:t>To learn how to use regular expressions in Python.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204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Handling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356131" y="837345"/>
            <a:ext cx="4139669" cy="394420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28600" indent="-2270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87338" indent="-166688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393700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512763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The 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readlines()</a:t>
            </a:r>
            <a:r>
              <a:rPr lang="en-US" sz="2000" dirty="0">
                <a:solidFill>
                  <a:schemeClr val="bg1"/>
                </a:solidFill>
              </a:rPr>
              <a:t> function reads the whole file and returns the content in a </a:t>
            </a:r>
            <a:r>
              <a:rPr lang="en-US" sz="2000" i="1" dirty="0">
                <a:solidFill>
                  <a:schemeClr val="bg1"/>
                </a:solidFill>
              </a:rPr>
              <a:t>List</a:t>
            </a:r>
            <a:r>
              <a:rPr lang="en-US" sz="2000" dirty="0">
                <a:solidFill>
                  <a:schemeClr val="bg1"/>
                </a:solidFill>
              </a:rPr>
              <a:t> format.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Syntax:</a:t>
            </a:r>
          </a:p>
          <a:p>
            <a:r>
              <a:rPr lang="en-US" sz="1600" i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i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Object.</a:t>
            </a:r>
            <a:r>
              <a:rPr lang="en-US" sz="16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readlines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&lt;file&gt;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2089" y="829691"/>
            <a:ext cx="4014425" cy="11770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0" y="3589363"/>
            <a:ext cx="5366161" cy="1190625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2765" y="2073872"/>
            <a:ext cx="4013072" cy="14483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689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Handling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356131" y="837345"/>
            <a:ext cx="4368269" cy="394420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28600" indent="-2270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87338" indent="-166688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393700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512763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The 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write()</a:t>
            </a:r>
            <a:r>
              <a:rPr lang="en-US" sz="2000" dirty="0">
                <a:solidFill>
                  <a:schemeClr val="bg1"/>
                </a:solidFill>
              </a:rPr>
              <a:t> function writes a string into the file.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Syntax:</a:t>
            </a:r>
          </a:p>
          <a:p>
            <a:r>
              <a:rPr lang="en-US" sz="1600" i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Object.</a:t>
            </a:r>
            <a:r>
              <a:rPr lang="en-US" sz="16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Note: write() function doesn't add newline at the end (we have to explicitly add a newline).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12" y="831265"/>
            <a:ext cx="3886191" cy="16642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12" y="2724150"/>
            <a:ext cx="3886191" cy="140978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5577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0" y="2114552"/>
            <a:ext cx="9133114" cy="584775"/>
          </a:xfrm>
        </p:spPr>
        <p:txBody>
          <a:bodyPr/>
          <a:lstStyle/>
          <a:p>
            <a:r>
              <a:rPr lang="en-US" dirty="0"/>
              <a:t>Working with Regular Expression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269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Regular Expression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356131" y="837345"/>
            <a:ext cx="8406871" cy="3944205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28600" indent="-2270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87338" indent="-166688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393700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512763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Blip>
                <a:blip r:embed="rId3"/>
              </a:buBlip>
            </a:pPr>
            <a:r>
              <a:rPr lang="en-US" dirty="0"/>
              <a:t>A </a:t>
            </a:r>
            <a:r>
              <a:rPr lang="en-US" i="1" dirty="0"/>
              <a:t>regular expression </a:t>
            </a:r>
            <a:r>
              <a:rPr lang="en-US" dirty="0"/>
              <a:t>is a special sequence of characters that helps you match or find other strings or sets of strings, using a specialized syntax held in a pattern. </a:t>
            </a:r>
          </a:p>
          <a:p>
            <a:pPr marL="457200" indent="-457200">
              <a:buBlip>
                <a:blip r:embed="rId3"/>
              </a:buBlip>
            </a:pPr>
            <a:r>
              <a:rPr lang="en-US" dirty="0"/>
              <a:t>The module </a:t>
            </a:r>
            <a:r>
              <a:rPr lang="en-US" dirty="0">
                <a:solidFill>
                  <a:srgbClr val="00B0F0"/>
                </a:solidFill>
              </a:rPr>
              <a:t>re</a:t>
            </a:r>
            <a:r>
              <a:rPr lang="en-US" dirty="0"/>
              <a:t> provides full support for regular expressions in Python, and raises the exception </a:t>
            </a:r>
            <a:r>
              <a:rPr lang="en-US" dirty="0" err="1">
                <a:solidFill>
                  <a:srgbClr val="00B0F0"/>
                </a:solidFill>
              </a:rPr>
              <a:t>re.error</a:t>
            </a:r>
            <a:r>
              <a:rPr lang="en-US" dirty="0"/>
              <a:t> if an error occurs while compiling or using a regular expression.</a:t>
            </a:r>
          </a:p>
          <a:p>
            <a:pPr marL="457200" indent="-457200">
              <a:buBlip>
                <a:blip r:embed="rId3"/>
              </a:buBlip>
            </a:pPr>
            <a:r>
              <a:rPr lang="en-US" dirty="0"/>
              <a:t>There are various characters, which would have special meaning when they are used in regular expression. To avoid any confusion while dealing with regular expressions, we would use </a:t>
            </a:r>
            <a:r>
              <a:rPr lang="en-US" dirty="0">
                <a:solidFill>
                  <a:srgbClr val="FF9933"/>
                </a:solidFill>
              </a:rPr>
              <a:t>Raw Strings</a:t>
            </a:r>
            <a:r>
              <a:rPr lang="en-US" dirty="0"/>
              <a:t> as </a:t>
            </a:r>
            <a:r>
              <a:rPr lang="en-US" dirty="0" err="1">
                <a:solidFill>
                  <a:srgbClr val="00B0F0"/>
                </a:solidFill>
              </a:rPr>
              <a:t>r'</a:t>
            </a:r>
            <a:r>
              <a:rPr lang="en-US" i="1" dirty="0" err="1"/>
              <a:t>expression</a:t>
            </a:r>
            <a:r>
              <a:rPr lang="en-US" dirty="0">
                <a:solidFill>
                  <a:srgbClr val="00B0F0"/>
                </a:solidFill>
              </a:rPr>
              <a:t>'</a:t>
            </a:r>
            <a:r>
              <a:rPr lang="en-US" dirty="0"/>
              <a:t>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744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Regular Expression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356131" y="837345"/>
            <a:ext cx="8406871" cy="1277205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28600" indent="-2270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87338" indent="-166688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393700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512763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Blip>
                <a:blip r:embed="rId3"/>
              </a:buBlip>
            </a:pPr>
            <a:r>
              <a:rPr lang="en-US" dirty="0"/>
              <a:t>The </a:t>
            </a:r>
            <a:r>
              <a:rPr lang="en-US" dirty="0">
                <a:solidFill>
                  <a:srgbClr val="00B0F0"/>
                </a:solidFill>
              </a:rPr>
              <a:t>match</a:t>
            </a:r>
            <a:r>
              <a:rPr lang="en-US" dirty="0"/>
              <a:t> function - attempts to match RE </a:t>
            </a:r>
            <a:r>
              <a:rPr lang="en-US" i="1" dirty="0"/>
              <a:t>pattern </a:t>
            </a:r>
            <a:r>
              <a:rPr lang="en-US" dirty="0"/>
              <a:t>to </a:t>
            </a:r>
            <a:r>
              <a:rPr lang="en-US" i="1" dirty="0"/>
              <a:t>string </a:t>
            </a:r>
            <a:r>
              <a:rPr lang="en-US" dirty="0"/>
              <a:t>with optional </a:t>
            </a:r>
            <a:r>
              <a:rPr lang="en-US" i="1" dirty="0"/>
              <a:t>flags.</a:t>
            </a:r>
          </a:p>
          <a:p>
            <a:pPr marL="457200" indent="-457200">
              <a:buBlip>
                <a:blip r:embed="rId3"/>
              </a:buBlip>
            </a:pPr>
            <a:r>
              <a:rPr lang="en-US" dirty="0"/>
              <a:t>The </a:t>
            </a:r>
            <a:r>
              <a:rPr lang="en-US" dirty="0">
                <a:solidFill>
                  <a:srgbClr val="00B0F0"/>
                </a:solidFill>
              </a:rPr>
              <a:t>search</a:t>
            </a:r>
            <a:r>
              <a:rPr lang="en-US" dirty="0"/>
              <a:t> function - searches for first occurrence of RE </a:t>
            </a:r>
            <a:r>
              <a:rPr lang="en-US" i="1" dirty="0"/>
              <a:t>pattern </a:t>
            </a:r>
            <a:r>
              <a:rPr lang="en-US" dirty="0"/>
              <a:t>within </a:t>
            </a:r>
            <a:r>
              <a:rPr lang="en-US" i="1" dirty="0"/>
              <a:t>string </a:t>
            </a:r>
            <a:r>
              <a:rPr lang="en-US" dirty="0"/>
              <a:t>with optional </a:t>
            </a:r>
            <a:r>
              <a:rPr lang="en-US" i="1" dirty="0"/>
              <a:t>flags</a:t>
            </a:r>
            <a:r>
              <a:rPr lang="en-US" dirty="0"/>
              <a:t>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411519"/>
              </p:ext>
            </p:extLst>
          </p:nvPr>
        </p:nvGraphicFramePr>
        <p:xfrm>
          <a:off x="1524000" y="2343150"/>
          <a:ext cx="6096000" cy="202184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4231446569"/>
                    </a:ext>
                  </a:extLst>
                </a:gridCol>
                <a:gridCol w="4648200">
                  <a:extLst>
                    <a:ext uri="{9D8B030D-6E8A-4147-A177-3AD203B41FA5}">
                      <a16:colId xmlns:a16="http://schemas.microsoft.com/office/drawing/2014/main" val="2105218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591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002060"/>
                          </a:solidFill>
                        </a:rPr>
                        <a:t>Pattern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228600">
                        <a:buNone/>
                      </a:pPr>
                      <a:r>
                        <a:rPr lang="en-US" sz="1800" kern="1200" dirty="0">
                          <a:solidFill>
                            <a:srgbClr val="002060"/>
                          </a:solidFill>
                        </a:rPr>
                        <a:t>Pattern</a:t>
                      </a:r>
                      <a:r>
                        <a:rPr lang="en-US" sz="1800" kern="1200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800" kern="1200" dirty="0">
                          <a:solidFill>
                            <a:srgbClr val="002060"/>
                          </a:solidFill>
                        </a:rPr>
                        <a:t>is the regular expression to be matched.</a:t>
                      </a:r>
                      <a:endParaRPr lang="en-US" sz="18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735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String is the object which would be searched to match the pattern within it.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174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Flags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>
                          <a:solidFill>
                            <a:srgbClr val="002060"/>
                          </a:solidFill>
                        </a:rPr>
                        <a:t>These are modifiers</a:t>
                      </a:r>
                      <a:endParaRPr lang="en-US" sz="1800" b="0" i="0" u="none" strike="noStrike" kern="1200" baseline="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96297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786578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Regular Expression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356131" y="837345"/>
            <a:ext cx="8406872" cy="3944205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28600" indent="-2270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87338" indent="-166688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393700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512763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Blip>
                <a:blip r:embed="rId3"/>
              </a:buBlip>
            </a:pPr>
            <a:r>
              <a:rPr lang="en-US" dirty="0"/>
              <a:t>Both </a:t>
            </a:r>
            <a:r>
              <a:rPr lang="en-US" i="1" dirty="0" err="1"/>
              <a:t>re.match</a:t>
            </a:r>
            <a:r>
              <a:rPr lang="en-US" i="1" dirty="0"/>
              <a:t>() &amp; </a:t>
            </a:r>
            <a:r>
              <a:rPr lang="en-US" i="1" dirty="0" err="1"/>
              <a:t>re.search</a:t>
            </a:r>
            <a:r>
              <a:rPr lang="en-US" i="1" dirty="0"/>
              <a:t>() </a:t>
            </a:r>
            <a:r>
              <a:rPr lang="en-US" dirty="0"/>
              <a:t>functions return a match object on success and </a:t>
            </a:r>
            <a:r>
              <a:rPr lang="en-US" i="1" dirty="0"/>
              <a:t>None</a:t>
            </a:r>
            <a:r>
              <a:rPr lang="en-US" dirty="0"/>
              <a:t> on failure.</a:t>
            </a:r>
          </a:p>
          <a:p>
            <a:pPr marL="457200" indent="-457200">
              <a:buBlip>
                <a:blip r:embed="rId3"/>
              </a:buBlip>
            </a:pPr>
            <a:r>
              <a:rPr lang="en-US" dirty="0"/>
              <a:t>The </a:t>
            </a:r>
            <a:r>
              <a:rPr lang="en-US" i="1" dirty="0" err="1"/>
              <a:t>re.match</a:t>
            </a:r>
            <a:r>
              <a:rPr lang="en-US" i="1" dirty="0"/>
              <a:t>() </a:t>
            </a:r>
            <a:r>
              <a:rPr lang="en-US" dirty="0"/>
              <a:t>checks for a match only at the beginning of the string, while </a:t>
            </a:r>
            <a:r>
              <a:rPr lang="en-US" i="1" dirty="0" err="1"/>
              <a:t>re.search</a:t>
            </a:r>
            <a:r>
              <a:rPr lang="en-US" i="1" dirty="0"/>
              <a:t>() </a:t>
            </a:r>
            <a:r>
              <a:rPr lang="en-US" dirty="0"/>
              <a:t>checks for a match anywhere in the string. </a:t>
            </a:r>
          </a:p>
          <a:p>
            <a:pPr marL="457200" indent="-457200">
              <a:buBlip>
                <a:blip r:embed="rId3"/>
              </a:buBlip>
            </a:pPr>
            <a:r>
              <a:rPr lang="en-US" dirty="0"/>
              <a:t>We can use </a:t>
            </a:r>
            <a:r>
              <a:rPr lang="en-US" i="1" dirty="0">
                <a:solidFill>
                  <a:srgbClr val="0070C0"/>
                </a:solidFill>
              </a:rPr>
              <a:t>groups() </a:t>
            </a:r>
            <a:r>
              <a:rPr lang="en-US" dirty="0"/>
              <a:t>method to get all matching expressions. We can use </a:t>
            </a:r>
            <a:r>
              <a:rPr lang="en-US" i="1" dirty="0">
                <a:solidFill>
                  <a:srgbClr val="0070C0"/>
                </a:solidFill>
              </a:rPr>
              <a:t>group(&lt;</a:t>
            </a:r>
            <a:r>
              <a:rPr lang="en-US" i="1" dirty="0" err="1">
                <a:solidFill>
                  <a:srgbClr val="0070C0"/>
                </a:solidFill>
              </a:rPr>
              <a:t>num</a:t>
            </a:r>
            <a:r>
              <a:rPr lang="en-US" i="1" dirty="0">
                <a:solidFill>
                  <a:srgbClr val="0070C0"/>
                </a:solidFill>
              </a:rPr>
              <a:t>&gt;)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this syntax to fetch individual groups.</a:t>
            </a:r>
          </a:p>
          <a:p>
            <a:pPr marL="457200" indent="-457200">
              <a:buBlip>
                <a:blip r:embed="rId3"/>
              </a:buBlip>
            </a:pPr>
            <a:r>
              <a:rPr lang="en-US" dirty="0"/>
              <a:t>There is another important function is </a:t>
            </a:r>
            <a:r>
              <a:rPr lang="en-US" i="1" dirty="0" err="1">
                <a:solidFill>
                  <a:schemeClr val="bg1"/>
                </a:solidFill>
              </a:rPr>
              <a:t>re.sub</a:t>
            </a:r>
            <a:r>
              <a:rPr lang="en-US" i="1" dirty="0">
                <a:solidFill>
                  <a:schemeClr val="bg1"/>
                </a:solidFill>
              </a:rPr>
              <a:t>(pattern, </a:t>
            </a:r>
            <a:r>
              <a:rPr lang="en-US" i="1" dirty="0" err="1">
                <a:solidFill>
                  <a:schemeClr val="bg1"/>
                </a:solidFill>
              </a:rPr>
              <a:t>repl</a:t>
            </a:r>
            <a:r>
              <a:rPr lang="en-US" i="1" dirty="0">
                <a:solidFill>
                  <a:schemeClr val="bg1"/>
                </a:solidFill>
              </a:rPr>
              <a:t>, string)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dirty="0"/>
              <a:t>which replaces all occurrences of the RE </a:t>
            </a:r>
            <a:r>
              <a:rPr lang="en-US" i="1" dirty="0"/>
              <a:t>pattern </a:t>
            </a:r>
            <a:r>
              <a:rPr lang="en-US" dirty="0"/>
              <a:t>within a </a:t>
            </a:r>
            <a:r>
              <a:rPr lang="en-US" i="1" dirty="0"/>
              <a:t>string with repl.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719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Regular Expression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356131" y="837345"/>
            <a:ext cx="8406872" cy="394420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28600" indent="-2270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87338" indent="-166688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393700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512763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953757870"/>
              </p:ext>
            </p:extLst>
          </p:nvPr>
        </p:nvGraphicFramePr>
        <p:xfrm>
          <a:off x="533399" y="837345"/>
          <a:ext cx="8229603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26143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Regular Expression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356131" y="837345"/>
            <a:ext cx="8406872" cy="394420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28600" indent="-2270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87338" indent="-166688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393700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512763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367447015"/>
              </p:ext>
            </p:extLst>
          </p:nvPr>
        </p:nvGraphicFramePr>
        <p:xfrm>
          <a:off x="533399" y="837345"/>
          <a:ext cx="8229603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857702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Regular Expression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356131" y="837345"/>
            <a:ext cx="4236868" cy="394420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28600" indent="-2270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87338" indent="-166688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393700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512763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Example:</a:t>
            </a:r>
            <a:endParaRPr lang="en-US" sz="1100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833" y="2114550"/>
            <a:ext cx="3485464" cy="1757886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5865" y="837345"/>
            <a:ext cx="4277138" cy="39433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1998569" y="770243"/>
            <a:ext cx="897032" cy="7749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1270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9654064"/>
              </p:ext>
            </p:extLst>
          </p:nvPr>
        </p:nvGraphicFramePr>
        <p:xfrm>
          <a:off x="2137629" y="971550"/>
          <a:ext cx="605571" cy="396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Packager Shell Object" showAsIcon="1" r:id="rId6" imgW="667800" imgH="437760" progId="Package">
                  <p:embed/>
                </p:oleObj>
              </mc:Choice>
              <mc:Fallback>
                <p:oleObj name="Packager Shell Object" showAsIcon="1" r:id="rId6" imgW="667800" imgH="4377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37629" y="971550"/>
                        <a:ext cx="605571" cy="3969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34272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81000" y="853372"/>
            <a:ext cx="8382000" cy="3928177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Blip>
                <a:blip r:embed="rId3"/>
              </a:buBlip>
            </a:pPr>
            <a:r>
              <a:rPr lang="en-US" sz="2400" dirty="0"/>
              <a:t>Functions are sets of statements that takes inputs, do some specific computation and produces output.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400" dirty="0"/>
              <a:t>Python functions are capable of returning more than one values to the caller.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400" dirty="0"/>
              <a:t>We can import our own modules like other Python modules, that can be defined by putting functions, classes or variables into one file (with </a:t>
            </a:r>
            <a:r>
              <a:rPr lang="en-US" sz="2400" i="1" dirty="0"/>
              <a:t>.py</a:t>
            </a:r>
            <a:r>
              <a:rPr lang="en-US" sz="2400" dirty="0"/>
              <a:t> extension).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400" dirty="0"/>
              <a:t>Package is nothing but collection of related modules and/or sub-packages.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400" dirty="0"/>
              <a:t>Exceptions can be handled using </a:t>
            </a:r>
            <a:r>
              <a:rPr lang="en-US" sz="2400" i="1" dirty="0"/>
              <a:t>try </a:t>
            </a:r>
            <a:r>
              <a:rPr lang="en-US" sz="2400" dirty="0"/>
              <a:t>&amp;</a:t>
            </a:r>
            <a:r>
              <a:rPr lang="en-US" sz="2400" i="1" dirty="0"/>
              <a:t> except </a:t>
            </a:r>
            <a:r>
              <a:rPr lang="en-US" sz="2400" dirty="0"/>
              <a:t>block.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400" dirty="0"/>
              <a:t>The </a:t>
            </a:r>
            <a:r>
              <a:rPr lang="en-US" sz="2400" i="1" dirty="0"/>
              <a:t>else</a:t>
            </a:r>
            <a:r>
              <a:rPr lang="en-US" sz="2400" dirty="0"/>
              <a:t> statement can also be used with </a:t>
            </a:r>
            <a:r>
              <a:rPr lang="en-US" sz="2400" i="1" dirty="0"/>
              <a:t>try</a:t>
            </a:r>
            <a:r>
              <a:rPr lang="en-US" sz="2400" dirty="0"/>
              <a:t>, and if there is no error then else block executes.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3829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Modular Approach?	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39315028"/>
              </p:ext>
            </p:extLst>
          </p:nvPr>
        </p:nvGraphicFramePr>
        <p:xfrm>
          <a:off x="381000" y="853374"/>
          <a:ext cx="8382000" cy="3851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46603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81000" y="853372"/>
            <a:ext cx="8382000" cy="3928177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Blip>
                <a:blip r:embed="rId3"/>
              </a:buBlip>
            </a:pPr>
            <a:r>
              <a:rPr lang="en-US" sz="2400" dirty="0"/>
              <a:t>There is a </a:t>
            </a:r>
            <a:r>
              <a:rPr lang="en-US" sz="2400" i="1" dirty="0"/>
              <a:t>finally</a:t>
            </a:r>
            <a:r>
              <a:rPr lang="en-US" sz="2400" dirty="0"/>
              <a:t> block which will be processed if an exception is caught by a </a:t>
            </a:r>
            <a:r>
              <a:rPr lang="en-US" sz="2400" i="1" dirty="0"/>
              <a:t>except</a:t>
            </a:r>
            <a:r>
              <a:rPr lang="en-US" sz="2400" dirty="0"/>
              <a:t> block or if there is no exception occurred inside </a:t>
            </a:r>
            <a:r>
              <a:rPr lang="en-US" sz="2400" i="1" dirty="0"/>
              <a:t>try</a:t>
            </a:r>
            <a:r>
              <a:rPr lang="en-US" sz="2400" dirty="0"/>
              <a:t> block.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400" dirty="0"/>
              <a:t>We can use </a:t>
            </a:r>
            <a:r>
              <a:rPr lang="en-US" sz="2400" i="1" dirty="0"/>
              <a:t>open(&lt;file&gt;, &lt;mode&gt;) </a:t>
            </a:r>
            <a:r>
              <a:rPr lang="en-US" sz="2400" dirty="0"/>
              <a:t>function to opens a file by creating a file-object with given mode.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400" dirty="0"/>
              <a:t>The </a:t>
            </a:r>
            <a:r>
              <a:rPr lang="en-US" sz="2400" i="1" dirty="0"/>
              <a:t>file object</a:t>
            </a:r>
            <a:r>
              <a:rPr lang="en-US" sz="2400" dirty="0"/>
              <a:t> can be used to read or write or close a file.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400" dirty="0"/>
              <a:t>We can build our regular expressions and that can be used to check whether the pattern is getting match with a given string.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400" dirty="0"/>
              <a:t>The </a:t>
            </a:r>
            <a:r>
              <a:rPr lang="en-US" sz="2400" i="1" dirty="0"/>
              <a:t>match() </a:t>
            </a:r>
            <a:r>
              <a:rPr lang="en-US" sz="2400" dirty="0"/>
              <a:t>&amp; </a:t>
            </a:r>
            <a:r>
              <a:rPr lang="en-US" sz="2400" i="1" dirty="0"/>
              <a:t>search() </a:t>
            </a:r>
            <a:r>
              <a:rPr lang="en-US" sz="2400" dirty="0"/>
              <a:t>function returns valid </a:t>
            </a:r>
            <a:r>
              <a:rPr lang="en-US" sz="2400" i="1" dirty="0"/>
              <a:t>regex</a:t>
            </a:r>
            <a:r>
              <a:rPr lang="en-US" sz="2400" dirty="0"/>
              <a:t> object if the pattern matches with the given string.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400" dirty="0"/>
              <a:t>The </a:t>
            </a:r>
            <a:r>
              <a:rPr lang="en-US" sz="2400" i="1" dirty="0"/>
              <a:t>groups() </a:t>
            </a:r>
            <a:r>
              <a:rPr lang="en-US" sz="2400" dirty="0"/>
              <a:t>&amp; </a:t>
            </a:r>
            <a:r>
              <a:rPr lang="en-US" sz="2400" i="1" dirty="0"/>
              <a:t>group(&lt;</a:t>
            </a:r>
            <a:r>
              <a:rPr lang="en-US" sz="2400" i="1" dirty="0" err="1"/>
              <a:t>num</a:t>
            </a:r>
            <a:r>
              <a:rPr lang="en-US" sz="2400" i="1" dirty="0"/>
              <a:t>&gt;)</a:t>
            </a:r>
            <a:r>
              <a:rPr lang="en-US" sz="2400" dirty="0"/>
              <a:t> function returns the all the groups or individual group respectively.</a:t>
            </a:r>
            <a:endParaRPr lang="en-US" sz="2400" i="1" dirty="0"/>
          </a:p>
          <a:p>
            <a:pPr marL="457200" indent="-457200">
              <a:buBlip>
                <a:blip r:embed="rId3"/>
              </a:buBlip>
            </a:pP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102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on learning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0999" y="853372"/>
            <a:ext cx="8382003" cy="3928177"/>
          </a:xfrm>
        </p:spPr>
        <p:txBody>
          <a:bodyPr>
            <a:normAutofit fontScale="92500"/>
          </a:bodyPr>
          <a:lstStyle/>
          <a:p>
            <a:pPr marL="457200" indent="-457200" fontAlgn="base">
              <a:buFont typeface="Wingdings 2" panose="05020102010507070707" pitchFamily="18" charset="2"/>
              <a:buChar char="P"/>
            </a:pPr>
            <a:r>
              <a:rPr lang="en-US" dirty="0"/>
              <a:t>We learnt how to write functions in Python.</a:t>
            </a:r>
          </a:p>
          <a:p>
            <a:pPr marL="457200" indent="-457200" fontAlgn="base">
              <a:buFont typeface="Wingdings 2" panose="05020102010507070707" pitchFamily="18" charset="2"/>
              <a:buChar char="P"/>
            </a:pPr>
            <a:r>
              <a:rPr lang="en-US" dirty="0"/>
              <a:t>We also learnt what are modules &amp; packages.</a:t>
            </a:r>
          </a:p>
          <a:p>
            <a:pPr marL="457200" indent="-457200" fontAlgn="base">
              <a:buFont typeface="Wingdings 2" panose="05020102010507070707" pitchFamily="18" charset="2"/>
              <a:buChar char="P"/>
            </a:pPr>
            <a:r>
              <a:rPr lang="en-US" dirty="0"/>
              <a:t>We learnt how to design our own module &amp; packages and use them in other programs.</a:t>
            </a:r>
          </a:p>
          <a:p>
            <a:pPr marL="457200" indent="-457200" fontAlgn="base">
              <a:buFont typeface="Wingdings 2" panose="05020102010507070707" pitchFamily="18" charset="2"/>
              <a:buChar char="P"/>
            </a:pPr>
            <a:r>
              <a:rPr lang="en-US" dirty="0"/>
              <a:t>Now we can handle exceptions in Python program.</a:t>
            </a:r>
          </a:p>
          <a:p>
            <a:pPr marL="457200" indent="-457200" fontAlgn="base">
              <a:buFont typeface="Wingdings 2" panose="05020102010507070707" pitchFamily="18" charset="2"/>
              <a:buChar char="P"/>
            </a:pPr>
            <a:r>
              <a:rPr lang="en-US" dirty="0"/>
              <a:t>We can also work with files using Python.</a:t>
            </a:r>
          </a:p>
          <a:p>
            <a:pPr marL="457200" indent="-457200" fontAlgn="base">
              <a:buFont typeface="Wingdings 2" panose="05020102010507070707" pitchFamily="18" charset="2"/>
              <a:buChar char="P"/>
            </a:pPr>
            <a:r>
              <a:rPr lang="en-US" dirty="0"/>
              <a:t>We learnt how to use regular expressions in Python.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5156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19150"/>
            <a:ext cx="8382003" cy="3928177"/>
          </a:xfrm>
        </p:spPr>
        <p:txBody>
          <a:bodyPr>
            <a:normAutofit/>
          </a:bodyPr>
          <a:lstStyle/>
          <a:p>
            <a:pPr marL="457200" indent="-457200" fontAlgn="base">
              <a:buFont typeface="Wingdings" panose="05000000000000000000" pitchFamily="2" charset="2"/>
              <a:buChar char=""/>
            </a:pPr>
            <a:r>
              <a:rPr lang="en-US" sz="2400" dirty="0">
                <a:hlinkClick r:id="rId3"/>
              </a:rPr>
              <a:t>https://docs.python.org/3/tutorial/</a:t>
            </a:r>
            <a:endParaRPr lang="en-US" sz="2400" dirty="0"/>
          </a:p>
          <a:p>
            <a:pPr marL="457200" indent="-457200" fontAlgn="base">
              <a:buFont typeface="Wingdings" panose="05000000000000000000" pitchFamily="2" charset="2"/>
              <a:buChar char=""/>
            </a:pPr>
            <a:r>
              <a:rPr lang="en-US" sz="2400" dirty="0">
                <a:hlinkClick r:id="rId4"/>
              </a:rPr>
              <a:t>https://www.youtube.com/watch?v=rfscVS0vtbw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9665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Hello, World! This is.. 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Development became faster in </a:t>
            </a:r>
            <a:r>
              <a:rPr lang="en-US" i="1" dirty="0"/>
              <a:t>Python</a:t>
            </a:r>
            <a:r>
              <a:rPr lang="en-US" dirty="0"/>
              <a:t>, do you agree?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1" y="1945483"/>
            <a:ext cx="2724641" cy="2374990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1" y="320648"/>
            <a:ext cx="304800" cy="2567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6477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90600" y="742950"/>
            <a:ext cx="3692347" cy="685165"/>
          </a:xfrm>
        </p:spPr>
        <p:txBody>
          <a:bodyPr>
            <a:normAutofit fontScale="90000"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990600" y="1581150"/>
            <a:ext cx="4495800" cy="1443038"/>
          </a:xfrm>
        </p:spPr>
        <p:txBody>
          <a:bodyPr/>
          <a:lstStyle/>
          <a:p>
            <a:r>
              <a:rPr lang="en-US" sz="1400" dirty="0"/>
              <a:t>Indranil Paul (424241)</a:t>
            </a:r>
          </a:p>
          <a:p>
            <a:r>
              <a:rPr lang="en-US" sz="1400" dirty="0"/>
              <a:t>Python Developer</a:t>
            </a:r>
          </a:p>
          <a:p>
            <a:r>
              <a:rPr lang="en-US" sz="1400" dirty="0"/>
              <a:t>Banking &amp; Financial Services | WMC Account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421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to Cover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Blip>
                <a:blip r:embed="rId3"/>
              </a:buBlip>
            </a:pPr>
            <a:r>
              <a:rPr lang="en-US" sz="2600" dirty="0"/>
              <a:t>Functions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600" dirty="0"/>
              <a:t>Module &amp; Package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600" dirty="0"/>
              <a:t>Exception Handling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600" dirty="0"/>
              <a:t>File Handling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600" dirty="0"/>
              <a:t>Working with Regular Expression</a:t>
            </a:r>
          </a:p>
          <a:p>
            <a:endParaRPr lang="en-US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8417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898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0999" y="853372"/>
            <a:ext cx="4267201" cy="3928177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Blip>
                <a:blip r:embed="rId3"/>
              </a:buBlip>
            </a:pPr>
            <a:r>
              <a:rPr lang="en-US" dirty="0"/>
              <a:t>A function is a block of organized, reusable code that is used to perform a single, related action.</a:t>
            </a:r>
          </a:p>
          <a:p>
            <a:pPr marL="457200" indent="-457200">
              <a:buBlip>
                <a:blip r:embed="rId3"/>
              </a:buBlip>
            </a:pPr>
            <a:r>
              <a:rPr lang="en-US" dirty="0"/>
              <a:t>Functions provide better modularity for your application and a high degree of code reusing.</a:t>
            </a:r>
          </a:p>
          <a:p>
            <a:pPr marL="457200" indent="-457200">
              <a:buBlip>
                <a:blip r:embed="rId3"/>
              </a:buBlip>
            </a:pPr>
            <a:r>
              <a:rPr lang="en-US" dirty="0"/>
              <a:t>A function is a set of statements that takes inputs, do some specific computation and produces output.</a:t>
            </a: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48200" y="853372"/>
            <a:ext cx="4114803" cy="3139321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Syntax: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14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i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functionName</a:t>
            </a:r>
            <a:r>
              <a:rPr lang="en-US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arg1,..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400" i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&lt;function body&gt;</a:t>
            </a:r>
          </a:p>
          <a:p>
            <a:r>
              <a:rPr lang="en-US" sz="14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&lt;object&gt;</a:t>
            </a:r>
          </a:p>
          <a:p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</a:rPr>
              <a:t>Example: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14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dispWelcome</a:t>
            </a:r>
            <a:r>
              <a:rPr lang="en-US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pName</a:t>
            </a:r>
            <a:r>
              <a:rPr lang="en-US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14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</a:t>
            </a:r>
            <a:r>
              <a:rPr lang="en-US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sz="1400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{0}</a:t>
            </a:r>
            <a:r>
              <a:rPr lang="en-US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.format</a:t>
            </a:r>
            <a:r>
              <a:rPr lang="en-US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pName</a:t>
            </a:r>
            <a:r>
              <a:rPr lang="en-US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sz="16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sz="1400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Welcome to my function.</a:t>
            </a:r>
            <a:r>
              <a:rPr lang="en-US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  <a:p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840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1001" y="853371"/>
            <a:ext cx="8382002" cy="3928177"/>
          </a:xfrm>
        </p:spPr>
        <p:txBody>
          <a:bodyPr>
            <a:normAutofit/>
          </a:bodyPr>
          <a:lstStyle/>
          <a:p>
            <a:r>
              <a:rPr lang="en-US" sz="2000" dirty="0"/>
              <a:t>Types of Arguments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077018859"/>
              </p:ext>
            </p:extLst>
          </p:nvPr>
        </p:nvGraphicFramePr>
        <p:xfrm>
          <a:off x="720070" y="1352550"/>
          <a:ext cx="7696200" cy="31711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810564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0999" y="853372"/>
            <a:ext cx="8382004" cy="3928177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853372"/>
            <a:ext cx="4083968" cy="17210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599" y="1123950"/>
            <a:ext cx="3133725" cy="1450461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0161" y="2952750"/>
            <a:ext cx="3133725" cy="144779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402" y="2724643"/>
            <a:ext cx="4083966" cy="16759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7728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HCC16 - PPT_TEMPLATE_SCALING THE SUMMIT" val="1nlSF7vi"/>
  <p:tag name="ARTICULATE_SLIDE_COUNT" val="17"/>
  <p:tag name="ARTICULATE_DESIGN_ID_ACADEMY LCD COMPLIANT TEMPLATE" val="OpBaeaXn"/>
  <p:tag name="ARTICULATE_PROJECT_OPEN" val="0"/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Academy LCD Compliant Template">
  <a:themeElements>
    <a:clrScheme name="Cognizant">
      <a:dk1>
        <a:srgbClr val="50B3CF"/>
      </a:dk1>
      <a:lt1>
        <a:sysClr val="window" lastClr="FFFFFF"/>
      </a:lt1>
      <a:dk2>
        <a:srgbClr val="141414"/>
      </a:dk2>
      <a:lt2>
        <a:srgbClr val="FFFFFF"/>
      </a:lt2>
      <a:accent1>
        <a:srgbClr val="50B3CF"/>
      </a:accent1>
      <a:accent2>
        <a:srgbClr val="6DB33F"/>
      </a:accent2>
      <a:accent3>
        <a:srgbClr val="72CDF4"/>
      </a:accent3>
      <a:accent4>
        <a:srgbClr val="00728F"/>
      </a:accent4>
      <a:accent5>
        <a:srgbClr val="387C2C"/>
      </a:accent5>
      <a:accent6>
        <a:srgbClr val="DF7A1C"/>
      </a:accent6>
      <a:hlink>
        <a:srgbClr val="D36522"/>
      </a:hlink>
      <a:folHlink>
        <a:srgbClr val="66C2E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gnizant">
        <a:dk1>
          <a:srgbClr val="50B3CF"/>
        </a:dk1>
        <a:lt1>
          <a:sysClr val="window" lastClr="FFFFFF"/>
        </a:lt1>
        <a:dk2>
          <a:srgbClr val="141414"/>
        </a:dk2>
        <a:lt2>
          <a:srgbClr val="FFFFFF"/>
        </a:lt2>
        <a:accent1>
          <a:srgbClr val="50B3CF"/>
        </a:accent1>
        <a:accent2>
          <a:srgbClr val="6DB33F"/>
        </a:accent2>
        <a:accent3>
          <a:srgbClr val="72CDF4"/>
        </a:accent3>
        <a:accent4>
          <a:srgbClr val="00728F"/>
        </a:accent4>
        <a:accent5>
          <a:srgbClr val="387C2C"/>
        </a:accent5>
        <a:accent6>
          <a:srgbClr val="DF7A1C"/>
        </a:accent6>
        <a:hlink>
          <a:srgbClr val="D36522"/>
        </a:hlink>
        <a:folHlink>
          <a:srgbClr val="66C2EF"/>
        </a:folHlink>
      </a:clrScheme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30193</TotalTime>
  <Words>2424</Words>
  <Application>Microsoft Macintosh PowerPoint</Application>
  <PresentationFormat>On-screen Show (16:9)</PresentationFormat>
  <Paragraphs>259</Paragraphs>
  <Slides>44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Courier New</vt:lpstr>
      <vt:lpstr>Wingdings</vt:lpstr>
      <vt:lpstr>Wingdings 2</vt:lpstr>
      <vt:lpstr>Academy LCD Compliant Template</vt:lpstr>
      <vt:lpstr>Packager Shell Object</vt:lpstr>
      <vt:lpstr>PowerPoint Presentation</vt:lpstr>
      <vt:lpstr>The Zen of Python</vt:lpstr>
      <vt:lpstr>Terminal Objectives</vt:lpstr>
      <vt:lpstr>Why Modular Approach? </vt:lpstr>
      <vt:lpstr>Topics to Cover</vt:lpstr>
      <vt:lpstr>PowerPoint Presentation</vt:lpstr>
      <vt:lpstr>Function</vt:lpstr>
      <vt:lpstr>Function</vt:lpstr>
      <vt:lpstr>Function</vt:lpstr>
      <vt:lpstr>Function</vt:lpstr>
      <vt:lpstr>Function</vt:lpstr>
      <vt:lpstr>Function</vt:lpstr>
      <vt:lpstr>PowerPoint Presentation</vt:lpstr>
      <vt:lpstr>Module &amp; Package </vt:lpstr>
      <vt:lpstr>Module &amp; Package  </vt:lpstr>
      <vt:lpstr>Module &amp; Package  </vt:lpstr>
      <vt:lpstr>Module &amp; Package </vt:lpstr>
      <vt:lpstr>Challenge</vt:lpstr>
      <vt:lpstr>Challenge cont.</vt:lpstr>
      <vt:lpstr>PowerPoint Presentation</vt:lpstr>
      <vt:lpstr>Exception Handling</vt:lpstr>
      <vt:lpstr>Exception Handling</vt:lpstr>
      <vt:lpstr>Exception Handling</vt:lpstr>
      <vt:lpstr>Challenge</vt:lpstr>
      <vt:lpstr>PowerPoint Presentation</vt:lpstr>
      <vt:lpstr>File Handling</vt:lpstr>
      <vt:lpstr>File Handling</vt:lpstr>
      <vt:lpstr>File Handling</vt:lpstr>
      <vt:lpstr>File Handling</vt:lpstr>
      <vt:lpstr>File Handling</vt:lpstr>
      <vt:lpstr>File Handling</vt:lpstr>
      <vt:lpstr>PowerPoint Presentation</vt:lpstr>
      <vt:lpstr>Working with Regular Expression</vt:lpstr>
      <vt:lpstr>Working with Regular Expression</vt:lpstr>
      <vt:lpstr>Working with Regular Expression</vt:lpstr>
      <vt:lpstr>Working with Regular Expression</vt:lpstr>
      <vt:lpstr>Working with Regular Expression</vt:lpstr>
      <vt:lpstr>Working with Regular Expression</vt:lpstr>
      <vt:lpstr>Summary</vt:lpstr>
      <vt:lpstr>Summary</vt:lpstr>
      <vt:lpstr>Check on learning</vt:lpstr>
      <vt:lpstr>Links</vt:lpstr>
      <vt:lpstr>Hello, World! This is.. S</vt:lpstr>
      <vt:lpstr>Thank you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Academy NA</dc:title>
  <dc:creator>Jensen, Jeremy</dc:creator>
  <cp:lastModifiedBy>Gaffney, Michael (Cognizant)</cp:lastModifiedBy>
  <cp:revision>734</cp:revision>
  <dcterms:created xsi:type="dcterms:W3CDTF">2017-03-29T15:02:08Z</dcterms:created>
  <dcterms:modified xsi:type="dcterms:W3CDTF">2020-01-29T14:17:42Z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5DA6F5E7-5969-4DC1-B3E9-0BD69268BD0F</vt:lpwstr>
  </property>
  <property fmtid="{D5CDD505-2E9C-101B-9397-08002B2CF9AE}" pid="3" name="ArticulatePath">
    <vt:lpwstr>Academy Training Template</vt:lpwstr>
  </property>
</Properties>
</file>