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2" r:id="rId2"/>
    <p:sldId id="258" r:id="rId3"/>
    <p:sldId id="259" r:id="rId4"/>
    <p:sldId id="261" r:id="rId5"/>
    <p:sldId id="260" r:id="rId6"/>
    <p:sldId id="257" r:id="rId7"/>
    <p:sldId id="262" r:id="rId8"/>
    <p:sldId id="27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343" r:id="rId19"/>
    <p:sldId id="345" r:id="rId20"/>
    <p:sldId id="264" r:id="rId21"/>
    <p:sldId id="271" r:id="rId22"/>
    <p:sldId id="266" r:id="rId23"/>
    <p:sldId id="346" r:id="rId24"/>
    <p:sldId id="267" r:id="rId25"/>
    <p:sldId id="268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33"/>
    <a:srgbClr val="B13BCD"/>
    <a:srgbClr val="E0E0E0"/>
    <a:srgbClr val="708E87"/>
    <a:srgbClr val="873AC0"/>
    <a:srgbClr val="954ECA"/>
    <a:srgbClr val="E9C7F1"/>
    <a:srgbClr val="C670DA"/>
    <a:srgbClr val="BC5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364" autoAdjust="0"/>
  </p:normalViewPr>
  <p:slideViewPr>
    <p:cSldViewPr>
      <p:cViewPr varScale="1">
        <p:scale>
          <a:sx n="97" d="100"/>
          <a:sy n="97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E3229-E363-4EBF-9CA5-1125586D5050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49DB4FB-24DE-4C00-A505-F97F01F36D62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US" dirty="0"/>
        </a:p>
      </dgm:t>
    </dgm:pt>
    <dgm:pt modelId="{977A6092-1A11-42B6-BDE4-9975004FC1D3}" type="parTrans" cxnId="{664B9EAE-4498-4051-96C9-6E87B8B55794}">
      <dgm:prSet/>
      <dgm:spPr/>
      <dgm:t>
        <a:bodyPr/>
        <a:lstStyle/>
        <a:p>
          <a:endParaRPr lang="en-US"/>
        </a:p>
      </dgm:t>
    </dgm:pt>
    <dgm:pt modelId="{79BB03A5-5DFD-44B0-9BEA-9F101D190D9D}" type="sibTrans" cxnId="{664B9EAE-4498-4051-96C9-6E87B8B55794}">
      <dgm:prSet/>
      <dgm:spPr/>
      <dgm:t>
        <a:bodyPr/>
        <a:lstStyle/>
        <a:p>
          <a:endParaRPr lang="en-US"/>
        </a:p>
      </dgm:t>
    </dgm:pt>
    <dgm:pt modelId="{16346270-1122-4BD1-8A2C-352E7A7F2C78}">
      <dgm:prSet phldrT="[Text]"/>
      <dgm:spPr/>
      <dgm:t>
        <a:bodyPr/>
        <a:lstStyle/>
        <a:p>
          <a:r>
            <a:rPr lang="en-US" dirty="0" smtClean="0"/>
            <a:t>Process Data</a:t>
          </a:r>
          <a:endParaRPr lang="en-US" dirty="0"/>
        </a:p>
      </dgm:t>
    </dgm:pt>
    <dgm:pt modelId="{EAFAA794-7E6D-42AA-B55C-44E9820B11BF}" type="parTrans" cxnId="{10D2F2D5-6A63-43A9-969F-2CA164C7E872}">
      <dgm:prSet/>
      <dgm:spPr/>
      <dgm:t>
        <a:bodyPr/>
        <a:lstStyle/>
        <a:p>
          <a:endParaRPr lang="en-US"/>
        </a:p>
      </dgm:t>
    </dgm:pt>
    <dgm:pt modelId="{F2BE1071-3257-4A26-81CB-A0B92FBC3402}" type="sibTrans" cxnId="{10D2F2D5-6A63-43A9-969F-2CA164C7E872}">
      <dgm:prSet/>
      <dgm:spPr/>
      <dgm:t>
        <a:bodyPr/>
        <a:lstStyle/>
        <a:p>
          <a:endParaRPr lang="en-US"/>
        </a:p>
      </dgm:t>
    </dgm:pt>
    <dgm:pt modelId="{66E1B7ED-FE64-408B-B881-E94ED46BC54C}">
      <dgm:prSet phldrT="[Text]"/>
      <dgm:spPr/>
      <dgm:t>
        <a:bodyPr/>
        <a:lstStyle/>
        <a:p>
          <a:r>
            <a:rPr lang="en-US" dirty="0" smtClean="0"/>
            <a:t>Connect Database</a:t>
          </a:r>
          <a:endParaRPr lang="en-US" dirty="0"/>
        </a:p>
      </dgm:t>
    </dgm:pt>
    <dgm:pt modelId="{1C2D6095-683F-435C-92BD-61082A18BF06}" type="parTrans" cxnId="{D32E39BE-09B3-4BB7-9D1A-503745FD601F}">
      <dgm:prSet/>
      <dgm:spPr/>
      <dgm:t>
        <a:bodyPr/>
        <a:lstStyle/>
        <a:p>
          <a:endParaRPr lang="en-US"/>
        </a:p>
      </dgm:t>
    </dgm:pt>
    <dgm:pt modelId="{6D5D4959-5591-4C86-AE24-CBB602A45C92}" type="sibTrans" cxnId="{D32E39BE-09B3-4BB7-9D1A-503745FD601F}">
      <dgm:prSet/>
      <dgm:spPr/>
      <dgm:t>
        <a:bodyPr/>
        <a:lstStyle/>
        <a:p>
          <a:endParaRPr lang="en-US"/>
        </a:p>
      </dgm:t>
    </dgm:pt>
    <dgm:pt modelId="{E073CE23-F803-43F4-B631-1EBC567F27BB}">
      <dgm:prSet phldrT="[Text]"/>
      <dgm:spPr/>
      <dgm:t>
        <a:bodyPr/>
        <a:lstStyle/>
        <a:p>
          <a:r>
            <a:rPr lang="en-US" dirty="0" smtClean="0"/>
            <a:t>Update Table</a:t>
          </a:r>
          <a:endParaRPr lang="en-US" dirty="0"/>
        </a:p>
      </dgm:t>
    </dgm:pt>
    <dgm:pt modelId="{C6192CE7-71EC-4B15-BC9D-03C58C3DECCC}" type="parTrans" cxnId="{B3F488DE-4563-4FD0-9295-A0402DBFC52E}">
      <dgm:prSet/>
      <dgm:spPr/>
      <dgm:t>
        <a:bodyPr/>
        <a:lstStyle/>
        <a:p>
          <a:endParaRPr lang="en-US"/>
        </a:p>
      </dgm:t>
    </dgm:pt>
    <dgm:pt modelId="{3B007935-8ED8-4ED3-828C-663CCECA5A81}" type="sibTrans" cxnId="{B3F488DE-4563-4FD0-9295-A0402DBFC52E}">
      <dgm:prSet/>
      <dgm:spPr/>
      <dgm:t>
        <a:bodyPr/>
        <a:lstStyle/>
        <a:p>
          <a:endParaRPr lang="en-US"/>
        </a:p>
      </dgm:t>
    </dgm:pt>
    <dgm:pt modelId="{A029F617-C77F-4F86-8066-214756172540}">
      <dgm:prSet phldrT="[Text]"/>
      <dgm:spPr/>
      <dgm:t>
        <a:bodyPr/>
        <a:lstStyle/>
        <a:p>
          <a:r>
            <a:rPr lang="en-US" dirty="0" smtClean="0"/>
            <a:t>Close Connection</a:t>
          </a:r>
          <a:endParaRPr lang="en-US" dirty="0"/>
        </a:p>
      </dgm:t>
    </dgm:pt>
    <dgm:pt modelId="{E02951C4-ED4C-4BF4-A25D-B16B5F8077CF}" type="parTrans" cxnId="{AC9C6A6F-2BA9-41A7-8D79-C50BB0399F61}">
      <dgm:prSet/>
      <dgm:spPr/>
      <dgm:t>
        <a:bodyPr/>
        <a:lstStyle/>
        <a:p>
          <a:endParaRPr lang="en-US"/>
        </a:p>
      </dgm:t>
    </dgm:pt>
    <dgm:pt modelId="{F89034C6-5C23-4ACE-A5F7-9E4B19DE39EE}" type="sibTrans" cxnId="{AC9C6A6F-2BA9-41A7-8D79-C50BB0399F61}">
      <dgm:prSet/>
      <dgm:spPr/>
      <dgm:t>
        <a:bodyPr/>
        <a:lstStyle/>
        <a:p>
          <a:endParaRPr lang="en-US"/>
        </a:p>
      </dgm:t>
    </dgm:pt>
    <dgm:pt modelId="{8B6623FA-305C-4380-9A0A-CBE88DE26F9A}" type="pres">
      <dgm:prSet presAssocID="{D4FE3229-E363-4EBF-9CA5-1125586D505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D36A0D-1000-43A7-8594-545BE3D4A88D}" type="pres">
      <dgm:prSet presAssocID="{D4FE3229-E363-4EBF-9CA5-1125586D5050}" presName="dummyMaxCanvas" presStyleCnt="0">
        <dgm:presLayoutVars/>
      </dgm:prSet>
      <dgm:spPr/>
    </dgm:pt>
    <dgm:pt modelId="{B7282D21-5647-43FE-A520-60A5F52E3491}" type="pres">
      <dgm:prSet presAssocID="{D4FE3229-E363-4EBF-9CA5-1125586D505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16A4C-3E2C-473A-893E-C6DDC571A6D8}" type="pres">
      <dgm:prSet presAssocID="{D4FE3229-E363-4EBF-9CA5-1125586D505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ECF82-D307-40D3-B14C-7D0C55183F87}" type="pres">
      <dgm:prSet presAssocID="{D4FE3229-E363-4EBF-9CA5-1125586D505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F39FD-3DB7-4F0E-AF6B-B7203AB615A2}" type="pres">
      <dgm:prSet presAssocID="{D4FE3229-E363-4EBF-9CA5-1125586D505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D1A3FE-14B7-42CE-A69C-60BF256C4663}" type="pres">
      <dgm:prSet presAssocID="{D4FE3229-E363-4EBF-9CA5-1125586D505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495F7-B777-4159-83A7-52C04C8DC3BE}" type="pres">
      <dgm:prSet presAssocID="{D4FE3229-E363-4EBF-9CA5-1125586D505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7D5A3-22AA-476A-87AE-81211CB2985C}" type="pres">
      <dgm:prSet presAssocID="{D4FE3229-E363-4EBF-9CA5-1125586D505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1F833-ED79-4A08-8B70-EF65DA4D513C}" type="pres">
      <dgm:prSet presAssocID="{D4FE3229-E363-4EBF-9CA5-1125586D505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84DE3C-F04E-41B1-999C-B1AD2E20C199}" type="pres">
      <dgm:prSet presAssocID="{D4FE3229-E363-4EBF-9CA5-1125586D505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BB39D-B67D-4EB8-87B4-30731158F7F3}" type="pres">
      <dgm:prSet presAssocID="{D4FE3229-E363-4EBF-9CA5-1125586D505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5AA07-0A4F-4DCC-AED4-D156416495C8}" type="pres">
      <dgm:prSet presAssocID="{D4FE3229-E363-4EBF-9CA5-1125586D505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35C1D-477C-4F21-89A9-61C515A414DB}" type="pres">
      <dgm:prSet presAssocID="{D4FE3229-E363-4EBF-9CA5-1125586D505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CF8DD-C5BB-422A-AA09-5F63D8B1C7E9}" type="pres">
      <dgm:prSet presAssocID="{D4FE3229-E363-4EBF-9CA5-1125586D505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A2A4A-2BFB-46F6-AC03-245A1A3B3FB9}" type="pres">
      <dgm:prSet presAssocID="{D4FE3229-E363-4EBF-9CA5-1125586D505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C0FB6-994A-407C-B6B9-5D6F367341EE}" type="presOf" srcId="{349DB4FB-24DE-4C00-A505-F97F01F36D62}" destId="{B7282D21-5647-43FE-A520-60A5F52E3491}" srcOrd="0" destOrd="0" presId="urn:microsoft.com/office/officeart/2005/8/layout/vProcess5"/>
    <dgm:cxn modelId="{76667CF3-BE13-4129-8E1D-EDCB0138DCCA}" type="presOf" srcId="{E073CE23-F803-43F4-B631-1EBC567F27BB}" destId="{783CF8DD-C5BB-422A-AA09-5F63D8B1C7E9}" srcOrd="1" destOrd="0" presId="urn:microsoft.com/office/officeart/2005/8/layout/vProcess5"/>
    <dgm:cxn modelId="{4AFE9B64-CAD2-4A5C-9D5D-01865DF4A36A}" type="presOf" srcId="{A029F617-C77F-4F86-8066-214756172540}" destId="{28D1A3FE-14B7-42CE-A69C-60BF256C4663}" srcOrd="0" destOrd="0" presId="urn:microsoft.com/office/officeart/2005/8/layout/vProcess5"/>
    <dgm:cxn modelId="{AC9C6A6F-2BA9-41A7-8D79-C50BB0399F61}" srcId="{D4FE3229-E363-4EBF-9CA5-1125586D5050}" destId="{A029F617-C77F-4F86-8066-214756172540}" srcOrd="4" destOrd="0" parTransId="{E02951C4-ED4C-4BF4-A25D-B16B5F8077CF}" sibTransId="{F89034C6-5C23-4ACE-A5F7-9E4B19DE39EE}"/>
    <dgm:cxn modelId="{4A173585-5E11-4CA4-93DE-32C51CF7000A}" type="presOf" srcId="{16346270-1122-4BD1-8A2C-352E7A7F2C78}" destId="{EFC16A4C-3E2C-473A-893E-C6DDC571A6D8}" srcOrd="0" destOrd="0" presId="urn:microsoft.com/office/officeart/2005/8/layout/vProcess5"/>
    <dgm:cxn modelId="{53A3308B-A487-4943-B976-D3D3F523D3AE}" type="presOf" srcId="{A029F617-C77F-4F86-8066-214756172540}" destId="{732A2A4A-2BFB-46F6-AC03-245A1A3B3FB9}" srcOrd="1" destOrd="0" presId="urn:microsoft.com/office/officeart/2005/8/layout/vProcess5"/>
    <dgm:cxn modelId="{913BA324-7F6C-45BE-AF4A-041773A07BA4}" type="presOf" srcId="{D4FE3229-E363-4EBF-9CA5-1125586D5050}" destId="{8B6623FA-305C-4380-9A0A-CBE88DE26F9A}" srcOrd="0" destOrd="0" presId="urn:microsoft.com/office/officeart/2005/8/layout/vProcess5"/>
    <dgm:cxn modelId="{D5DAE691-F8A4-4BC7-B579-A0337209B16B}" type="presOf" srcId="{16346270-1122-4BD1-8A2C-352E7A7F2C78}" destId="{E3E5AA07-0A4F-4DCC-AED4-D156416495C8}" srcOrd="1" destOrd="0" presId="urn:microsoft.com/office/officeart/2005/8/layout/vProcess5"/>
    <dgm:cxn modelId="{575896E0-C94F-4763-944E-DFD8149430BB}" type="presOf" srcId="{79BB03A5-5DFD-44B0-9BEA-9F101D190D9D}" destId="{20C495F7-B777-4159-83A7-52C04C8DC3BE}" srcOrd="0" destOrd="0" presId="urn:microsoft.com/office/officeart/2005/8/layout/vProcess5"/>
    <dgm:cxn modelId="{BAC7E4BD-C422-4586-8963-AB9C3C8A7D97}" type="presOf" srcId="{F2BE1071-3257-4A26-81CB-A0B92FBC3402}" destId="{3907D5A3-22AA-476A-87AE-81211CB2985C}" srcOrd="0" destOrd="0" presId="urn:microsoft.com/office/officeart/2005/8/layout/vProcess5"/>
    <dgm:cxn modelId="{C32B0752-EEEA-44F7-B3CE-B0D5D03C6E3D}" type="presOf" srcId="{3B007935-8ED8-4ED3-828C-663CCECA5A81}" destId="{1184DE3C-F04E-41B1-999C-B1AD2E20C199}" srcOrd="0" destOrd="0" presId="urn:microsoft.com/office/officeart/2005/8/layout/vProcess5"/>
    <dgm:cxn modelId="{10D2F2D5-6A63-43A9-969F-2CA164C7E872}" srcId="{D4FE3229-E363-4EBF-9CA5-1125586D5050}" destId="{16346270-1122-4BD1-8A2C-352E7A7F2C78}" srcOrd="1" destOrd="0" parTransId="{EAFAA794-7E6D-42AA-B55C-44E9820B11BF}" sibTransId="{F2BE1071-3257-4A26-81CB-A0B92FBC3402}"/>
    <dgm:cxn modelId="{B3F488DE-4563-4FD0-9295-A0402DBFC52E}" srcId="{D4FE3229-E363-4EBF-9CA5-1125586D5050}" destId="{E073CE23-F803-43F4-B631-1EBC567F27BB}" srcOrd="3" destOrd="0" parTransId="{C6192CE7-71EC-4B15-BC9D-03C58C3DECCC}" sibTransId="{3B007935-8ED8-4ED3-828C-663CCECA5A81}"/>
    <dgm:cxn modelId="{664B9EAE-4498-4051-96C9-6E87B8B55794}" srcId="{D4FE3229-E363-4EBF-9CA5-1125586D5050}" destId="{349DB4FB-24DE-4C00-A505-F97F01F36D62}" srcOrd="0" destOrd="0" parTransId="{977A6092-1A11-42B6-BDE4-9975004FC1D3}" sibTransId="{79BB03A5-5DFD-44B0-9BEA-9F101D190D9D}"/>
    <dgm:cxn modelId="{6291C73C-FDEB-439A-A6A4-A6B7F0FE2814}" type="presOf" srcId="{66E1B7ED-FE64-408B-B881-E94ED46BC54C}" destId="{088ECF82-D307-40D3-B14C-7D0C55183F87}" srcOrd="0" destOrd="0" presId="urn:microsoft.com/office/officeart/2005/8/layout/vProcess5"/>
    <dgm:cxn modelId="{D32E39BE-09B3-4BB7-9D1A-503745FD601F}" srcId="{D4FE3229-E363-4EBF-9CA5-1125586D5050}" destId="{66E1B7ED-FE64-408B-B881-E94ED46BC54C}" srcOrd="2" destOrd="0" parTransId="{1C2D6095-683F-435C-92BD-61082A18BF06}" sibTransId="{6D5D4959-5591-4C86-AE24-CBB602A45C92}"/>
    <dgm:cxn modelId="{6E23E20B-00E2-4849-AEF5-4CB421498FAD}" type="presOf" srcId="{6D5D4959-5591-4C86-AE24-CBB602A45C92}" destId="{D4A1F833-ED79-4A08-8B70-EF65DA4D513C}" srcOrd="0" destOrd="0" presId="urn:microsoft.com/office/officeart/2005/8/layout/vProcess5"/>
    <dgm:cxn modelId="{514B4F7C-21D8-4209-BF8B-979C9E918E9E}" type="presOf" srcId="{349DB4FB-24DE-4C00-A505-F97F01F36D62}" destId="{14EBB39D-B67D-4EB8-87B4-30731158F7F3}" srcOrd="1" destOrd="0" presId="urn:microsoft.com/office/officeart/2005/8/layout/vProcess5"/>
    <dgm:cxn modelId="{915E0C60-F99C-4675-9E25-0571061B1EB5}" type="presOf" srcId="{66E1B7ED-FE64-408B-B881-E94ED46BC54C}" destId="{81B35C1D-477C-4F21-89A9-61C515A414DB}" srcOrd="1" destOrd="0" presId="urn:microsoft.com/office/officeart/2005/8/layout/vProcess5"/>
    <dgm:cxn modelId="{FC51DFE2-A5C5-4439-816C-0D0475572BE4}" type="presOf" srcId="{E073CE23-F803-43F4-B631-1EBC567F27BB}" destId="{9F7F39FD-3DB7-4F0E-AF6B-B7203AB615A2}" srcOrd="0" destOrd="0" presId="urn:microsoft.com/office/officeart/2005/8/layout/vProcess5"/>
    <dgm:cxn modelId="{4A0D0841-ACFF-4E8C-BA93-696BB711593A}" type="presParOf" srcId="{8B6623FA-305C-4380-9A0A-CBE88DE26F9A}" destId="{0AD36A0D-1000-43A7-8594-545BE3D4A88D}" srcOrd="0" destOrd="0" presId="urn:microsoft.com/office/officeart/2005/8/layout/vProcess5"/>
    <dgm:cxn modelId="{0626E042-6EFD-4295-9874-8962533A5DF2}" type="presParOf" srcId="{8B6623FA-305C-4380-9A0A-CBE88DE26F9A}" destId="{B7282D21-5647-43FE-A520-60A5F52E3491}" srcOrd="1" destOrd="0" presId="urn:microsoft.com/office/officeart/2005/8/layout/vProcess5"/>
    <dgm:cxn modelId="{5F458FF1-30D3-49E0-ACA2-566C47A402DB}" type="presParOf" srcId="{8B6623FA-305C-4380-9A0A-CBE88DE26F9A}" destId="{EFC16A4C-3E2C-473A-893E-C6DDC571A6D8}" srcOrd="2" destOrd="0" presId="urn:microsoft.com/office/officeart/2005/8/layout/vProcess5"/>
    <dgm:cxn modelId="{B844B40D-5FEA-4040-84C5-C9D6D4D27F3D}" type="presParOf" srcId="{8B6623FA-305C-4380-9A0A-CBE88DE26F9A}" destId="{088ECF82-D307-40D3-B14C-7D0C55183F87}" srcOrd="3" destOrd="0" presId="urn:microsoft.com/office/officeart/2005/8/layout/vProcess5"/>
    <dgm:cxn modelId="{E7C22940-1111-4B96-9007-55BF8D85C40C}" type="presParOf" srcId="{8B6623FA-305C-4380-9A0A-CBE88DE26F9A}" destId="{9F7F39FD-3DB7-4F0E-AF6B-B7203AB615A2}" srcOrd="4" destOrd="0" presId="urn:microsoft.com/office/officeart/2005/8/layout/vProcess5"/>
    <dgm:cxn modelId="{0654BDC1-1D14-4E35-9EB1-89F340F23B59}" type="presParOf" srcId="{8B6623FA-305C-4380-9A0A-CBE88DE26F9A}" destId="{28D1A3FE-14B7-42CE-A69C-60BF256C4663}" srcOrd="5" destOrd="0" presId="urn:microsoft.com/office/officeart/2005/8/layout/vProcess5"/>
    <dgm:cxn modelId="{F043273C-797C-4AF5-BD9A-FF7969191F10}" type="presParOf" srcId="{8B6623FA-305C-4380-9A0A-CBE88DE26F9A}" destId="{20C495F7-B777-4159-83A7-52C04C8DC3BE}" srcOrd="6" destOrd="0" presId="urn:microsoft.com/office/officeart/2005/8/layout/vProcess5"/>
    <dgm:cxn modelId="{04DF4D61-99FC-4045-9975-9C7DF45D8A22}" type="presParOf" srcId="{8B6623FA-305C-4380-9A0A-CBE88DE26F9A}" destId="{3907D5A3-22AA-476A-87AE-81211CB2985C}" srcOrd="7" destOrd="0" presId="urn:microsoft.com/office/officeart/2005/8/layout/vProcess5"/>
    <dgm:cxn modelId="{01E908FA-E751-4A59-BF31-D48943F43281}" type="presParOf" srcId="{8B6623FA-305C-4380-9A0A-CBE88DE26F9A}" destId="{D4A1F833-ED79-4A08-8B70-EF65DA4D513C}" srcOrd="8" destOrd="0" presId="urn:microsoft.com/office/officeart/2005/8/layout/vProcess5"/>
    <dgm:cxn modelId="{4F27AB11-FDD1-4142-9074-7A1F5A49B248}" type="presParOf" srcId="{8B6623FA-305C-4380-9A0A-CBE88DE26F9A}" destId="{1184DE3C-F04E-41B1-999C-B1AD2E20C199}" srcOrd="9" destOrd="0" presId="urn:microsoft.com/office/officeart/2005/8/layout/vProcess5"/>
    <dgm:cxn modelId="{FABA0C02-79E6-4A19-83B0-F435769ECC89}" type="presParOf" srcId="{8B6623FA-305C-4380-9A0A-CBE88DE26F9A}" destId="{14EBB39D-B67D-4EB8-87B4-30731158F7F3}" srcOrd="10" destOrd="0" presId="urn:microsoft.com/office/officeart/2005/8/layout/vProcess5"/>
    <dgm:cxn modelId="{D52A8B86-29D6-495D-AF27-47FED6946ADB}" type="presParOf" srcId="{8B6623FA-305C-4380-9A0A-CBE88DE26F9A}" destId="{E3E5AA07-0A4F-4DCC-AED4-D156416495C8}" srcOrd="11" destOrd="0" presId="urn:microsoft.com/office/officeart/2005/8/layout/vProcess5"/>
    <dgm:cxn modelId="{D674544C-B08E-4856-ACAD-B4CD78B6DD07}" type="presParOf" srcId="{8B6623FA-305C-4380-9A0A-CBE88DE26F9A}" destId="{81B35C1D-477C-4F21-89A9-61C515A414DB}" srcOrd="12" destOrd="0" presId="urn:microsoft.com/office/officeart/2005/8/layout/vProcess5"/>
    <dgm:cxn modelId="{CF4696F0-5B8F-4BD4-A38F-D4C1D9B40C0D}" type="presParOf" srcId="{8B6623FA-305C-4380-9A0A-CBE88DE26F9A}" destId="{783CF8DD-C5BB-422A-AA09-5F63D8B1C7E9}" srcOrd="13" destOrd="0" presId="urn:microsoft.com/office/officeart/2005/8/layout/vProcess5"/>
    <dgm:cxn modelId="{B89F1FF9-86DE-47A2-A384-5E75DCF147C9}" type="presParOf" srcId="{8B6623FA-305C-4380-9A0A-CBE88DE26F9A}" destId="{732A2A4A-2BFB-46F6-AC03-245A1A3B3FB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85C21-42C9-429C-956A-4C084AB5547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E874725-5F49-46EE-8DD1-F97FE0C83CEA}">
      <dgm:prSet phldrT="[Text]"/>
      <dgm:spPr/>
      <dgm:t>
        <a:bodyPr/>
        <a:lstStyle/>
        <a:p>
          <a:r>
            <a:rPr lang="en-US" b="0" dirty="0" smtClean="0"/>
            <a:t>Benefits</a:t>
          </a:r>
          <a:endParaRPr lang="en-US" b="0" dirty="0"/>
        </a:p>
      </dgm:t>
    </dgm:pt>
    <dgm:pt modelId="{2929FBE0-ED24-4E42-9261-36AAD99237B9}" type="parTrans" cxnId="{993989B4-30D2-4707-A9EF-AA60509F035B}">
      <dgm:prSet/>
      <dgm:spPr/>
      <dgm:t>
        <a:bodyPr/>
        <a:lstStyle/>
        <a:p>
          <a:endParaRPr lang="en-US" b="0"/>
        </a:p>
      </dgm:t>
    </dgm:pt>
    <dgm:pt modelId="{2A1C6C02-9C7A-46D4-A095-2B37E33C3CE1}" type="sibTrans" cxnId="{993989B4-30D2-4707-A9EF-AA60509F035B}">
      <dgm:prSet/>
      <dgm:spPr/>
      <dgm:t>
        <a:bodyPr/>
        <a:lstStyle/>
        <a:p>
          <a:endParaRPr lang="en-US" b="0"/>
        </a:p>
      </dgm:t>
    </dgm:pt>
    <dgm:pt modelId="{BC90C839-70BC-45A4-A499-FFBE380208AC}">
      <dgm:prSet/>
      <dgm:spPr/>
      <dgm:t>
        <a:bodyPr/>
        <a:lstStyle/>
        <a:p>
          <a:r>
            <a:rPr lang="en-US" b="0" i="0" dirty="0" smtClean="0"/>
            <a:t>Processing queries and object management</a:t>
          </a:r>
          <a:endParaRPr lang="en-US" b="0" i="0" dirty="0"/>
        </a:p>
      </dgm:t>
    </dgm:pt>
    <dgm:pt modelId="{BEFAC9D4-C010-4EC5-820E-8092D2AFDCE2}" type="sibTrans" cxnId="{0762055B-6012-4ED6-923D-09EB6F7D9EF0}">
      <dgm:prSet/>
      <dgm:spPr/>
      <dgm:t>
        <a:bodyPr/>
        <a:lstStyle/>
        <a:p>
          <a:endParaRPr lang="en-US" b="0"/>
        </a:p>
      </dgm:t>
    </dgm:pt>
    <dgm:pt modelId="{0274E502-68CC-4A6B-8007-826AD9D1F14C}" type="parTrans" cxnId="{0762055B-6012-4ED6-923D-09EB6F7D9EF0}">
      <dgm:prSet/>
      <dgm:spPr/>
      <dgm:t>
        <a:bodyPr/>
        <a:lstStyle/>
        <a:p>
          <a:endParaRPr lang="en-US" b="0"/>
        </a:p>
      </dgm:t>
    </dgm:pt>
    <dgm:pt modelId="{D4FABAC8-FF15-41AB-A0DB-8172077BB49F}">
      <dgm:prSet/>
      <dgm:spPr/>
      <dgm:t>
        <a:bodyPr/>
        <a:lstStyle/>
        <a:p>
          <a:r>
            <a:rPr lang="en-US" b="0" i="0" dirty="0" smtClean="0"/>
            <a:t>Controlling redundancy and data inconsistency</a:t>
          </a:r>
          <a:endParaRPr lang="en-US" b="0" i="0" dirty="0"/>
        </a:p>
      </dgm:t>
    </dgm:pt>
    <dgm:pt modelId="{C6FA68CA-D1A2-4F4B-867A-B21E7D7145F9}" type="parTrans" cxnId="{8F142FFC-FBD5-4A3F-B35D-855778CEC323}">
      <dgm:prSet/>
      <dgm:spPr/>
      <dgm:t>
        <a:bodyPr/>
        <a:lstStyle/>
        <a:p>
          <a:endParaRPr lang="en-US" b="0"/>
        </a:p>
      </dgm:t>
    </dgm:pt>
    <dgm:pt modelId="{C852E7F0-38A2-425D-91E3-7EA39EDF8FEC}" type="sibTrans" cxnId="{8F142FFC-FBD5-4A3F-B35D-855778CEC323}">
      <dgm:prSet/>
      <dgm:spPr/>
      <dgm:t>
        <a:bodyPr/>
        <a:lstStyle/>
        <a:p>
          <a:endParaRPr lang="en-US" b="0"/>
        </a:p>
      </dgm:t>
    </dgm:pt>
    <dgm:pt modelId="{4A7530D0-E68F-4C76-9FC7-AEEF4F545226}">
      <dgm:prSet/>
      <dgm:spPr/>
      <dgm:t>
        <a:bodyPr/>
        <a:lstStyle/>
        <a:p>
          <a:r>
            <a:rPr lang="en-US" b="0" i="0" dirty="0" smtClean="0"/>
            <a:t>Efficient memory management and indexing</a:t>
          </a:r>
          <a:endParaRPr lang="en-US" b="0" i="0" dirty="0"/>
        </a:p>
      </dgm:t>
    </dgm:pt>
    <dgm:pt modelId="{92E47930-F02D-4962-8849-04794AB6EE6F}" type="parTrans" cxnId="{B10F915B-9D61-4E7D-B334-5D7BEECCDFCC}">
      <dgm:prSet/>
      <dgm:spPr/>
      <dgm:t>
        <a:bodyPr/>
        <a:lstStyle/>
        <a:p>
          <a:endParaRPr lang="en-US" b="0"/>
        </a:p>
      </dgm:t>
    </dgm:pt>
    <dgm:pt modelId="{F4C8B707-7DA4-41F2-85B4-48AF58A2E736}" type="sibTrans" cxnId="{B10F915B-9D61-4E7D-B334-5D7BEECCDFCC}">
      <dgm:prSet/>
      <dgm:spPr/>
      <dgm:t>
        <a:bodyPr/>
        <a:lstStyle/>
        <a:p>
          <a:endParaRPr lang="en-US" b="0"/>
        </a:p>
      </dgm:t>
    </dgm:pt>
    <dgm:pt modelId="{B672DA33-3C57-49B8-A137-92EAA82F0CBF}">
      <dgm:prSet/>
      <dgm:spPr/>
      <dgm:t>
        <a:bodyPr/>
        <a:lstStyle/>
        <a:p>
          <a:r>
            <a:rPr lang="en-US" b="0" i="0" dirty="0" smtClean="0"/>
            <a:t>Concurrency control and transaction management</a:t>
          </a:r>
          <a:endParaRPr lang="en-US" b="0" i="0" dirty="0"/>
        </a:p>
      </dgm:t>
    </dgm:pt>
    <dgm:pt modelId="{16AAF1C2-77E4-4CB8-8CE3-85E619E672FC}" type="parTrans" cxnId="{06252DC8-A601-4C20-A363-4F435CAEF4F0}">
      <dgm:prSet/>
      <dgm:spPr/>
      <dgm:t>
        <a:bodyPr/>
        <a:lstStyle/>
        <a:p>
          <a:endParaRPr lang="en-US" b="0"/>
        </a:p>
      </dgm:t>
    </dgm:pt>
    <dgm:pt modelId="{CF748DD0-FE64-403C-AD92-0FBB4F71D3F0}" type="sibTrans" cxnId="{06252DC8-A601-4C20-A363-4F435CAEF4F0}">
      <dgm:prSet/>
      <dgm:spPr/>
      <dgm:t>
        <a:bodyPr/>
        <a:lstStyle/>
        <a:p>
          <a:endParaRPr lang="en-US" b="0"/>
        </a:p>
      </dgm:t>
    </dgm:pt>
    <dgm:pt modelId="{81351A40-DCF3-413E-B7EF-362603196103}">
      <dgm:prSet/>
      <dgm:spPr/>
      <dgm:t>
        <a:bodyPr/>
        <a:lstStyle/>
        <a:p>
          <a:r>
            <a:rPr lang="en-US" b="0" i="0" dirty="0" smtClean="0"/>
            <a:t>Data security</a:t>
          </a:r>
          <a:endParaRPr lang="en-US" b="0" i="0" dirty="0"/>
        </a:p>
      </dgm:t>
    </dgm:pt>
    <dgm:pt modelId="{E9420593-27EB-4D75-87C5-99DAEF2FF370}" type="parTrans" cxnId="{684DB353-3CF7-4B8A-B750-B5154D2C159E}">
      <dgm:prSet/>
      <dgm:spPr/>
      <dgm:t>
        <a:bodyPr/>
        <a:lstStyle/>
        <a:p>
          <a:endParaRPr lang="en-US" b="0"/>
        </a:p>
      </dgm:t>
    </dgm:pt>
    <dgm:pt modelId="{5E667360-3013-4DE4-B4C3-4D23F92798D4}" type="sibTrans" cxnId="{684DB353-3CF7-4B8A-B750-B5154D2C159E}">
      <dgm:prSet/>
      <dgm:spPr/>
      <dgm:t>
        <a:bodyPr/>
        <a:lstStyle/>
        <a:p>
          <a:endParaRPr lang="en-US" b="0"/>
        </a:p>
      </dgm:t>
    </dgm:pt>
    <dgm:pt modelId="{F9B399B8-A172-4161-98E0-F00A529A4618}">
      <dgm:prSet/>
      <dgm:spPr/>
      <dgm:t>
        <a:bodyPr/>
        <a:lstStyle/>
        <a:p>
          <a:r>
            <a:rPr lang="en-US" b="0" i="0" dirty="0" smtClean="0"/>
            <a:t>Integrated data</a:t>
          </a:r>
          <a:endParaRPr lang="en-US" b="0" i="0" dirty="0"/>
        </a:p>
      </dgm:t>
    </dgm:pt>
    <dgm:pt modelId="{C81413B4-3041-4649-BACC-23C6A531498F}" type="parTrans" cxnId="{9D6EAFA8-0390-42F3-957D-683730BEF1DE}">
      <dgm:prSet/>
      <dgm:spPr/>
      <dgm:t>
        <a:bodyPr/>
        <a:lstStyle/>
        <a:p>
          <a:endParaRPr lang="en-US" b="0"/>
        </a:p>
      </dgm:t>
    </dgm:pt>
    <dgm:pt modelId="{ED7E790C-D263-49EA-A7D7-96A65BE1DA5A}" type="sibTrans" cxnId="{9D6EAFA8-0390-42F3-957D-683730BEF1DE}">
      <dgm:prSet/>
      <dgm:spPr/>
      <dgm:t>
        <a:bodyPr/>
        <a:lstStyle/>
        <a:p>
          <a:endParaRPr lang="en-US" b="0"/>
        </a:p>
      </dgm:t>
    </dgm:pt>
    <dgm:pt modelId="{9FC4988D-469A-442E-9650-C3579BC38D26}" type="pres">
      <dgm:prSet presAssocID="{AC985C21-42C9-429C-956A-4C084AB5547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7D4FA0-DF3A-42BD-BA0E-B8F72E9D15CC}" type="pres">
      <dgm:prSet presAssocID="{BE874725-5F49-46EE-8DD1-F97FE0C83CEA}" presName="thickLine" presStyleLbl="alignNode1" presStyleIdx="0" presStyleCnt="1"/>
      <dgm:spPr/>
    </dgm:pt>
    <dgm:pt modelId="{7A5F1F72-E61C-4B98-A480-56061EA21E68}" type="pres">
      <dgm:prSet presAssocID="{BE874725-5F49-46EE-8DD1-F97FE0C83CEA}" presName="horz1" presStyleCnt="0"/>
      <dgm:spPr/>
    </dgm:pt>
    <dgm:pt modelId="{339B2EBC-DBD7-4E04-AACD-1A5242BC29B5}" type="pres">
      <dgm:prSet presAssocID="{BE874725-5F49-46EE-8DD1-F97FE0C83CEA}" presName="tx1" presStyleLbl="revTx" presStyleIdx="0" presStyleCnt="7"/>
      <dgm:spPr/>
      <dgm:t>
        <a:bodyPr/>
        <a:lstStyle/>
        <a:p>
          <a:endParaRPr lang="en-US"/>
        </a:p>
      </dgm:t>
    </dgm:pt>
    <dgm:pt modelId="{FBF486DE-C14F-4695-9566-DBEDA13338AC}" type="pres">
      <dgm:prSet presAssocID="{BE874725-5F49-46EE-8DD1-F97FE0C83CEA}" presName="vert1" presStyleCnt="0"/>
      <dgm:spPr/>
    </dgm:pt>
    <dgm:pt modelId="{3AE3918C-5AA6-48E4-843C-907050CB3CB3}" type="pres">
      <dgm:prSet presAssocID="{BC90C839-70BC-45A4-A499-FFBE380208AC}" presName="vertSpace2a" presStyleCnt="0"/>
      <dgm:spPr/>
    </dgm:pt>
    <dgm:pt modelId="{9E73AAE3-C39F-42A8-9F47-64CD75970C63}" type="pres">
      <dgm:prSet presAssocID="{BC90C839-70BC-45A4-A499-FFBE380208AC}" presName="horz2" presStyleCnt="0"/>
      <dgm:spPr/>
    </dgm:pt>
    <dgm:pt modelId="{525BE4A3-8784-4901-BB5D-ED9EE9ABEFE1}" type="pres">
      <dgm:prSet presAssocID="{BC90C839-70BC-45A4-A499-FFBE380208AC}" presName="horzSpace2" presStyleCnt="0"/>
      <dgm:spPr/>
    </dgm:pt>
    <dgm:pt modelId="{F6ECA126-B948-48DB-B6EC-DBC5970B48AF}" type="pres">
      <dgm:prSet presAssocID="{BC90C839-70BC-45A4-A499-FFBE380208AC}" presName="tx2" presStyleLbl="revTx" presStyleIdx="1" presStyleCnt="7"/>
      <dgm:spPr/>
      <dgm:t>
        <a:bodyPr/>
        <a:lstStyle/>
        <a:p>
          <a:endParaRPr lang="en-US"/>
        </a:p>
      </dgm:t>
    </dgm:pt>
    <dgm:pt modelId="{6E06103A-3915-4A21-A533-F9F95DE3EAC8}" type="pres">
      <dgm:prSet presAssocID="{BC90C839-70BC-45A4-A499-FFBE380208AC}" presName="vert2" presStyleCnt="0"/>
      <dgm:spPr/>
    </dgm:pt>
    <dgm:pt modelId="{1789123E-4657-4C81-A66C-96BCB975FCFE}" type="pres">
      <dgm:prSet presAssocID="{BC90C839-70BC-45A4-A499-FFBE380208AC}" presName="thinLine2b" presStyleLbl="callout" presStyleIdx="0" presStyleCnt="6"/>
      <dgm:spPr/>
    </dgm:pt>
    <dgm:pt modelId="{75879E8A-B68A-4522-866A-CA49DF40C612}" type="pres">
      <dgm:prSet presAssocID="{BC90C839-70BC-45A4-A499-FFBE380208AC}" presName="vertSpace2b" presStyleCnt="0"/>
      <dgm:spPr/>
    </dgm:pt>
    <dgm:pt modelId="{332ADF74-0087-461F-83EA-FFF230A7C5F3}" type="pres">
      <dgm:prSet presAssocID="{D4FABAC8-FF15-41AB-A0DB-8172077BB49F}" presName="horz2" presStyleCnt="0"/>
      <dgm:spPr/>
    </dgm:pt>
    <dgm:pt modelId="{B5625ECE-29FA-4B57-8824-8B54C62B1F1A}" type="pres">
      <dgm:prSet presAssocID="{D4FABAC8-FF15-41AB-A0DB-8172077BB49F}" presName="horzSpace2" presStyleCnt="0"/>
      <dgm:spPr/>
    </dgm:pt>
    <dgm:pt modelId="{24F8E87A-4229-4179-A7B3-EE910FCAE6F5}" type="pres">
      <dgm:prSet presAssocID="{D4FABAC8-FF15-41AB-A0DB-8172077BB49F}" presName="tx2" presStyleLbl="revTx" presStyleIdx="2" presStyleCnt="7"/>
      <dgm:spPr/>
      <dgm:t>
        <a:bodyPr/>
        <a:lstStyle/>
        <a:p>
          <a:endParaRPr lang="en-US"/>
        </a:p>
      </dgm:t>
    </dgm:pt>
    <dgm:pt modelId="{1C9DE858-F17A-4BEF-A6D9-C1B5D105E5ED}" type="pres">
      <dgm:prSet presAssocID="{D4FABAC8-FF15-41AB-A0DB-8172077BB49F}" presName="vert2" presStyleCnt="0"/>
      <dgm:spPr/>
    </dgm:pt>
    <dgm:pt modelId="{EBDE181F-AC42-499D-9E04-1A3772B0C9B1}" type="pres">
      <dgm:prSet presAssocID="{D4FABAC8-FF15-41AB-A0DB-8172077BB49F}" presName="thinLine2b" presStyleLbl="callout" presStyleIdx="1" presStyleCnt="6"/>
      <dgm:spPr/>
    </dgm:pt>
    <dgm:pt modelId="{2569B97B-1134-49FD-8E6F-E169E971A391}" type="pres">
      <dgm:prSet presAssocID="{D4FABAC8-FF15-41AB-A0DB-8172077BB49F}" presName="vertSpace2b" presStyleCnt="0"/>
      <dgm:spPr/>
    </dgm:pt>
    <dgm:pt modelId="{70EE5192-C120-43D6-A9F0-FAE0BFE67757}" type="pres">
      <dgm:prSet presAssocID="{4A7530D0-E68F-4C76-9FC7-AEEF4F545226}" presName="horz2" presStyleCnt="0"/>
      <dgm:spPr/>
    </dgm:pt>
    <dgm:pt modelId="{DE9AABB7-F850-4E0B-B334-936CBA668F61}" type="pres">
      <dgm:prSet presAssocID="{4A7530D0-E68F-4C76-9FC7-AEEF4F545226}" presName="horzSpace2" presStyleCnt="0"/>
      <dgm:spPr/>
    </dgm:pt>
    <dgm:pt modelId="{1B4C60E8-2A5B-45CE-8A1C-0728756E804A}" type="pres">
      <dgm:prSet presAssocID="{4A7530D0-E68F-4C76-9FC7-AEEF4F545226}" presName="tx2" presStyleLbl="revTx" presStyleIdx="3" presStyleCnt="7"/>
      <dgm:spPr/>
      <dgm:t>
        <a:bodyPr/>
        <a:lstStyle/>
        <a:p>
          <a:endParaRPr lang="en-US"/>
        </a:p>
      </dgm:t>
    </dgm:pt>
    <dgm:pt modelId="{CB90C40A-7853-43D1-AB74-6C0FDF5CE3C0}" type="pres">
      <dgm:prSet presAssocID="{4A7530D0-E68F-4C76-9FC7-AEEF4F545226}" presName="vert2" presStyleCnt="0"/>
      <dgm:spPr/>
    </dgm:pt>
    <dgm:pt modelId="{D3F21C78-4212-4874-961B-119CDD29FFE7}" type="pres">
      <dgm:prSet presAssocID="{4A7530D0-E68F-4C76-9FC7-AEEF4F545226}" presName="thinLine2b" presStyleLbl="callout" presStyleIdx="2" presStyleCnt="6"/>
      <dgm:spPr/>
    </dgm:pt>
    <dgm:pt modelId="{541704A8-AF37-42BA-B0C9-5F7B76F34A9C}" type="pres">
      <dgm:prSet presAssocID="{4A7530D0-E68F-4C76-9FC7-AEEF4F545226}" presName="vertSpace2b" presStyleCnt="0"/>
      <dgm:spPr/>
    </dgm:pt>
    <dgm:pt modelId="{04E7C117-2C97-4F24-BE2B-F20DFDE0E2A3}" type="pres">
      <dgm:prSet presAssocID="{B672DA33-3C57-49B8-A137-92EAA82F0CBF}" presName="horz2" presStyleCnt="0"/>
      <dgm:spPr/>
    </dgm:pt>
    <dgm:pt modelId="{7AEAA14E-DB2D-4E07-808F-6B2D284C9762}" type="pres">
      <dgm:prSet presAssocID="{B672DA33-3C57-49B8-A137-92EAA82F0CBF}" presName="horzSpace2" presStyleCnt="0"/>
      <dgm:spPr/>
    </dgm:pt>
    <dgm:pt modelId="{EB971401-42BE-4EFA-8823-C3DB0ACE7F39}" type="pres">
      <dgm:prSet presAssocID="{B672DA33-3C57-49B8-A137-92EAA82F0CBF}" presName="tx2" presStyleLbl="revTx" presStyleIdx="4" presStyleCnt="7"/>
      <dgm:spPr/>
      <dgm:t>
        <a:bodyPr/>
        <a:lstStyle/>
        <a:p>
          <a:endParaRPr lang="en-US"/>
        </a:p>
      </dgm:t>
    </dgm:pt>
    <dgm:pt modelId="{DB29E642-9F8B-453E-9495-F82550EB5E52}" type="pres">
      <dgm:prSet presAssocID="{B672DA33-3C57-49B8-A137-92EAA82F0CBF}" presName="vert2" presStyleCnt="0"/>
      <dgm:spPr/>
    </dgm:pt>
    <dgm:pt modelId="{1AEA8C7F-57A3-41CE-8B5B-BFF8711BB1B4}" type="pres">
      <dgm:prSet presAssocID="{B672DA33-3C57-49B8-A137-92EAA82F0CBF}" presName="thinLine2b" presStyleLbl="callout" presStyleIdx="3" presStyleCnt="6"/>
      <dgm:spPr/>
    </dgm:pt>
    <dgm:pt modelId="{ED4AE95D-12F6-48B3-8B8F-C9133B3A4836}" type="pres">
      <dgm:prSet presAssocID="{B672DA33-3C57-49B8-A137-92EAA82F0CBF}" presName="vertSpace2b" presStyleCnt="0"/>
      <dgm:spPr/>
    </dgm:pt>
    <dgm:pt modelId="{94BC3D9D-23A3-445B-9EB3-6735BD860EB9}" type="pres">
      <dgm:prSet presAssocID="{81351A40-DCF3-413E-B7EF-362603196103}" presName="horz2" presStyleCnt="0"/>
      <dgm:spPr/>
    </dgm:pt>
    <dgm:pt modelId="{DDAE9BA2-2C39-40C0-AA3D-1F0EED0B4E46}" type="pres">
      <dgm:prSet presAssocID="{81351A40-DCF3-413E-B7EF-362603196103}" presName="horzSpace2" presStyleCnt="0"/>
      <dgm:spPr/>
    </dgm:pt>
    <dgm:pt modelId="{0C2AB576-BDBE-4276-AEFB-6211FE059EB3}" type="pres">
      <dgm:prSet presAssocID="{81351A40-DCF3-413E-B7EF-362603196103}" presName="tx2" presStyleLbl="revTx" presStyleIdx="5" presStyleCnt="7"/>
      <dgm:spPr/>
      <dgm:t>
        <a:bodyPr/>
        <a:lstStyle/>
        <a:p>
          <a:endParaRPr lang="en-US"/>
        </a:p>
      </dgm:t>
    </dgm:pt>
    <dgm:pt modelId="{FCBBFF85-1779-49CB-A9C8-22A2CEA5648C}" type="pres">
      <dgm:prSet presAssocID="{81351A40-DCF3-413E-B7EF-362603196103}" presName="vert2" presStyleCnt="0"/>
      <dgm:spPr/>
    </dgm:pt>
    <dgm:pt modelId="{427E38BC-9B31-45D7-B6FB-624FB45518CE}" type="pres">
      <dgm:prSet presAssocID="{81351A40-DCF3-413E-B7EF-362603196103}" presName="thinLine2b" presStyleLbl="callout" presStyleIdx="4" presStyleCnt="6"/>
      <dgm:spPr/>
    </dgm:pt>
    <dgm:pt modelId="{69251D1B-CC95-4A0B-8BC8-2DC8EF55284D}" type="pres">
      <dgm:prSet presAssocID="{81351A40-DCF3-413E-B7EF-362603196103}" presName="vertSpace2b" presStyleCnt="0"/>
      <dgm:spPr/>
    </dgm:pt>
    <dgm:pt modelId="{BB78F9A6-F405-40DE-B4E2-A2BBD3BC643B}" type="pres">
      <dgm:prSet presAssocID="{F9B399B8-A172-4161-98E0-F00A529A4618}" presName="horz2" presStyleCnt="0"/>
      <dgm:spPr/>
    </dgm:pt>
    <dgm:pt modelId="{227F2822-76BC-4399-9A84-36EC8256B84F}" type="pres">
      <dgm:prSet presAssocID="{F9B399B8-A172-4161-98E0-F00A529A4618}" presName="horzSpace2" presStyleCnt="0"/>
      <dgm:spPr/>
    </dgm:pt>
    <dgm:pt modelId="{9887F2F2-0BB6-4390-BAFE-690521630E2E}" type="pres">
      <dgm:prSet presAssocID="{F9B399B8-A172-4161-98E0-F00A529A4618}" presName="tx2" presStyleLbl="revTx" presStyleIdx="6" presStyleCnt="7"/>
      <dgm:spPr/>
      <dgm:t>
        <a:bodyPr/>
        <a:lstStyle/>
        <a:p>
          <a:endParaRPr lang="en-US"/>
        </a:p>
      </dgm:t>
    </dgm:pt>
    <dgm:pt modelId="{79B308D4-147F-41C4-9065-0A2E43168576}" type="pres">
      <dgm:prSet presAssocID="{F9B399B8-A172-4161-98E0-F00A529A4618}" presName="vert2" presStyleCnt="0"/>
      <dgm:spPr/>
    </dgm:pt>
    <dgm:pt modelId="{1BE8319F-251D-44F4-8509-23A93A01FC71}" type="pres">
      <dgm:prSet presAssocID="{F9B399B8-A172-4161-98E0-F00A529A4618}" presName="thinLine2b" presStyleLbl="callout" presStyleIdx="5" presStyleCnt="6"/>
      <dgm:spPr/>
    </dgm:pt>
    <dgm:pt modelId="{1F00B002-A3C6-4B90-8A85-53C1478B6734}" type="pres">
      <dgm:prSet presAssocID="{F9B399B8-A172-4161-98E0-F00A529A4618}" presName="vertSpace2b" presStyleCnt="0"/>
      <dgm:spPr/>
    </dgm:pt>
  </dgm:ptLst>
  <dgm:cxnLst>
    <dgm:cxn modelId="{1DD83B73-CCFD-49C1-BCCC-60141FA12753}" type="presOf" srcId="{81351A40-DCF3-413E-B7EF-362603196103}" destId="{0C2AB576-BDBE-4276-AEFB-6211FE059EB3}" srcOrd="0" destOrd="0" presId="urn:microsoft.com/office/officeart/2008/layout/LinedList"/>
    <dgm:cxn modelId="{0762055B-6012-4ED6-923D-09EB6F7D9EF0}" srcId="{BE874725-5F49-46EE-8DD1-F97FE0C83CEA}" destId="{BC90C839-70BC-45A4-A499-FFBE380208AC}" srcOrd="0" destOrd="0" parTransId="{0274E502-68CC-4A6B-8007-826AD9D1F14C}" sibTransId="{BEFAC9D4-C010-4EC5-820E-8092D2AFDCE2}"/>
    <dgm:cxn modelId="{9D6EAFA8-0390-42F3-957D-683730BEF1DE}" srcId="{BE874725-5F49-46EE-8DD1-F97FE0C83CEA}" destId="{F9B399B8-A172-4161-98E0-F00A529A4618}" srcOrd="5" destOrd="0" parTransId="{C81413B4-3041-4649-BACC-23C6A531498F}" sibTransId="{ED7E790C-D263-49EA-A7D7-96A65BE1DA5A}"/>
    <dgm:cxn modelId="{B077B5CA-4836-4E6F-88E6-3207202D3768}" type="presOf" srcId="{F9B399B8-A172-4161-98E0-F00A529A4618}" destId="{9887F2F2-0BB6-4390-BAFE-690521630E2E}" srcOrd="0" destOrd="0" presId="urn:microsoft.com/office/officeart/2008/layout/LinedList"/>
    <dgm:cxn modelId="{B10F915B-9D61-4E7D-B334-5D7BEECCDFCC}" srcId="{BE874725-5F49-46EE-8DD1-F97FE0C83CEA}" destId="{4A7530D0-E68F-4C76-9FC7-AEEF4F545226}" srcOrd="2" destOrd="0" parTransId="{92E47930-F02D-4962-8849-04794AB6EE6F}" sibTransId="{F4C8B707-7DA4-41F2-85B4-48AF58A2E736}"/>
    <dgm:cxn modelId="{D5704DD3-D656-43A6-8594-131B84898473}" type="presOf" srcId="{B672DA33-3C57-49B8-A137-92EAA82F0CBF}" destId="{EB971401-42BE-4EFA-8823-C3DB0ACE7F39}" srcOrd="0" destOrd="0" presId="urn:microsoft.com/office/officeart/2008/layout/LinedList"/>
    <dgm:cxn modelId="{52643316-6638-429C-AE6A-E39EA29E9849}" type="presOf" srcId="{4A7530D0-E68F-4C76-9FC7-AEEF4F545226}" destId="{1B4C60E8-2A5B-45CE-8A1C-0728756E804A}" srcOrd="0" destOrd="0" presId="urn:microsoft.com/office/officeart/2008/layout/LinedList"/>
    <dgm:cxn modelId="{04659A77-FE5B-4531-BD3A-2F4B2D5FAE6B}" type="presOf" srcId="{BE874725-5F49-46EE-8DD1-F97FE0C83CEA}" destId="{339B2EBC-DBD7-4E04-AACD-1A5242BC29B5}" srcOrd="0" destOrd="0" presId="urn:microsoft.com/office/officeart/2008/layout/LinedList"/>
    <dgm:cxn modelId="{C30DC01B-9938-4C31-B744-23902FABC46E}" type="presOf" srcId="{BC90C839-70BC-45A4-A499-FFBE380208AC}" destId="{F6ECA126-B948-48DB-B6EC-DBC5970B48AF}" srcOrd="0" destOrd="0" presId="urn:microsoft.com/office/officeart/2008/layout/LinedList"/>
    <dgm:cxn modelId="{06252DC8-A601-4C20-A363-4F435CAEF4F0}" srcId="{BE874725-5F49-46EE-8DD1-F97FE0C83CEA}" destId="{B672DA33-3C57-49B8-A137-92EAA82F0CBF}" srcOrd="3" destOrd="0" parTransId="{16AAF1C2-77E4-4CB8-8CE3-85E619E672FC}" sibTransId="{CF748DD0-FE64-403C-AD92-0FBB4F71D3F0}"/>
    <dgm:cxn modelId="{CFC36ADD-4325-4E3E-AF01-C965AC1A1D8E}" type="presOf" srcId="{D4FABAC8-FF15-41AB-A0DB-8172077BB49F}" destId="{24F8E87A-4229-4179-A7B3-EE910FCAE6F5}" srcOrd="0" destOrd="0" presId="urn:microsoft.com/office/officeart/2008/layout/LinedList"/>
    <dgm:cxn modelId="{8F142FFC-FBD5-4A3F-B35D-855778CEC323}" srcId="{BE874725-5F49-46EE-8DD1-F97FE0C83CEA}" destId="{D4FABAC8-FF15-41AB-A0DB-8172077BB49F}" srcOrd="1" destOrd="0" parTransId="{C6FA68CA-D1A2-4F4B-867A-B21E7D7145F9}" sibTransId="{C852E7F0-38A2-425D-91E3-7EA39EDF8FEC}"/>
    <dgm:cxn modelId="{684DB353-3CF7-4B8A-B750-B5154D2C159E}" srcId="{BE874725-5F49-46EE-8DD1-F97FE0C83CEA}" destId="{81351A40-DCF3-413E-B7EF-362603196103}" srcOrd="4" destOrd="0" parTransId="{E9420593-27EB-4D75-87C5-99DAEF2FF370}" sibTransId="{5E667360-3013-4DE4-B4C3-4D23F92798D4}"/>
    <dgm:cxn modelId="{7F3C3375-3A55-4575-8DF2-83BF97AEB1A9}" type="presOf" srcId="{AC985C21-42C9-429C-956A-4C084AB5547A}" destId="{9FC4988D-469A-442E-9650-C3579BC38D26}" srcOrd="0" destOrd="0" presId="urn:microsoft.com/office/officeart/2008/layout/LinedList"/>
    <dgm:cxn modelId="{993989B4-30D2-4707-A9EF-AA60509F035B}" srcId="{AC985C21-42C9-429C-956A-4C084AB5547A}" destId="{BE874725-5F49-46EE-8DD1-F97FE0C83CEA}" srcOrd="0" destOrd="0" parTransId="{2929FBE0-ED24-4E42-9261-36AAD99237B9}" sibTransId="{2A1C6C02-9C7A-46D4-A095-2B37E33C3CE1}"/>
    <dgm:cxn modelId="{E0595C78-DD25-48D3-8A3B-BFE5A98FAB2F}" type="presParOf" srcId="{9FC4988D-469A-442E-9650-C3579BC38D26}" destId="{6B7D4FA0-DF3A-42BD-BA0E-B8F72E9D15CC}" srcOrd="0" destOrd="0" presId="urn:microsoft.com/office/officeart/2008/layout/LinedList"/>
    <dgm:cxn modelId="{1EC7B385-E498-49B4-8B97-F9D6893CEA50}" type="presParOf" srcId="{9FC4988D-469A-442E-9650-C3579BC38D26}" destId="{7A5F1F72-E61C-4B98-A480-56061EA21E68}" srcOrd="1" destOrd="0" presId="urn:microsoft.com/office/officeart/2008/layout/LinedList"/>
    <dgm:cxn modelId="{FD442D52-A466-4C09-9F91-2C119FB589DD}" type="presParOf" srcId="{7A5F1F72-E61C-4B98-A480-56061EA21E68}" destId="{339B2EBC-DBD7-4E04-AACD-1A5242BC29B5}" srcOrd="0" destOrd="0" presId="urn:microsoft.com/office/officeart/2008/layout/LinedList"/>
    <dgm:cxn modelId="{B266470C-9DB4-4C87-9F07-4AFE6466DD50}" type="presParOf" srcId="{7A5F1F72-E61C-4B98-A480-56061EA21E68}" destId="{FBF486DE-C14F-4695-9566-DBEDA13338AC}" srcOrd="1" destOrd="0" presId="urn:microsoft.com/office/officeart/2008/layout/LinedList"/>
    <dgm:cxn modelId="{076D920F-C319-4B48-B317-68A6E81332C3}" type="presParOf" srcId="{FBF486DE-C14F-4695-9566-DBEDA13338AC}" destId="{3AE3918C-5AA6-48E4-843C-907050CB3CB3}" srcOrd="0" destOrd="0" presId="urn:microsoft.com/office/officeart/2008/layout/LinedList"/>
    <dgm:cxn modelId="{E0F3B5A2-3A36-4E12-885F-40302B5DEF4D}" type="presParOf" srcId="{FBF486DE-C14F-4695-9566-DBEDA13338AC}" destId="{9E73AAE3-C39F-42A8-9F47-64CD75970C63}" srcOrd="1" destOrd="0" presId="urn:microsoft.com/office/officeart/2008/layout/LinedList"/>
    <dgm:cxn modelId="{485C53DA-343E-4272-973F-CBB674E9E0E6}" type="presParOf" srcId="{9E73AAE3-C39F-42A8-9F47-64CD75970C63}" destId="{525BE4A3-8784-4901-BB5D-ED9EE9ABEFE1}" srcOrd="0" destOrd="0" presId="urn:microsoft.com/office/officeart/2008/layout/LinedList"/>
    <dgm:cxn modelId="{F637C61A-D42E-481B-A242-55BE36EE5F7E}" type="presParOf" srcId="{9E73AAE3-C39F-42A8-9F47-64CD75970C63}" destId="{F6ECA126-B948-48DB-B6EC-DBC5970B48AF}" srcOrd="1" destOrd="0" presId="urn:microsoft.com/office/officeart/2008/layout/LinedList"/>
    <dgm:cxn modelId="{75DB51F3-9C3F-4C47-8A77-440F1918C5D2}" type="presParOf" srcId="{9E73AAE3-C39F-42A8-9F47-64CD75970C63}" destId="{6E06103A-3915-4A21-A533-F9F95DE3EAC8}" srcOrd="2" destOrd="0" presId="urn:microsoft.com/office/officeart/2008/layout/LinedList"/>
    <dgm:cxn modelId="{5C9FECC0-7638-4CEB-9EB8-4891C0BAC5AA}" type="presParOf" srcId="{FBF486DE-C14F-4695-9566-DBEDA13338AC}" destId="{1789123E-4657-4C81-A66C-96BCB975FCFE}" srcOrd="2" destOrd="0" presId="urn:microsoft.com/office/officeart/2008/layout/LinedList"/>
    <dgm:cxn modelId="{852DEF22-07D9-48EF-B5DB-F4D23E7015C1}" type="presParOf" srcId="{FBF486DE-C14F-4695-9566-DBEDA13338AC}" destId="{75879E8A-B68A-4522-866A-CA49DF40C612}" srcOrd="3" destOrd="0" presId="urn:microsoft.com/office/officeart/2008/layout/LinedList"/>
    <dgm:cxn modelId="{3D2AF68C-3B99-4FBB-9A85-EA184E27A28E}" type="presParOf" srcId="{FBF486DE-C14F-4695-9566-DBEDA13338AC}" destId="{332ADF74-0087-461F-83EA-FFF230A7C5F3}" srcOrd="4" destOrd="0" presId="urn:microsoft.com/office/officeart/2008/layout/LinedList"/>
    <dgm:cxn modelId="{83FBCED5-A6AD-4DE3-A79B-8B3F525C7F03}" type="presParOf" srcId="{332ADF74-0087-461F-83EA-FFF230A7C5F3}" destId="{B5625ECE-29FA-4B57-8824-8B54C62B1F1A}" srcOrd="0" destOrd="0" presId="urn:microsoft.com/office/officeart/2008/layout/LinedList"/>
    <dgm:cxn modelId="{85B44D31-F469-446E-9E2A-9743C8C3B517}" type="presParOf" srcId="{332ADF74-0087-461F-83EA-FFF230A7C5F3}" destId="{24F8E87A-4229-4179-A7B3-EE910FCAE6F5}" srcOrd="1" destOrd="0" presId="urn:microsoft.com/office/officeart/2008/layout/LinedList"/>
    <dgm:cxn modelId="{F2632D35-5368-4FD0-A73E-26E06412D0D3}" type="presParOf" srcId="{332ADF74-0087-461F-83EA-FFF230A7C5F3}" destId="{1C9DE858-F17A-4BEF-A6D9-C1B5D105E5ED}" srcOrd="2" destOrd="0" presId="urn:microsoft.com/office/officeart/2008/layout/LinedList"/>
    <dgm:cxn modelId="{3907C24E-82C7-4974-A6A9-E0D7D37FCBEB}" type="presParOf" srcId="{FBF486DE-C14F-4695-9566-DBEDA13338AC}" destId="{EBDE181F-AC42-499D-9E04-1A3772B0C9B1}" srcOrd="5" destOrd="0" presId="urn:microsoft.com/office/officeart/2008/layout/LinedList"/>
    <dgm:cxn modelId="{B1A48B3B-0CB6-4010-B09C-5498DABF9A9B}" type="presParOf" srcId="{FBF486DE-C14F-4695-9566-DBEDA13338AC}" destId="{2569B97B-1134-49FD-8E6F-E169E971A391}" srcOrd="6" destOrd="0" presId="urn:microsoft.com/office/officeart/2008/layout/LinedList"/>
    <dgm:cxn modelId="{A9B28978-791B-4387-8A33-03155CD5A9F0}" type="presParOf" srcId="{FBF486DE-C14F-4695-9566-DBEDA13338AC}" destId="{70EE5192-C120-43D6-A9F0-FAE0BFE67757}" srcOrd="7" destOrd="0" presId="urn:microsoft.com/office/officeart/2008/layout/LinedList"/>
    <dgm:cxn modelId="{B9B25F7E-ECB4-42F5-83D5-E9DDC180FF68}" type="presParOf" srcId="{70EE5192-C120-43D6-A9F0-FAE0BFE67757}" destId="{DE9AABB7-F850-4E0B-B334-936CBA668F61}" srcOrd="0" destOrd="0" presId="urn:microsoft.com/office/officeart/2008/layout/LinedList"/>
    <dgm:cxn modelId="{EA407488-8EA1-4668-A8B6-695D16561194}" type="presParOf" srcId="{70EE5192-C120-43D6-A9F0-FAE0BFE67757}" destId="{1B4C60E8-2A5B-45CE-8A1C-0728756E804A}" srcOrd="1" destOrd="0" presId="urn:microsoft.com/office/officeart/2008/layout/LinedList"/>
    <dgm:cxn modelId="{86BB98A9-66C7-4D65-8669-CCCAFC1F8E34}" type="presParOf" srcId="{70EE5192-C120-43D6-A9F0-FAE0BFE67757}" destId="{CB90C40A-7853-43D1-AB74-6C0FDF5CE3C0}" srcOrd="2" destOrd="0" presId="urn:microsoft.com/office/officeart/2008/layout/LinedList"/>
    <dgm:cxn modelId="{A5C36E8D-0A5E-4008-8471-2451D38AF377}" type="presParOf" srcId="{FBF486DE-C14F-4695-9566-DBEDA13338AC}" destId="{D3F21C78-4212-4874-961B-119CDD29FFE7}" srcOrd="8" destOrd="0" presId="urn:microsoft.com/office/officeart/2008/layout/LinedList"/>
    <dgm:cxn modelId="{FFC7C528-D57D-400B-A322-29B9928474E4}" type="presParOf" srcId="{FBF486DE-C14F-4695-9566-DBEDA13338AC}" destId="{541704A8-AF37-42BA-B0C9-5F7B76F34A9C}" srcOrd="9" destOrd="0" presId="urn:microsoft.com/office/officeart/2008/layout/LinedList"/>
    <dgm:cxn modelId="{37B3E412-A953-403C-AC89-9FC132BD1F8F}" type="presParOf" srcId="{FBF486DE-C14F-4695-9566-DBEDA13338AC}" destId="{04E7C117-2C97-4F24-BE2B-F20DFDE0E2A3}" srcOrd="10" destOrd="0" presId="urn:microsoft.com/office/officeart/2008/layout/LinedList"/>
    <dgm:cxn modelId="{441CF672-E535-4CA8-846F-56424DEBF07C}" type="presParOf" srcId="{04E7C117-2C97-4F24-BE2B-F20DFDE0E2A3}" destId="{7AEAA14E-DB2D-4E07-808F-6B2D284C9762}" srcOrd="0" destOrd="0" presId="urn:microsoft.com/office/officeart/2008/layout/LinedList"/>
    <dgm:cxn modelId="{1C0D7ABE-4473-44C3-8858-D34D6FFB3F26}" type="presParOf" srcId="{04E7C117-2C97-4F24-BE2B-F20DFDE0E2A3}" destId="{EB971401-42BE-4EFA-8823-C3DB0ACE7F39}" srcOrd="1" destOrd="0" presId="urn:microsoft.com/office/officeart/2008/layout/LinedList"/>
    <dgm:cxn modelId="{6D2B4086-9613-4462-B3B8-947060D6CEBC}" type="presParOf" srcId="{04E7C117-2C97-4F24-BE2B-F20DFDE0E2A3}" destId="{DB29E642-9F8B-453E-9495-F82550EB5E52}" srcOrd="2" destOrd="0" presId="urn:microsoft.com/office/officeart/2008/layout/LinedList"/>
    <dgm:cxn modelId="{A4144711-6611-4A10-B22E-1893AA838EF4}" type="presParOf" srcId="{FBF486DE-C14F-4695-9566-DBEDA13338AC}" destId="{1AEA8C7F-57A3-41CE-8B5B-BFF8711BB1B4}" srcOrd="11" destOrd="0" presId="urn:microsoft.com/office/officeart/2008/layout/LinedList"/>
    <dgm:cxn modelId="{A1B6E97B-9FD7-4D7E-AEDB-D4485E9D977C}" type="presParOf" srcId="{FBF486DE-C14F-4695-9566-DBEDA13338AC}" destId="{ED4AE95D-12F6-48B3-8B8F-C9133B3A4836}" srcOrd="12" destOrd="0" presId="urn:microsoft.com/office/officeart/2008/layout/LinedList"/>
    <dgm:cxn modelId="{C0A31EE3-9285-4C78-89E4-DC398D626230}" type="presParOf" srcId="{FBF486DE-C14F-4695-9566-DBEDA13338AC}" destId="{94BC3D9D-23A3-445B-9EB3-6735BD860EB9}" srcOrd="13" destOrd="0" presId="urn:microsoft.com/office/officeart/2008/layout/LinedList"/>
    <dgm:cxn modelId="{0EA6160B-040E-434C-8E4C-DFA6BA27CD8C}" type="presParOf" srcId="{94BC3D9D-23A3-445B-9EB3-6735BD860EB9}" destId="{DDAE9BA2-2C39-40C0-AA3D-1F0EED0B4E46}" srcOrd="0" destOrd="0" presId="urn:microsoft.com/office/officeart/2008/layout/LinedList"/>
    <dgm:cxn modelId="{BF2F5F5F-358A-4A4E-A787-E72BEEB986F9}" type="presParOf" srcId="{94BC3D9D-23A3-445B-9EB3-6735BD860EB9}" destId="{0C2AB576-BDBE-4276-AEFB-6211FE059EB3}" srcOrd="1" destOrd="0" presId="urn:microsoft.com/office/officeart/2008/layout/LinedList"/>
    <dgm:cxn modelId="{8278C879-0B72-448B-818B-99EE1252CF0A}" type="presParOf" srcId="{94BC3D9D-23A3-445B-9EB3-6735BD860EB9}" destId="{FCBBFF85-1779-49CB-A9C8-22A2CEA5648C}" srcOrd="2" destOrd="0" presId="urn:microsoft.com/office/officeart/2008/layout/LinedList"/>
    <dgm:cxn modelId="{2FE680BF-45AD-4A24-A646-3B546C666B39}" type="presParOf" srcId="{FBF486DE-C14F-4695-9566-DBEDA13338AC}" destId="{427E38BC-9B31-45D7-B6FB-624FB45518CE}" srcOrd="14" destOrd="0" presId="urn:microsoft.com/office/officeart/2008/layout/LinedList"/>
    <dgm:cxn modelId="{1F2DD448-60B7-4B58-BCAA-AFD2C50D9182}" type="presParOf" srcId="{FBF486DE-C14F-4695-9566-DBEDA13338AC}" destId="{69251D1B-CC95-4A0B-8BC8-2DC8EF55284D}" srcOrd="15" destOrd="0" presId="urn:microsoft.com/office/officeart/2008/layout/LinedList"/>
    <dgm:cxn modelId="{A006F0F6-B072-4BFD-BC0A-CA242BD92A21}" type="presParOf" srcId="{FBF486DE-C14F-4695-9566-DBEDA13338AC}" destId="{BB78F9A6-F405-40DE-B4E2-A2BBD3BC643B}" srcOrd="16" destOrd="0" presId="urn:microsoft.com/office/officeart/2008/layout/LinedList"/>
    <dgm:cxn modelId="{066EABDE-9C9E-4FBC-95E2-019E8CFDAEA2}" type="presParOf" srcId="{BB78F9A6-F405-40DE-B4E2-A2BBD3BC643B}" destId="{227F2822-76BC-4399-9A84-36EC8256B84F}" srcOrd="0" destOrd="0" presId="urn:microsoft.com/office/officeart/2008/layout/LinedList"/>
    <dgm:cxn modelId="{4DCA125F-38C6-4DD1-8E96-5A41DC27C1EE}" type="presParOf" srcId="{BB78F9A6-F405-40DE-B4E2-A2BBD3BC643B}" destId="{9887F2F2-0BB6-4390-BAFE-690521630E2E}" srcOrd="1" destOrd="0" presId="urn:microsoft.com/office/officeart/2008/layout/LinedList"/>
    <dgm:cxn modelId="{EC96F647-4C29-4762-A606-CB16ACE1F4C3}" type="presParOf" srcId="{BB78F9A6-F405-40DE-B4E2-A2BBD3BC643B}" destId="{79B308D4-147F-41C4-9065-0A2E43168576}" srcOrd="2" destOrd="0" presId="urn:microsoft.com/office/officeart/2008/layout/LinedList"/>
    <dgm:cxn modelId="{CB30837E-6F7F-4FFE-9447-1C2328EE1293}" type="presParOf" srcId="{FBF486DE-C14F-4695-9566-DBEDA13338AC}" destId="{1BE8319F-251D-44F4-8509-23A93A01FC71}" srcOrd="17" destOrd="0" presId="urn:microsoft.com/office/officeart/2008/layout/LinedList"/>
    <dgm:cxn modelId="{268666A4-59C7-409D-91E6-FFFBF0B1A6BF}" type="presParOf" srcId="{FBF486DE-C14F-4695-9566-DBEDA13338AC}" destId="{1F00B002-A3C6-4B90-8A85-53C1478B6734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5CDC9-8C53-4695-90C9-C219E8AFB025}" type="doc">
      <dgm:prSet loTypeId="urn:microsoft.com/office/officeart/2005/8/layout/radial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557C38-4A1F-439B-94DF-453894801C70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2A4CA92F-3D66-4F5F-804E-2355A0DF0236}" type="parTrans" cxnId="{7810E759-05A4-4F16-91D2-F036A8EDC974}">
      <dgm:prSet/>
      <dgm:spPr/>
      <dgm:t>
        <a:bodyPr/>
        <a:lstStyle/>
        <a:p>
          <a:endParaRPr lang="en-US"/>
        </a:p>
      </dgm:t>
    </dgm:pt>
    <dgm:pt modelId="{8D07AD1C-3E27-49DF-83A3-07884AA906A4}" type="sibTrans" cxnId="{7810E759-05A4-4F16-91D2-F036A8EDC974}">
      <dgm:prSet/>
      <dgm:spPr/>
      <dgm:t>
        <a:bodyPr/>
        <a:lstStyle/>
        <a:p>
          <a:endParaRPr lang="en-US"/>
        </a:p>
      </dgm:t>
    </dgm:pt>
    <dgm:pt modelId="{26D84399-3B20-4543-89DB-822B0BE2830E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FF775017-9D7D-45F1-8006-E8D4CEA0BEBB}" type="parTrans" cxnId="{91F52FDF-D7C6-4636-B832-9A8B1E3DE985}">
      <dgm:prSet/>
      <dgm:spPr/>
      <dgm:t>
        <a:bodyPr/>
        <a:lstStyle/>
        <a:p>
          <a:endParaRPr lang="en-US"/>
        </a:p>
      </dgm:t>
    </dgm:pt>
    <dgm:pt modelId="{E4A2E236-52A3-4621-80A5-0D69E06B9043}" type="sibTrans" cxnId="{91F52FDF-D7C6-4636-B832-9A8B1E3DE985}">
      <dgm:prSet/>
      <dgm:spPr/>
      <dgm:t>
        <a:bodyPr/>
        <a:lstStyle/>
        <a:p>
          <a:endParaRPr lang="en-US"/>
        </a:p>
      </dgm:t>
    </dgm:pt>
    <dgm:pt modelId="{E43D86E7-AB19-4D24-89AB-15620B71F886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D4391D3A-4951-4CC0-9D03-20614053906D}" type="parTrans" cxnId="{CFF9612E-C5B6-47E9-8558-13A9ABE47392}">
      <dgm:prSet/>
      <dgm:spPr/>
      <dgm:t>
        <a:bodyPr/>
        <a:lstStyle/>
        <a:p>
          <a:endParaRPr lang="en-US"/>
        </a:p>
      </dgm:t>
    </dgm:pt>
    <dgm:pt modelId="{1D9C79AB-606D-4942-892A-2EFBB4150DCD}" type="sibTrans" cxnId="{CFF9612E-C5B6-47E9-8558-13A9ABE47392}">
      <dgm:prSet/>
      <dgm:spPr/>
      <dgm:t>
        <a:bodyPr/>
        <a:lstStyle/>
        <a:p>
          <a:endParaRPr lang="en-US"/>
        </a:p>
      </dgm:t>
    </dgm:pt>
    <dgm:pt modelId="{A9EA0F22-DFF6-40D3-B835-B01B1B23ED19}">
      <dgm:prSet phldrT="[Text]"/>
      <dgm:spPr/>
      <dgm:t>
        <a:bodyPr/>
        <a:lstStyle/>
        <a:p>
          <a:r>
            <a:rPr lang="en-US" dirty="0" smtClean="0"/>
            <a:t>MS SQL Server</a:t>
          </a:r>
          <a:endParaRPr lang="en-US" dirty="0"/>
        </a:p>
      </dgm:t>
    </dgm:pt>
    <dgm:pt modelId="{DE9A5BE4-6CD2-4DD0-A96E-4D6E53DF4782}" type="parTrans" cxnId="{1BF3F11D-1059-4FE1-B8BC-CE3909CD5F85}">
      <dgm:prSet/>
      <dgm:spPr/>
      <dgm:t>
        <a:bodyPr/>
        <a:lstStyle/>
        <a:p>
          <a:endParaRPr lang="en-US"/>
        </a:p>
      </dgm:t>
    </dgm:pt>
    <dgm:pt modelId="{6632254D-8CCF-42FD-AE92-BFFFB103F2FE}" type="sibTrans" cxnId="{1BF3F11D-1059-4FE1-B8BC-CE3909CD5F85}">
      <dgm:prSet/>
      <dgm:spPr/>
      <dgm:t>
        <a:bodyPr/>
        <a:lstStyle/>
        <a:p>
          <a:endParaRPr lang="en-US"/>
        </a:p>
      </dgm:t>
    </dgm:pt>
    <dgm:pt modelId="{05D5E0E6-5B49-47BE-9A98-ADA70DF285BA}">
      <dgm:prSet phldrT="[Text]"/>
      <dgm:spPr/>
      <dgm:t>
        <a:bodyPr/>
        <a:lstStyle/>
        <a:p>
          <a:r>
            <a:rPr lang="en-US" dirty="0" smtClean="0"/>
            <a:t>PostgreSQL</a:t>
          </a:r>
          <a:endParaRPr lang="en-US" dirty="0"/>
        </a:p>
      </dgm:t>
    </dgm:pt>
    <dgm:pt modelId="{D29DF231-0B8A-4B06-B22D-25EED6A79730}" type="parTrans" cxnId="{87F75F90-3FF5-4794-BCE5-D95338B7B949}">
      <dgm:prSet/>
      <dgm:spPr/>
      <dgm:t>
        <a:bodyPr/>
        <a:lstStyle/>
        <a:p>
          <a:endParaRPr lang="en-US"/>
        </a:p>
      </dgm:t>
    </dgm:pt>
    <dgm:pt modelId="{2365B66B-FCA5-4369-9A5F-4F0B0F32F898}" type="sibTrans" cxnId="{87F75F90-3FF5-4794-BCE5-D95338B7B949}">
      <dgm:prSet/>
      <dgm:spPr/>
      <dgm:t>
        <a:bodyPr/>
        <a:lstStyle/>
        <a:p>
          <a:endParaRPr lang="en-US"/>
        </a:p>
      </dgm:t>
    </dgm:pt>
    <dgm:pt modelId="{75C48991-1159-4F9F-AFC6-7D6DC0C7DE60}">
      <dgm:prSet phldrT="[Text]"/>
      <dgm:spPr/>
      <dgm:t>
        <a:bodyPr/>
        <a:lstStyle/>
        <a:p>
          <a:r>
            <a:rPr lang="en-US" dirty="0" smtClean="0"/>
            <a:t>Informix</a:t>
          </a:r>
          <a:endParaRPr lang="en-US" dirty="0"/>
        </a:p>
      </dgm:t>
    </dgm:pt>
    <dgm:pt modelId="{C658A123-5A61-4553-B9FF-5E79EEF13680}" type="parTrans" cxnId="{A6F621B4-1014-4333-927E-702E57534C4E}">
      <dgm:prSet/>
      <dgm:spPr/>
      <dgm:t>
        <a:bodyPr/>
        <a:lstStyle/>
        <a:p>
          <a:endParaRPr lang="en-US"/>
        </a:p>
      </dgm:t>
    </dgm:pt>
    <dgm:pt modelId="{7281C0B5-48B0-4E0C-B7C9-C6C51C52F0A2}" type="sibTrans" cxnId="{A6F621B4-1014-4333-927E-702E57534C4E}">
      <dgm:prSet/>
      <dgm:spPr/>
      <dgm:t>
        <a:bodyPr/>
        <a:lstStyle/>
        <a:p>
          <a:endParaRPr lang="en-US"/>
        </a:p>
      </dgm:t>
    </dgm:pt>
    <dgm:pt modelId="{F70E87DA-EC52-42D7-B264-B0554D9A640C}">
      <dgm:prSet phldrT="[Text]"/>
      <dgm:spPr/>
      <dgm:t>
        <a:bodyPr/>
        <a:lstStyle/>
        <a:p>
          <a:r>
            <a:rPr lang="en-US" dirty="0" smtClean="0"/>
            <a:t>SQLite</a:t>
          </a:r>
          <a:endParaRPr lang="en-US" dirty="0"/>
        </a:p>
      </dgm:t>
    </dgm:pt>
    <dgm:pt modelId="{5C02FF0A-D718-4C2F-BE1E-F5ED85E43DAF}" type="parTrans" cxnId="{7355EFD1-95DB-4983-8489-487FB07D9D1A}">
      <dgm:prSet/>
      <dgm:spPr/>
      <dgm:t>
        <a:bodyPr/>
        <a:lstStyle/>
        <a:p>
          <a:endParaRPr lang="en-US"/>
        </a:p>
      </dgm:t>
    </dgm:pt>
    <dgm:pt modelId="{1B5976BD-EB8B-402F-A679-43365125F467}" type="sibTrans" cxnId="{7355EFD1-95DB-4983-8489-487FB07D9D1A}">
      <dgm:prSet/>
      <dgm:spPr/>
      <dgm:t>
        <a:bodyPr/>
        <a:lstStyle/>
        <a:p>
          <a:endParaRPr lang="en-US"/>
        </a:p>
      </dgm:t>
    </dgm:pt>
    <dgm:pt modelId="{1CD2E823-52C1-42AB-8A90-F290D489D9ED}">
      <dgm:prSet phldrT="[Text]"/>
      <dgm:spPr/>
      <dgm:t>
        <a:bodyPr/>
        <a:lstStyle/>
        <a:p>
          <a:r>
            <a:rPr lang="en-US" dirty="0" smtClean="0"/>
            <a:t>Sybase</a:t>
          </a:r>
          <a:endParaRPr lang="en-US" dirty="0"/>
        </a:p>
      </dgm:t>
    </dgm:pt>
    <dgm:pt modelId="{F43FA717-AF12-42F9-9A58-C02ED590F4EB}" type="parTrans" cxnId="{5833C00F-7D34-4637-8412-0C897CECB320}">
      <dgm:prSet/>
      <dgm:spPr/>
      <dgm:t>
        <a:bodyPr/>
        <a:lstStyle/>
        <a:p>
          <a:endParaRPr lang="en-US"/>
        </a:p>
      </dgm:t>
    </dgm:pt>
    <dgm:pt modelId="{6620061D-C044-42BB-BCC5-85A5CEE7CC5C}" type="sibTrans" cxnId="{5833C00F-7D34-4637-8412-0C897CECB320}">
      <dgm:prSet/>
      <dgm:spPr/>
      <dgm:t>
        <a:bodyPr/>
        <a:lstStyle/>
        <a:p>
          <a:endParaRPr lang="en-US"/>
        </a:p>
      </dgm:t>
    </dgm:pt>
    <dgm:pt modelId="{5C48A8F1-70BD-4156-9591-66DDA91E7DA9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CFD6B8E5-7041-47D7-86BB-0C262688DED3}" type="parTrans" cxnId="{D63036B7-04E6-4F5C-9880-FCB82B3045FC}">
      <dgm:prSet/>
      <dgm:spPr/>
      <dgm:t>
        <a:bodyPr/>
        <a:lstStyle/>
        <a:p>
          <a:endParaRPr lang="en-US"/>
        </a:p>
      </dgm:t>
    </dgm:pt>
    <dgm:pt modelId="{27321450-076E-4E7B-80A2-73BF5FE707CB}" type="sibTrans" cxnId="{D63036B7-04E6-4F5C-9880-FCB82B3045FC}">
      <dgm:prSet/>
      <dgm:spPr/>
      <dgm:t>
        <a:bodyPr/>
        <a:lstStyle/>
        <a:p>
          <a:endParaRPr lang="en-US"/>
        </a:p>
      </dgm:t>
    </dgm:pt>
    <dgm:pt modelId="{A6D04FA3-8F44-4B65-B66F-77291759B246}" type="pres">
      <dgm:prSet presAssocID="{9035CDC9-8C53-4695-90C9-C219E8AFB02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122DFA-807B-43A9-9143-D18CE32900A8}" type="pres">
      <dgm:prSet presAssocID="{DF557C38-4A1F-439B-94DF-453894801C70}" presName="centerShape" presStyleLbl="node0" presStyleIdx="0" presStyleCnt="1"/>
      <dgm:spPr/>
      <dgm:t>
        <a:bodyPr/>
        <a:lstStyle/>
        <a:p>
          <a:endParaRPr lang="en-US"/>
        </a:p>
      </dgm:t>
    </dgm:pt>
    <dgm:pt modelId="{3BA6CA4A-6232-45A4-8257-C179AE7B3A9B}" type="pres">
      <dgm:prSet presAssocID="{FF775017-9D7D-45F1-8006-E8D4CEA0BEBB}" presName="Name9" presStyleLbl="parChTrans1D2" presStyleIdx="0" presStyleCnt="8"/>
      <dgm:spPr/>
      <dgm:t>
        <a:bodyPr/>
        <a:lstStyle/>
        <a:p>
          <a:endParaRPr lang="en-US"/>
        </a:p>
      </dgm:t>
    </dgm:pt>
    <dgm:pt modelId="{65614995-CEC4-457F-AB5F-CB2FC31D4773}" type="pres">
      <dgm:prSet presAssocID="{FF775017-9D7D-45F1-8006-E8D4CEA0BEBB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316E906-6D41-4564-9135-9BC1F37F0109}" type="pres">
      <dgm:prSet presAssocID="{26D84399-3B20-4543-89DB-822B0BE2830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518F9-3E37-4360-90D9-A44D5C1ECCF1}" type="pres">
      <dgm:prSet presAssocID="{D4391D3A-4951-4CC0-9D03-20614053906D}" presName="Name9" presStyleLbl="parChTrans1D2" presStyleIdx="1" presStyleCnt="8"/>
      <dgm:spPr/>
      <dgm:t>
        <a:bodyPr/>
        <a:lstStyle/>
        <a:p>
          <a:endParaRPr lang="en-US"/>
        </a:p>
      </dgm:t>
    </dgm:pt>
    <dgm:pt modelId="{7256D66B-21FF-4877-AE31-6E06832881AE}" type="pres">
      <dgm:prSet presAssocID="{D4391D3A-4951-4CC0-9D03-20614053906D}" presName="connTx" presStyleLbl="parChTrans1D2" presStyleIdx="1" presStyleCnt="8"/>
      <dgm:spPr/>
      <dgm:t>
        <a:bodyPr/>
        <a:lstStyle/>
        <a:p>
          <a:endParaRPr lang="en-US"/>
        </a:p>
      </dgm:t>
    </dgm:pt>
    <dgm:pt modelId="{0749C59B-42AA-489D-BE81-239C61FD4826}" type="pres">
      <dgm:prSet presAssocID="{E43D86E7-AB19-4D24-89AB-15620B71F886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9F378-B482-4F3B-B3CE-BE8F8961CC79}" type="pres">
      <dgm:prSet presAssocID="{DE9A5BE4-6CD2-4DD0-A96E-4D6E53DF4782}" presName="Name9" presStyleLbl="parChTrans1D2" presStyleIdx="2" presStyleCnt="8"/>
      <dgm:spPr/>
      <dgm:t>
        <a:bodyPr/>
        <a:lstStyle/>
        <a:p>
          <a:endParaRPr lang="en-US"/>
        </a:p>
      </dgm:t>
    </dgm:pt>
    <dgm:pt modelId="{27649581-A8E8-4507-8CD5-B683B5F01031}" type="pres">
      <dgm:prSet presAssocID="{DE9A5BE4-6CD2-4DD0-A96E-4D6E53DF4782}" presName="connTx" presStyleLbl="parChTrans1D2" presStyleIdx="2" presStyleCnt="8"/>
      <dgm:spPr/>
      <dgm:t>
        <a:bodyPr/>
        <a:lstStyle/>
        <a:p>
          <a:endParaRPr lang="en-US"/>
        </a:p>
      </dgm:t>
    </dgm:pt>
    <dgm:pt modelId="{4D6B4A1D-0FEB-421B-9809-E7E40157FD26}" type="pres">
      <dgm:prSet presAssocID="{A9EA0F22-DFF6-40D3-B835-B01B1B23ED1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6196C-2C71-492D-8223-740FFFFDFCD8}" type="pres">
      <dgm:prSet presAssocID="{D29DF231-0B8A-4B06-B22D-25EED6A79730}" presName="Name9" presStyleLbl="parChTrans1D2" presStyleIdx="3" presStyleCnt="8"/>
      <dgm:spPr/>
      <dgm:t>
        <a:bodyPr/>
        <a:lstStyle/>
        <a:p>
          <a:endParaRPr lang="en-US"/>
        </a:p>
      </dgm:t>
    </dgm:pt>
    <dgm:pt modelId="{993948B2-BA7F-4812-ADA0-F8608BB0236C}" type="pres">
      <dgm:prSet presAssocID="{D29DF231-0B8A-4B06-B22D-25EED6A79730}" presName="connTx" presStyleLbl="parChTrans1D2" presStyleIdx="3" presStyleCnt="8"/>
      <dgm:spPr/>
      <dgm:t>
        <a:bodyPr/>
        <a:lstStyle/>
        <a:p>
          <a:endParaRPr lang="en-US"/>
        </a:p>
      </dgm:t>
    </dgm:pt>
    <dgm:pt modelId="{16A06669-3F2F-4A8F-9B45-6EBB0AAC08CC}" type="pres">
      <dgm:prSet presAssocID="{05D5E0E6-5B49-47BE-9A98-ADA70DF285B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A9B40-9FF5-44EA-AF99-BCBE31F7A7AE}" type="pres">
      <dgm:prSet presAssocID="{C658A123-5A61-4553-B9FF-5E79EEF13680}" presName="Name9" presStyleLbl="parChTrans1D2" presStyleIdx="4" presStyleCnt="8"/>
      <dgm:spPr/>
      <dgm:t>
        <a:bodyPr/>
        <a:lstStyle/>
        <a:p>
          <a:endParaRPr lang="en-US"/>
        </a:p>
      </dgm:t>
    </dgm:pt>
    <dgm:pt modelId="{B206A5CC-BF37-4763-B5E8-72CD82620FDD}" type="pres">
      <dgm:prSet presAssocID="{C658A123-5A61-4553-B9FF-5E79EEF13680}" presName="connTx" presStyleLbl="parChTrans1D2" presStyleIdx="4" presStyleCnt="8"/>
      <dgm:spPr/>
      <dgm:t>
        <a:bodyPr/>
        <a:lstStyle/>
        <a:p>
          <a:endParaRPr lang="en-US"/>
        </a:p>
      </dgm:t>
    </dgm:pt>
    <dgm:pt modelId="{76669AC1-7387-4112-9332-AC52B3A3FBD0}" type="pres">
      <dgm:prSet presAssocID="{75C48991-1159-4F9F-AFC6-7D6DC0C7DE6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7910D8-FEEB-4352-9C99-C336B4605DBC}" type="pres">
      <dgm:prSet presAssocID="{5C02FF0A-D718-4C2F-BE1E-F5ED85E43DAF}" presName="Name9" presStyleLbl="parChTrans1D2" presStyleIdx="5" presStyleCnt="8"/>
      <dgm:spPr/>
      <dgm:t>
        <a:bodyPr/>
        <a:lstStyle/>
        <a:p>
          <a:endParaRPr lang="en-US"/>
        </a:p>
      </dgm:t>
    </dgm:pt>
    <dgm:pt modelId="{8E9B27FB-BC9A-4898-87E1-F4EEFA3316F8}" type="pres">
      <dgm:prSet presAssocID="{5C02FF0A-D718-4C2F-BE1E-F5ED85E43DAF}" presName="connTx" presStyleLbl="parChTrans1D2" presStyleIdx="5" presStyleCnt="8"/>
      <dgm:spPr/>
      <dgm:t>
        <a:bodyPr/>
        <a:lstStyle/>
        <a:p>
          <a:endParaRPr lang="en-US"/>
        </a:p>
      </dgm:t>
    </dgm:pt>
    <dgm:pt modelId="{8C575A21-F911-4BA9-B256-FCF908782DD9}" type="pres">
      <dgm:prSet presAssocID="{F70E87DA-EC52-42D7-B264-B0554D9A640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B7534-6F58-4C0D-A986-1EA7AD5C4528}" type="pres">
      <dgm:prSet presAssocID="{F43FA717-AF12-42F9-9A58-C02ED590F4EB}" presName="Name9" presStyleLbl="parChTrans1D2" presStyleIdx="6" presStyleCnt="8"/>
      <dgm:spPr/>
      <dgm:t>
        <a:bodyPr/>
        <a:lstStyle/>
        <a:p>
          <a:endParaRPr lang="en-US"/>
        </a:p>
      </dgm:t>
    </dgm:pt>
    <dgm:pt modelId="{47BEC1F1-FF75-4504-9796-A1474B016D13}" type="pres">
      <dgm:prSet presAssocID="{F43FA717-AF12-42F9-9A58-C02ED590F4EB}" presName="connTx" presStyleLbl="parChTrans1D2" presStyleIdx="6" presStyleCnt="8"/>
      <dgm:spPr/>
      <dgm:t>
        <a:bodyPr/>
        <a:lstStyle/>
        <a:p>
          <a:endParaRPr lang="en-US"/>
        </a:p>
      </dgm:t>
    </dgm:pt>
    <dgm:pt modelId="{85509A06-EA02-4EAF-96B5-A4C767E313FA}" type="pres">
      <dgm:prSet presAssocID="{1CD2E823-52C1-42AB-8A90-F290D489D9E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4B028-B4B0-4DD4-AE66-F42C4DA97154}" type="pres">
      <dgm:prSet presAssocID="{CFD6B8E5-7041-47D7-86BB-0C262688DED3}" presName="Name9" presStyleLbl="parChTrans1D2" presStyleIdx="7" presStyleCnt="8"/>
      <dgm:spPr/>
      <dgm:t>
        <a:bodyPr/>
        <a:lstStyle/>
        <a:p>
          <a:endParaRPr lang="en-US"/>
        </a:p>
      </dgm:t>
    </dgm:pt>
    <dgm:pt modelId="{67EAFEF8-5926-42AD-B950-A8D18ED5E7C2}" type="pres">
      <dgm:prSet presAssocID="{CFD6B8E5-7041-47D7-86BB-0C262688DED3}" presName="connTx" presStyleLbl="parChTrans1D2" presStyleIdx="7" presStyleCnt="8"/>
      <dgm:spPr/>
      <dgm:t>
        <a:bodyPr/>
        <a:lstStyle/>
        <a:p>
          <a:endParaRPr lang="en-US"/>
        </a:p>
      </dgm:t>
    </dgm:pt>
    <dgm:pt modelId="{83DD524C-CF49-49A4-8040-173AFAB55E81}" type="pres">
      <dgm:prSet presAssocID="{5C48A8F1-70BD-4156-9591-66DDA91E7DA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F9612E-C5B6-47E9-8558-13A9ABE47392}" srcId="{DF557C38-4A1F-439B-94DF-453894801C70}" destId="{E43D86E7-AB19-4D24-89AB-15620B71F886}" srcOrd="1" destOrd="0" parTransId="{D4391D3A-4951-4CC0-9D03-20614053906D}" sibTransId="{1D9C79AB-606D-4942-892A-2EFBB4150DCD}"/>
    <dgm:cxn modelId="{AF76B213-6F53-46C5-85B1-C535C6C25F33}" type="presOf" srcId="{9035CDC9-8C53-4695-90C9-C219E8AFB025}" destId="{A6D04FA3-8F44-4B65-B66F-77291759B246}" srcOrd="0" destOrd="0" presId="urn:microsoft.com/office/officeart/2005/8/layout/radial1"/>
    <dgm:cxn modelId="{4CE33A56-0182-4715-8658-17E1775B2EB3}" type="presOf" srcId="{D4391D3A-4951-4CC0-9D03-20614053906D}" destId="{7256D66B-21FF-4877-AE31-6E06832881AE}" srcOrd="1" destOrd="0" presId="urn:microsoft.com/office/officeart/2005/8/layout/radial1"/>
    <dgm:cxn modelId="{6F431301-5FFC-408F-A045-0406A9895C27}" type="presOf" srcId="{26D84399-3B20-4543-89DB-822B0BE2830E}" destId="{C316E906-6D41-4564-9135-9BC1F37F0109}" srcOrd="0" destOrd="0" presId="urn:microsoft.com/office/officeart/2005/8/layout/radial1"/>
    <dgm:cxn modelId="{75C86D00-7B15-411A-8576-8B82FEDD2BE1}" type="presOf" srcId="{5C02FF0A-D718-4C2F-BE1E-F5ED85E43DAF}" destId="{8E9B27FB-BC9A-4898-87E1-F4EEFA3316F8}" srcOrd="1" destOrd="0" presId="urn:microsoft.com/office/officeart/2005/8/layout/radial1"/>
    <dgm:cxn modelId="{8DDD5ADA-C70B-404F-A0CB-B92A22BFA946}" type="presOf" srcId="{DF557C38-4A1F-439B-94DF-453894801C70}" destId="{3F122DFA-807B-43A9-9143-D18CE32900A8}" srcOrd="0" destOrd="0" presId="urn:microsoft.com/office/officeart/2005/8/layout/radial1"/>
    <dgm:cxn modelId="{4142D673-C607-4005-B0A1-7832BAAFC5EC}" type="presOf" srcId="{F43FA717-AF12-42F9-9A58-C02ED590F4EB}" destId="{47BEC1F1-FF75-4504-9796-A1474B016D13}" srcOrd="1" destOrd="0" presId="urn:microsoft.com/office/officeart/2005/8/layout/radial1"/>
    <dgm:cxn modelId="{D63036B7-04E6-4F5C-9880-FCB82B3045FC}" srcId="{DF557C38-4A1F-439B-94DF-453894801C70}" destId="{5C48A8F1-70BD-4156-9591-66DDA91E7DA9}" srcOrd="7" destOrd="0" parTransId="{CFD6B8E5-7041-47D7-86BB-0C262688DED3}" sibTransId="{27321450-076E-4E7B-80A2-73BF5FE707CB}"/>
    <dgm:cxn modelId="{8E4C54DA-0CD0-4077-B7F5-69E9879D4442}" type="presOf" srcId="{F70E87DA-EC52-42D7-B264-B0554D9A640C}" destId="{8C575A21-F911-4BA9-B256-FCF908782DD9}" srcOrd="0" destOrd="0" presId="urn:microsoft.com/office/officeart/2005/8/layout/radial1"/>
    <dgm:cxn modelId="{C3B3C2C8-4954-4678-B737-D46BE1FA86CE}" type="presOf" srcId="{CFD6B8E5-7041-47D7-86BB-0C262688DED3}" destId="{67EAFEF8-5926-42AD-B950-A8D18ED5E7C2}" srcOrd="1" destOrd="0" presId="urn:microsoft.com/office/officeart/2005/8/layout/radial1"/>
    <dgm:cxn modelId="{D2742FA0-5613-49D1-8DD9-77C07788FE7C}" type="presOf" srcId="{D4391D3A-4951-4CC0-9D03-20614053906D}" destId="{3BC518F9-3E37-4360-90D9-A44D5C1ECCF1}" srcOrd="0" destOrd="0" presId="urn:microsoft.com/office/officeart/2005/8/layout/radial1"/>
    <dgm:cxn modelId="{55837989-E5EA-44CC-9F2B-56D34977892D}" type="presOf" srcId="{C658A123-5A61-4553-B9FF-5E79EEF13680}" destId="{52BA9B40-9FF5-44EA-AF99-BCBE31F7A7AE}" srcOrd="0" destOrd="0" presId="urn:microsoft.com/office/officeart/2005/8/layout/radial1"/>
    <dgm:cxn modelId="{B8B0EF7A-0543-42E5-A5C2-ACBF5A22A733}" type="presOf" srcId="{DE9A5BE4-6CD2-4DD0-A96E-4D6E53DF4782}" destId="{7B79F378-B482-4F3B-B3CE-BE8F8961CC79}" srcOrd="0" destOrd="0" presId="urn:microsoft.com/office/officeart/2005/8/layout/radial1"/>
    <dgm:cxn modelId="{7355EFD1-95DB-4983-8489-487FB07D9D1A}" srcId="{DF557C38-4A1F-439B-94DF-453894801C70}" destId="{F70E87DA-EC52-42D7-B264-B0554D9A640C}" srcOrd="5" destOrd="0" parTransId="{5C02FF0A-D718-4C2F-BE1E-F5ED85E43DAF}" sibTransId="{1B5976BD-EB8B-402F-A679-43365125F467}"/>
    <dgm:cxn modelId="{3985330C-76C5-4BAD-9C01-BE433D9AEB7D}" type="presOf" srcId="{DE9A5BE4-6CD2-4DD0-A96E-4D6E53DF4782}" destId="{27649581-A8E8-4507-8CD5-B683B5F01031}" srcOrd="1" destOrd="0" presId="urn:microsoft.com/office/officeart/2005/8/layout/radial1"/>
    <dgm:cxn modelId="{832F5463-C315-4094-B6F3-9161655A2201}" type="presOf" srcId="{5C48A8F1-70BD-4156-9591-66DDA91E7DA9}" destId="{83DD524C-CF49-49A4-8040-173AFAB55E81}" srcOrd="0" destOrd="0" presId="urn:microsoft.com/office/officeart/2005/8/layout/radial1"/>
    <dgm:cxn modelId="{38E0D04D-96AA-4803-8C04-CD97EE203DC9}" type="presOf" srcId="{F43FA717-AF12-42F9-9A58-C02ED590F4EB}" destId="{96CB7534-6F58-4C0D-A986-1EA7AD5C4528}" srcOrd="0" destOrd="0" presId="urn:microsoft.com/office/officeart/2005/8/layout/radial1"/>
    <dgm:cxn modelId="{87F75F90-3FF5-4794-BCE5-D95338B7B949}" srcId="{DF557C38-4A1F-439B-94DF-453894801C70}" destId="{05D5E0E6-5B49-47BE-9A98-ADA70DF285BA}" srcOrd="3" destOrd="0" parTransId="{D29DF231-0B8A-4B06-B22D-25EED6A79730}" sibTransId="{2365B66B-FCA5-4369-9A5F-4F0B0F32F898}"/>
    <dgm:cxn modelId="{990E828F-C73A-47D1-AB30-37A9542437B4}" type="presOf" srcId="{CFD6B8E5-7041-47D7-86BB-0C262688DED3}" destId="{1944B028-B4B0-4DD4-AE66-F42C4DA97154}" srcOrd="0" destOrd="0" presId="urn:microsoft.com/office/officeart/2005/8/layout/radial1"/>
    <dgm:cxn modelId="{91F52FDF-D7C6-4636-B832-9A8B1E3DE985}" srcId="{DF557C38-4A1F-439B-94DF-453894801C70}" destId="{26D84399-3B20-4543-89DB-822B0BE2830E}" srcOrd="0" destOrd="0" parTransId="{FF775017-9D7D-45F1-8006-E8D4CEA0BEBB}" sibTransId="{E4A2E236-52A3-4621-80A5-0D69E06B9043}"/>
    <dgm:cxn modelId="{0996C140-6C69-4521-8265-CBF3CBABF573}" type="presOf" srcId="{D29DF231-0B8A-4B06-B22D-25EED6A79730}" destId="{D8F6196C-2C71-492D-8223-740FFFFDFCD8}" srcOrd="0" destOrd="0" presId="urn:microsoft.com/office/officeart/2005/8/layout/radial1"/>
    <dgm:cxn modelId="{C87E68C7-5F70-487C-88CC-94598121EE91}" type="presOf" srcId="{1CD2E823-52C1-42AB-8A90-F290D489D9ED}" destId="{85509A06-EA02-4EAF-96B5-A4C767E313FA}" srcOrd="0" destOrd="0" presId="urn:microsoft.com/office/officeart/2005/8/layout/radial1"/>
    <dgm:cxn modelId="{A6F621B4-1014-4333-927E-702E57534C4E}" srcId="{DF557C38-4A1F-439B-94DF-453894801C70}" destId="{75C48991-1159-4F9F-AFC6-7D6DC0C7DE60}" srcOrd="4" destOrd="0" parTransId="{C658A123-5A61-4553-B9FF-5E79EEF13680}" sibTransId="{7281C0B5-48B0-4E0C-B7C9-C6C51C52F0A2}"/>
    <dgm:cxn modelId="{5833C00F-7D34-4637-8412-0C897CECB320}" srcId="{DF557C38-4A1F-439B-94DF-453894801C70}" destId="{1CD2E823-52C1-42AB-8A90-F290D489D9ED}" srcOrd="6" destOrd="0" parTransId="{F43FA717-AF12-42F9-9A58-C02ED590F4EB}" sibTransId="{6620061D-C044-42BB-BCC5-85A5CEE7CC5C}"/>
    <dgm:cxn modelId="{FE56FC3B-21BF-46DA-BA75-C69841A5A4E4}" type="presOf" srcId="{A9EA0F22-DFF6-40D3-B835-B01B1B23ED19}" destId="{4D6B4A1D-0FEB-421B-9809-E7E40157FD26}" srcOrd="0" destOrd="0" presId="urn:microsoft.com/office/officeart/2005/8/layout/radial1"/>
    <dgm:cxn modelId="{42669F05-7582-49E8-91E1-1B412DD3B9A9}" type="presOf" srcId="{5C02FF0A-D718-4C2F-BE1E-F5ED85E43DAF}" destId="{8B7910D8-FEEB-4352-9C99-C336B4605DBC}" srcOrd="0" destOrd="0" presId="urn:microsoft.com/office/officeart/2005/8/layout/radial1"/>
    <dgm:cxn modelId="{1BF3F11D-1059-4FE1-B8BC-CE3909CD5F85}" srcId="{DF557C38-4A1F-439B-94DF-453894801C70}" destId="{A9EA0F22-DFF6-40D3-B835-B01B1B23ED19}" srcOrd="2" destOrd="0" parTransId="{DE9A5BE4-6CD2-4DD0-A96E-4D6E53DF4782}" sibTransId="{6632254D-8CCF-42FD-AE92-BFFFB103F2FE}"/>
    <dgm:cxn modelId="{0819CEAA-306D-457A-9739-2F9D4DD10F3E}" type="presOf" srcId="{E43D86E7-AB19-4D24-89AB-15620B71F886}" destId="{0749C59B-42AA-489D-BE81-239C61FD4826}" srcOrd="0" destOrd="0" presId="urn:microsoft.com/office/officeart/2005/8/layout/radial1"/>
    <dgm:cxn modelId="{59CC07E2-1212-4DB4-BD02-6FC656A65B5A}" type="presOf" srcId="{75C48991-1159-4F9F-AFC6-7D6DC0C7DE60}" destId="{76669AC1-7387-4112-9332-AC52B3A3FBD0}" srcOrd="0" destOrd="0" presId="urn:microsoft.com/office/officeart/2005/8/layout/radial1"/>
    <dgm:cxn modelId="{F688F605-99B0-4F56-BE8C-DF23D20ACD87}" type="presOf" srcId="{FF775017-9D7D-45F1-8006-E8D4CEA0BEBB}" destId="{3BA6CA4A-6232-45A4-8257-C179AE7B3A9B}" srcOrd="0" destOrd="0" presId="urn:microsoft.com/office/officeart/2005/8/layout/radial1"/>
    <dgm:cxn modelId="{713DCA6D-549A-4E7E-A256-F23F69DAED1E}" type="presOf" srcId="{D29DF231-0B8A-4B06-B22D-25EED6A79730}" destId="{993948B2-BA7F-4812-ADA0-F8608BB0236C}" srcOrd="1" destOrd="0" presId="urn:microsoft.com/office/officeart/2005/8/layout/radial1"/>
    <dgm:cxn modelId="{EB57A6BD-540A-43E8-AB06-8F59BF78F433}" type="presOf" srcId="{C658A123-5A61-4553-B9FF-5E79EEF13680}" destId="{B206A5CC-BF37-4763-B5E8-72CD82620FDD}" srcOrd="1" destOrd="0" presId="urn:microsoft.com/office/officeart/2005/8/layout/radial1"/>
    <dgm:cxn modelId="{7810E759-05A4-4F16-91D2-F036A8EDC974}" srcId="{9035CDC9-8C53-4695-90C9-C219E8AFB025}" destId="{DF557C38-4A1F-439B-94DF-453894801C70}" srcOrd="0" destOrd="0" parTransId="{2A4CA92F-3D66-4F5F-804E-2355A0DF0236}" sibTransId="{8D07AD1C-3E27-49DF-83A3-07884AA906A4}"/>
    <dgm:cxn modelId="{E92447DC-2B87-4D29-B418-581B5205217D}" type="presOf" srcId="{FF775017-9D7D-45F1-8006-E8D4CEA0BEBB}" destId="{65614995-CEC4-457F-AB5F-CB2FC31D4773}" srcOrd="1" destOrd="0" presId="urn:microsoft.com/office/officeart/2005/8/layout/radial1"/>
    <dgm:cxn modelId="{DA96811F-77A1-4213-9CAA-1BAA7C95DB66}" type="presOf" srcId="{05D5E0E6-5B49-47BE-9A98-ADA70DF285BA}" destId="{16A06669-3F2F-4A8F-9B45-6EBB0AAC08CC}" srcOrd="0" destOrd="0" presId="urn:microsoft.com/office/officeart/2005/8/layout/radial1"/>
    <dgm:cxn modelId="{B1B4412A-3B93-4067-8654-D9B033C0CB2F}" type="presParOf" srcId="{A6D04FA3-8F44-4B65-B66F-77291759B246}" destId="{3F122DFA-807B-43A9-9143-D18CE32900A8}" srcOrd="0" destOrd="0" presId="urn:microsoft.com/office/officeart/2005/8/layout/radial1"/>
    <dgm:cxn modelId="{6617450A-D716-41D1-B0F7-DBF681E1D060}" type="presParOf" srcId="{A6D04FA3-8F44-4B65-B66F-77291759B246}" destId="{3BA6CA4A-6232-45A4-8257-C179AE7B3A9B}" srcOrd="1" destOrd="0" presId="urn:microsoft.com/office/officeart/2005/8/layout/radial1"/>
    <dgm:cxn modelId="{43DFC6E4-E80B-44F2-8872-A1CD5ED2F71C}" type="presParOf" srcId="{3BA6CA4A-6232-45A4-8257-C179AE7B3A9B}" destId="{65614995-CEC4-457F-AB5F-CB2FC31D4773}" srcOrd="0" destOrd="0" presId="urn:microsoft.com/office/officeart/2005/8/layout/radial1"/>
    <dgm:cxn modelId="{2F251BCD-E2F4-4253-8845-B013FBB7405D}" type="presParOf" srcId="{A6D04FA3-8F44-4B65-B66F-77291759B246}" destId="{C316E906-6D41-4564-9135-9BC1F37F0109}" srcOrd="2" destOrd="0" presId="urn:microsoft.com/office/officeart/2005/8/layout/radial1"/>
    <dgm:cxn modelId="{A5BCA9F9-C476-4FBE-8FCB-E047C2747FF7}" type="presParOf" srcId="{A6D04FA3-8F44-4B65-B66F-77291759B246}" destId="{3BC518F9-3E37-4360-90D9-A44D5C1ECCF1}" srcOrd="3" destOrd="0" presId="urn:microsoft.com/office/officeart/2005/8/layout/radial1"/>
    <dgm:cxn modelId="{EF3FFADB-BCF0-4C9D-A48F-D78892B1359A}" type="presParOf" srcId="{3BC518F9-3E37-4360-90D9-A44D5C1ECCF1}" destId="{7256D66B-21FF-4877-AE31-6E06832881AE}" srcOrd="0" destOrd="0" presId="urn:microsoft.com/office/officeart/2005/8/layout/radial1"/>
    <dgm:cxn modelId="{C0B07D55-2978-4032-8484-7D809D5EE768}" type="presParOf" srcId="{A6D04FA3-8F44-4B65-B66F-77291759B246}" destId="{0749C59B-42AA-489D-BE81-239C61FD4826}" srcOrd="4" destOrd="0" presId="urn:microsoft.com/office/officeart/2005/8/layout/radial1"/>
    <dgm:cxn modelId="{93FA4726-EE4D-44CA-8A94-F19A6A9EE7EB}" type="presParOf" srcId="{A6D04FA3-8F44-4B65-B66F-77291759B246}" destId="{7B79F378-B482-4F3B-B3CE-BE8F8961CC79}" srcOrd="5" destOrd="0" presId="urn:microsoft.com/office/officeart/2005/8/layout/radial1"/>
    <dgm:cxn modelId="{22BC30D4-10E0-4286-82B6-3F65CC1BB95C}" type="presParOf" srcId="{7B79F378-B482-4F3B-B3CE-BE8F8961CC79}" destId="{27649581-A8E8-4507-8CD5-B683B5F01031}" srcOrd="0" destOrd="0" presId="urn:microsoft.com/office/officeart/2005/8/layout/radial1"/>
    <dgm:cxn modelId="{CC07F12A-0735-4ADD-95E4-0CAE36E5A7FB}" type="presParOf" srcId="{A6D04FA3-8F44-4B65-B66F-77291759B246}" destId="{4D6B4A1D-0FEB-421B-9809-E7E40157FD26}" srcOrd="6" destOrd="0" presId="urn:microsoft.com/office/officeart/2005/8/layout/radial1"/>
    <dgm:cxn modelId="{384EBF4F-BA2D-4B12-BC2E-9AFF80D7B87C}" type="presParOf" srcId="{A6D04FA3-8F44-4B65-B66F-77291759B246}" destId="{D8F6196C-2C71-492D-8223-740FFFFDFCD8}" srcOrd="7" destOrd="0" presId="urn:microsoft.com/office/officeart/2005/8/layout/radial1"/>
    <dgm:cxn modelId="{39340CE2-0ACE-4D9E-A660-4DCABF6DA09A}" type="presParOf" srcId="{D8F6196C-2C71-492D-8223-740FFFFDFCD8}" destId="{993948B2-BA7F-4812-ADA0-F8608BB0236C}" srcOrd="0" destOrd="0" presId="urn:microsoft.com/office/officeart/2005/8/layout/radial1"/>
    <dgm:cxn modelId="{14FAB7FA-6F1A-4E7B-80F1-798AF9B18D3F}" type="presParOf" srcId="{A6D04FA3-8F44-4B65-B66F-77291759B246}" destId="{16A06669-3F2F-4A8F-9B45-6EBB0AAC08CC}" srcOrd="8" destOrd="0" presId="urn:microsoft.com/office/officeart/2005/8/layout/radial1"/>
    <dgm:cxn modelId="{B4F397F0-A964-4AA1-B4EA-D1B7F4E2BF20}" type="presParOf" srcId="{A6D04FA3-8F44-4B65-B66F-77291759B246}" destId="{52BA9B40-9FF5-44EA-AF99-BCBE31F7A7AE}" srcOrd="9" destOrd="0" presId="urn:microsoft.com/office/officeart/2005/8/layout/radial1"/>
    <dgm:cxn modelId="{D0ED9B85-95CE-48CD-BBCE-13821206EBF2}" type="presParOf" srcId="{52BA9B40-9FF5-44EA-AF99-BCBE31F7A7AE}" destId="{B206A5CC-BF37-4763-B5E8-72CD82620FDD}" srcOrd="0" destOrd="0" presId="urn:microsoft.com/office/officeart/2005/8/layout/radial1"/>
    <dgm:cxn modelId="{F6FB6700-1161-48E7-B7E2-4B9F897435FB}" type="presParOf" srcId="{A6D04FA3-8F44-4B65-B66F-77291759B246}" destId="{76669AC1-7387-4112-9332-AC52B3A3FBD0}" srcOrd="10" destOrd="0" presId="urn:microsoft.com/office/officeart/2005/8/layout/radial1"/>
    <dgm:cxn modelId="{76576985-23DB-4F59-B501-7B3E4C146C97}" type="presParOf" srcId="{A6D04FA3-8F44-4B65-B66F-77291759B246}" destId="{8B7910D8-FEEB-4352-9C99-C336B4605DBC}" srcOrd="11" destOrd="0" presId="urn:microsoft.com/office/officeart/2005/8/layout/radial1"/>
    <dgm:cxn modelId="{23E8601F-756B-446E-8493-96B70AE4A7DC}" type="presParOf" srcId="{8B7910D8-FEEB-4352-9C99-C336B4605DBC}" destId="{8E9B27FB-BC9A-4898-87E1-F4EEFA3316F8}" srcOrd="0" destOrd="0" presId="urn:microsoft.com/office/officeart/2005/8/layout/radial1"/>
    <dgm:cxn modelId="{78A8BE45-A868-486D-BAD2-3DA40DC8F328}" type="presParOf" srcId="{A6D04FA3-8F44-4B65-B66F-77291759B246}" destId="{8C575A21-F911-4BA9-B256-FCF908782DD9}" srcOrd="12" destOrd="0" presId="urn:microsoft.com/office/officeart/2005/8/layout/radial1"/>
    <dgm:cxn modelId="{B7684A91-2941-4902-B9CF-E6D382E70AE5}" type="presParOf" srcId="{A6D04FA3-8F44-4B65-B66F-77291759B246}" destId="{96CB7534-6F58-4C0D-A986-1EA7AD5C4528}" srcOrd="13" destOrd="0" presId="urn:microsoft.com/office/officeart/2005/8/layout/radial1"/>
    <dgm:cxn modelId="{2C0F3DD5-042F-471A-8B0D-AC18B8B0EAD3}" type="presParOf" srcId="{96CB7534-6F58-4C0D-A986-1EA7AD5C4528}" destId="{47BEC1F1-FF75-4504-9796-A1474B016D13}" srcOrd="0" destOrd="0" presId="urn:microsoft.com/office/officeart/2005/8/layout/radial1"/>
    <dgm:cxn modelId="{6313A474-EBAA-45A5-A7CC-E9A81565227D}" type="presParOf" srcId="{A6D04FA3-8F44-4B65-B66F-77291759B246}" destId="{85509A06-EA02-4EAF-96B5-A4C767E313FA}" srcOrd="14" destOrd="0" presId="urn:microsoft.com/office/officeart/2005/8/layout/radial1"/>
    <dgm:cxn modelId="{D22EF969-8B19-4A45-8FE5-6240B5972342}" type="presParOf" srcId="{A6D04FA3-8F44-4B65-B66F-77291759B246}" destId="{1944B028-B4B0-4DD4-AE66-F42C4DA97154}" srcOrd="15" destOrd="0" presId="urn:microsoft.com/office/officeart/2005/8/layout/radial1"/>
    <dgm:cxn modelId="{6B51DAD2-32DD-4652-AD64-6CA695C6A8E7}" type="presParOf" srcId="{1944B028-B4B0-4DD4-AE66-F42C4DA97154}" destId="{67EAFEF8-5926-42AD-B950-A8D18ED5E7C2}" srcOrd="0" destOrd="0" presId="urn:microsoft.com/office/officeart/2005/8/layout/radial1"/>
    <dgm:cxn modelId="{1EE7B899-E923-45F6-85DD-EB7C2ED0ED03}" type="presParOf" srcId="{A6D04FA3-8F44-4B65-B66F-77291759B246}" destId="{83DD524C-CF49-49A4-8040-173AFAB55E81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75175-8132-4BE5-905F-D28497C02AC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0367582-2395-4AE8-B998-74517B0FC963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0938BC8D-5F83-4C81-8065-7F80EA8247AE}" type="parTrans" cxnId="{6A638CCA-C73E-4276-85BA-F72157F2C3CB}">
      <dgm:prSet/>
      <dgm:spPr/>
      <dgm:t>
        <a:bodyPr/>
        <a:lstStyle/>
        <a:p>
          <a:endParaRPr lang="en-US"/>
        </a:p>
      </dgm:t>
    </dgm:pt>
    <dgm:pt modelId="{276485B0-59AD-459E-918F-45855C854846}" type="sibTrans" cxnId="{6A638CCA-C73E-4276-85BA-F72157F2C3CB}">
      <dgm:prSet/>
      <dgm:spPr/>
      <dgm:t>
        <a:bodyPr/>
        <a:lstStyle/>
        <a:p>
          <a:endParaRPr lang="en-US"/>
        </a:p>
      </dgm:t>
    </dgm:pt>
    <dgm:pt modelId="{F717C941-5551-4313-9640-F7FB140280FE}">
      <dgm:prSet phldrT="[Text]"/>
      <dgm:spPr/>
      <dgm:t>
        <a:bodyPr/>
        <a:lstStyle/>
        <a:p>
          <a:r>
            <a:rPr lang="en-US" dirty="0" err="1" smtClean="0"/>
            <a:t>mysql</a:t>
          </a:r>
          <a:r>
            <a:rPr lang="en-US" dirty="0" smtClean="0"/>
            <a:t>-connector</a:t>
          </a:r>
          <a:endParaRPr lang="en-US" dirty="0"/>
        </a:p>
      </dgm:t>
    </dgm:pt>
    <dgm:pt modelId="{8CC54BAB-7549-4748-B1C3-220F6CC70E58}" type="parTrans" cxnId="{0B25BA63-2FD8-4045-B1D3-037A06F3A27C}">
      <dgm:prSet/>
      <dgm:spPr/>
      <dgm:t>
        <a:bodyPr/>
        <a:lstStyle/>
        <a:p>
          <a:endParaRPr lang="en-US"/>
        </a:p>
      </dgm:t>
    </dgm:pt>
    <dgm:pt modelId="{DCD2AF72-5AB6-4D40-BD6F-1A3DE3A68B09}" type="sibTrans" cxnId="{0B25BA63-2FD8-4045-B1D3-037A06F3A27C}">
      <dgm:prSet/>
      <dgm:spPr/>
      <dgm:t>
        <a:bodyPr/>
        <a:lstStyle/>
        <a:p>
          <a:endParaRPr lang="en-US"/>
        </a:p>
      </dgm:t>
    </dgm:pt>
    <dgm:pt modelId="{C6ACFD2E-9F28-48E9-A262-2CA3AEAF172D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1890D6E8-C446-40FE-8347-8CB571551D0B}" type="parTrans" cxnId="{9280F30A-32BD-4B79-945E-A9FAEA2F7E47}">
      <dgm:prSet/>
      <dgm:spPr/>
      <dgm:t>
        <a:bodyPr/>
        <a:lstStyle/>
        <a:p>
          <a:endParaRPr lang="en-US"/>
        </a:p>
      </dgm:t>
    </dgm:pt>
    <dgm:pt modelId="{20536579-4E41-455F-BACA-5164099C0708}" type="sibTrans" cxnId="{9280F30A-32BD-4B79-945E-A9FAEA2F7E47}">
      <dgm:prSet/>
      <dgm:spPr/>
      <dgm:t>
        <a:bodyPr/>
        <a:lstStyle/>
        <a:p>
          <a:endParaRPr lang="en-US"/>
        </a:p>
      </dgm:t>
    </dgm:pt>
    <dgm:pt modelId="{6AD5E4FC-9F33-4EFA-A8B2-5293A9DF600E}">
      <dgm:prSet phldrT="[Text]"/>
      <dgm:spPr/>
      <dgm:t>
        <a:bodyPr/>
        <a:lstStyle/>
        <a:p>
          <a:r>
            <a:rPr lang="en-US" dirty="0" err="1" smtClean="0"/>
            <a:t>cx_oracle</a:t>
          </a:r>
          <a:endParaRPr lang="en-US" dirty="0"/>
        </a:p>
      </dgm:t>
    </dgm:pt>
    <dgm:pt modelId="{0CCE33A4-41C7-4040-A0CE-2C2DCD2C46B8}" type="parTrans" cxnId="{A3698249-5C99-4AC6-9190-0BCB386C4CB1}">
      <dgm:prSet/>
      <dgm:spPr/>
      <dgm:t>
        <a:bodyPr/>
        <a:lstStyle/>
        <a:p>
          <a:endParaRPr lang="en-US"/>
        </a:p>
      </dgm:t>
    </dgm:pt>
    <dgm:pt modelId="{11412BE7-0728-4FD9-A7F8-910858C19AAF}" type="sibTrans" cxnId="{A3698249-5C99-4AC6-9190-0BCB386C4CB1}">
      <dgm:prSet/>
      <dgm:spPr/>
      <dgm:t>
        <a:bodyPr/>
        <a:lstStyle/>
        <a:p>
          <a:endParaRPr lang="en-US"/>
        </a:p>
      </dgm:t>
    </dgm:pt>
    <dgm:pt modelId="{A927A80D-AA2A-4952-A989-F97898A97D1D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FE825A2F-18F4-41ED-8F5B-E29BE786F758}" type="parTrans" cxnId="{7ABAA858-9FAE-4B75-8800-15F4846B53EC}">
      <dgm:prSet/>
      <dgm:spPr/>
      <dgm:t>
        <a:bodyPr/>
        <a:lstStyle/>
        <a:p>
          <a:endParaRPr lang="en-US"/>
        </a:p>
      </dgm:t>
    </dgm:pt>
    <dgm:pt modelId="{ABABB743-D41D-4C52-8583-2E425DE1A4FE}" type="sibTrans" cxnId="{7ABAA858-9FAE-4B75-8800-15F4846B53EC}">
      <dgm:prSet/>
      <dgm:spPr/>
      <dgm:t>
        <a:bodyPr/>
        <a:lstStyle/>
        <a:p>
          <a:endParaRPr lang="en-US"/>
        </a:p>
      </dgm:t>
    </dgm:pt>
    <dgm:pt modelId="{4065D9E6-9FA9-4449-BCDA-0CD7A76E7687}">
      <dgm:prSet phldrT="[Text]"/>
      <dgm:spPr/>
      <dgm:t>
        <a:bodyPr/>
        <a:lstStyle/>
        <a:p>
          <a:r>
            <a:rPr lang="en-US" dirty="0" err="1" smtClean="0"/>
            <a:t>pymongo</a:t>
          </a:r>
          <a:endParaRPr lang="en-US" dirty="0"/>
        </a:p>
      </dgm:t>
    </dgm:pt>
    <dgm:pt modelId="{FB4D1C44-ABE2-410D-953F-CC26136458E5}" type="parTrans" cxnId="{383D734E-B17F-4FA8-A8EC-40D5286B2AB9}">
      <dgm:prSet/>
      <dgm:spPr/>
      <dgm:t>
        <a:bodyPr/>
        <a:lstStyle/>
        <a:p>
          <a:endParaRPr lang="en-US"/>
        </a:p>
      </dgm:t>
    </dgm:pt>
    <dgm:pt modelId="{F2D6C621-F78C-4D3E-9C91-27B74D512167}" type="sibTrans" cxnId="{383D734E-B17F-4FA8-A8EC-40D5286B2AB9}">
      <dgm:prSet/>
      <dgm:spPr/>
      <dgm:t>
        <a:bodyPr/>
        <a:lstStyle/>
        <a:p>
          <a:endParaRPr lang="en-US"/>
        </a:p>
      </dgm:t>
    </dgm:pt>
    <dgm:pt modelId="{F8AC8BF8-8880-41E6-AB0C-561FB920662A}">
      <dgm:prSet phldrT="[Text]"/>
      <dgm:spPr/>
      <dgm:t>
        <a:bodyPr/>
        <a:lstStyle/>
        <a:p>
          <a:r>
            <a:rPr lang="en-US" dirty="0" smtClean="0"/>
            <a:t>SQLite</a:t>
          </a:r>
          <a:endParaRPr lang="en-US" dirty="0"/>
        </a:p>
      </dgm:t>
    </dgm:pt>
    <dgm:pt modelId="{0A1BFD03-F222-47F0-BCAB-71FCE7DD3525}" type="parTrans" cxnId="{9215831A-7679-41C3-A547-595B5797EE70}">
      <dgm:prSet/>
      <dgm:spPr/>
      <dgm:t>
        <a:bodyPr/>
        <a:lstStyle/>
        <a:p>
          <a:endParaRPr lang="en-US"/>
        </a:p>
      </dgm:t>
    </dgm:pt>
    <dgm:pt modelId="{5021D165-C4F1-40BB-9925-987F5DCC7E12}" type="sibTrans" cxnId="{9215831A-7679-41C3-A547-595B5797EE70}">
      <dgm:prSet/>
      <dgm:spPr/>
      <dgm:t>
        <a:bodyPr/>
        <a:lstStyle/>
        <a:p>
          <a:endParaRPr lang="en-US"/>
        </a:p>
      </dgm:t>
    </dgm:pt>
    <dgm:pt modelId="{C22E7B23-63EA-4C4C-8540-B00DEACA09CB}">
      <dgm:prSet phldrT="[Text]"/>
      <dgm:spPr/>
      <dgm:t>
        <a:bodyPr/>
        <a:lstStyle/>
        <a:p>
          <a:r>
            <a:rPr lang="en-US" dirty="0" smtClean="0"/>
            <a:t>sqlite3</a:t>
          </a:r>
          <a:endParaRPr lang="en-US" dirty="0"/>
        </a:p>
      </dgm:t>
    </dgm:pt>
    <dgm:pt modelId="{F56ED80E-AAB4-4D1C-88C1-5DD0B34CCDBC}" type="parTrans" cxnId="{83607E0F-2139-434B-9492-72BCE31FD04C}">
      <dgm:prSet/>
      <dgm:spPr/>
      <dgm:t>
        <a:bodyPr/>
        <a:lstStyle/>
        <a:p>
          <a:endParaRPr lang="en-US"/>
        </a:p>
      </dgm:t>
    </dgm:pt>
    <dgm:pt modelId="{BDE849B0-0D2B-4506-A9D2-FD268F2C7E75}" type="sibTrans" cxnId="{83607E0F-2139-434B-9492-72BCE31FD04C}">
      <dgm:prSet/>
      <dgm:spPr/>
      <dgm:t>
        <a:bodyPr/>
        <a:lstStyle/>
        <a:p>
          <a:endParaRPr lang="en-US"/>
        </a:p>
      </dgm:t>
    </dgm:pt>
    <dgm:pt modelId="{4E407764-D24D-42CB-95FA-975F013A6014}" type="pres">
      <dgm:prSet presAssocID="{11475175-8132-4BE5-905F-D28497C02AC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E6CE19-91E7-482D-B865-C7A5C7588301}" type="pres">
      <dgm:prSet presAssocID="{80367582-2395-4AE8-B998-74517B0FC963}" presName="composite" presStyleCnt="0"/>
      <dgm:spPr/>
    </dgm:pt>
    <dgm:pt modelId="{4D26097D-CDB1-420A-93AD-229EEB4D92B2}" type="pres">
      <dgm:prSet presAssocID="{80367582-2395-4AE8-B998-74517B0FC96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5D9CA-B663-49C7-939C-9BF2180E98E1}" type="pres">
      <dgm:prSet presAssocID="{80367582-2395-4AE8-B998-74517B0FC963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B0887-500D-4520-BCF9-CD0AA2C38B54}" type="pres">
      <dgm:prSet presAssocID="{80367582-2395-4AE8-B998-74517B0FC963}" presName="BalanceSpacing" presStyleCnt="0"/>
      <dgm:spPr/>
    </dgm:pt>
    <dgm:pt modelId="{7002AB1F-ECBF-4F26-8031-BA4761346800}" type="pres">
      <dgm:prSet presAssocID="{80367582-2395-4AE8-B998-74517B0FC963}" presName="BalanceSpacing1" presStyleCnt="0"/>
      <dgm:spPr/>
    </dgm:pt>
    <dgm:pt modelId="{A9B35A84-EDB1-467C-B6D1-3EEDE841D4FA}" type="pres">
      <dgm:prSet presAssocID="{276485B0-59AD-459E-918F-45855C854846}" presName="Accent1Text" presStyleLbl="node1" presStyleIdx="1" presStyleCnt="8"/>
      <dgm:spPr/>
      <dgm:t>
        <a:bodyPr/>
        <a:lstStyle/>
        <a:p>
          <a:endParaRPr lang="en-US"/>
        </a:p>
      </dgm:t>
    </dgm:pt>
    <dgm:pt modelId="{197B5ACD-BFDB-4C0D-B3BA-432C93550927}" type="pres">
      <dgm:prSet presAssocID="{276485B0-59AD-459E-918F-45855C854846}" presName="spaceBetweenRectangles" presStyleCnt="0"/>
      <dgm:spPr/>
    </dgm:pt>
    <dgm:pt modelId="{ABD106D8-4188-4A52-93CB-767B228F68B1}" type="pres">
      <dgm:prSet presAssocID="{C6ACFD2E-9F28-48E9-A262-2CA3AEAF172D}" presName="composite" presStyleCnt="0"/>
      <dgm:spPr/>
    </dgm:pt>
    <dgm:pt modelId="{F3BCEF44-997B-4D7A-B676-A8C1BBDD8250}" type="pres">
      <dgm:prSet presAssocID="{C6ACFD2E-9F28-48E9-A262-2CA3AEAF172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245A2-2DE1-4CD2-8A76-AF2938D81978}" type="pres">
      <dgm:prSet presAssocID="{C6ACFD2E-9F28-48E9-A262-2CA3AEAF172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DC508-4455-410D-B317-D31A782C5C2F}" type="pres">
      <dgm:prSet presAssocID="{C6ACFD2E-9F28-48E9-A262-2CA3AEAF172D}" presName="BalanceSpacing" presStyleCnt="0"/>
      <dgm:spPr/>
    </dgm:pt>
    <dgm:pt modelId="{05D9624A-794B-4DAD-A3CA-4B296B98C104}" type="pres">
      <dgm:prSet presAssocID="{C6ACFD2E-9F28-48E9-A262-2CA3AEAF172D}" presName="BalanceSpacing1" presStyleCnt="0"/>
      <dgm:spPr/>
    </dgm:pt>
    <dgm:pt modelId="{F7A5619A-97AB-4519-A09E-90A26C14ECB1}" type="pres">
      <dgm:prSet presAssocID="{20536579-4E41-455F-BACA-5164099C0708}" presName="Accent1Text" presStyleLbl="node1" presStyleIdx="3" presStyleCnt="8"/>
      <dgm:spPr/>
      <dgm:t>
        <a:bodyPr/>
        <a:lstStyle/>
        <a:p>
          <a:endParaRPr lang="en-US"/>
        </a:p>
      </dgm:t>
    </dgm:pt>
    <dgm:pt modelId="{823E538D-DF9F-449C-97DF-F377D2CC4D57}" type="pres">
      <dgm:prSet presAssocID="{20536579-4E41-455F-BACA-5164099C0708}" presName="spaceBetweenRectangles" presStyleCnt="0"/>
      <dgm:spPr/>
    </dgm:pt>
    <dgm:pt modelId="{3952870C-32CD-4142-B53A-6970CBFE76CA}" type="pres">
      <dgm:prSet presAssocID="{A927A80D-AA2A-4952-A989-F97898A97D1D}" presName="composite" presStyleCnt="0"/>
      <dgm:spPr/>
    </dgm:pt>
    <dgm:pt modelId="{D561294C-0756-463A-9D69-C0C4DC0F1688}" type="pres">
      <dgm:prSet presAssocID="{A927A80D-AA2A-4952-A989-F97898A97D1D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2E6EB-82ED-4486-B56E-23E38A8CD346}" type="pres">
      <dgm:prSet presAssocID="{A927A80D-AA2A-4952-A989-F97898A97D1D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870C23-13B7-4AFA-BBD3-087BB8D11C4A}" type="pres">
      <dgm:prSet presAssocID="{A927A80D-AA2A-4952-A989-F97898A97D1D}" presName="BalanceSpacing" presStyleCnt="0"/>
      <dgm:spPr/>
    </dgm:pt>
    <dgm:pt modelId="{A94DE105-9820-4FFA-9B85-640FB69567BA}" type="pres">
      <dgm:prSet presAssocID="{A927A80D-AA2A-4952-A989-F97898A97D1D}" presName="BalanceSpacing1" presStyleCnt="0"/>
      <dgm:spPr/>
    </dgm:pt>
    <dgm:pt modelId="{D5B6954D-7C54-4681-99E7-9325D427E0E0}" type="pres">
      <dgm:prSet presAssocID="{ABABB743-D41D-4C52-8583-2E425DE1A4FE}" presName="Accent1Text" presStyleLbl="node1" presStyleIdx="5" presStyleCnt="8"/>
      <dgm:spPr/>
      <dgm:t>
        <a:bodyPr/>
        <a:lstStyle/>
        <a:p>
          <a:endParaRPr lang="en-US"/>
        </a:p>
      </dgm:t>
    </dgm:pt>
    <dgm:pt modelId="{7ECCE911-48F8-42F6-AA3E-16B7D87A6D8F}" type="pres">
      <dgm:prSet presAssocID="{ABABB743-D41D-4C52-8583-2E425DE1A4FE}" presName="spaceBetweenRectangles" presStyleCnt="0"/>
      <dgm:spPr/>
    </dgm:pt>
    <dgm:pt modelId="{803A905F-F6E2-42C3-8280-663C4A865AF9}" type="pres">
      <dgm:prSet presAssocID="{F8AC8BF8-8880-41E6-AB0C-561FB920662A}" presName="composite" presStyleCnt="0"/>
      <dgm:spPr/>
    </dgm:pt>
    <dgm:pt modelId="{1DC8223E-F3FC-4BE1-946C-447AF4E8A399}" type="pres">
      <dgm:prSet presAssocID="{F8AC8BF8-8880-41E6-AB0C-561FB920662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5DB4D-4FE9-41B1-A902-6164742E5870}" type="pres">
      <dgm:prSet presAssocID="{F8AC8BF8-8880-41E6-AB0C-561FB920662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CCF1F-6CE2-4F12-BA31-1481F8B9398F}" type="pres">
      <dgm:prSet presAssocID="{F8AC8BF8-8880-41E6-AB0C-561FB920662A}" presName="BalanceSpacing" presStyleCnt="0"/>
      <dgm:spPr/>
    </dgm:pt>
    <dgm:pt modelId="{82F94AB0-0F26-4C1F-864A-1476BA74F5D2}" type="pres">
      <dgm:prSet presAssocID="{F8AC8BF8-8880-41E6-AB0C-561FB920662A}" presName="BalanceSpacing1" presStyleCnt="0"/>
      <dgm:spPr/>
    </dgm:pt>
    <dgm:pt modelId="{5B94BF35-A47D-449E-BACB-8FAA5BFEC8E9}" type="pres">
      <dgm:prSet presAssocID="{5021D165-C4F1-40BB-9925-987F5DCC7E12}" presName="Accent1Text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7BB03280-C845-4677-8256-CB3996AB4466}" type="presOf" srcId="{20536579-4E41-455F-BACA-5164099C0708}" destId="{F7A5619A-97AB-4519-A09E-90A26C14ECB1}" srcOrd="0" destOrd="0" presId="urn:microsoft.com/office/officeart/2008/layout/AlternatingHexagons"/>
    <dgm:cxn modelId="{F960056D-E948-4DFF-B1EF-938849B6B003}" type="presOf" srcId="{11475175-8132-4BE5-905F-D28497C02AC6}" destId="{4E407764-D24D-42CB-95FA-975F013A6014}" srcOrd="0" destOrd="0" presId="urn:microsoft.com/office/officeart/2008/layout/AlternatingHexagons"/>
    <dgm:cxn modelId="{0EAF8031-E166-41E3-A559-7F4BE08DF020}" type="presOf" srcId="{80367582-2395-4AE8-B998-74517B0FC963}" destId="{4D26097D-CDB1-420A-93AD-229EEB4D92B2}" srcOrd="0" destOrd="0" presId="urn:microsoft.com/office/officeart/2008/layout/AlternatingHexagons"/>
    <dgm:cxn modelId="{383D734E-B17F-4FA8-A8EC-40D5286B2AB9}" srcId="{A927A80D-AA2A-4952-A989-F97898A97D1D}" destId="{4065D9E6-9FA9-4449-BCDA-0CD7A76E7687}" srcOrd="0" destOrd="0" parTransId="{FB4D1C44-ABE2-410D-953F-CC26136458E5}" sibTransId="{F2D6C621-F78C-4D3E-9C91-27B74D512167}"/>
    <dgm:cxn modelId="{F2BC2D5B-2B08-4402-A8AB-49CBB1FD2775}" type="presOf" srcId="{F717C941-5551-4313-9640-F7FB140280FE}" destId="{07E5D9CA-B663-49C7-939C-9BF2180E98E1}" srcOrd="0" destOrd="0" presId="urn:microsoft.com/office/officeart/2008/layout/AlternatingHexagons"/>
    <dgm:cxn modelId="{183A52F8-AC0F-419D-B518-8CB1BA6926A1}" type="presOf" srcId="{C22E7B23-63EA-4C4C-8540-B00DEACA09CB}" destId="{FE55DB4D-4FE9-41B1-A902-6164742E5870}" srcOrd="0" destOrd="0" presId="urn:microsoft.com/office/officeart/2008/layout/AlternatingHexagons"/>
    <dgm:cxn modelId="{F4C87577-7615-4200-9698-DA7EF67D2B02}" type="presOf" srcId="{A927A80D-AA2A-4952-A989-F97898A97D1D}" destId="{D561294C-0756-463A-9D69-C0C4DC0F1688}" srcOrd="0" destOrd="0" presId="urn:microsoft.com/office/officeart/2008/layout/AlternatingHexagons"/>
    <dgm:cxn modelId="{A3698249-5C99-4AC6-9190-0BCB386C4CB1}" srcId="{C6ACFD2E-9F28-48E9-A262-2CA3AEAF172D}" destId="{6AD5E4FC-9F33-4EFA-A8B2-5293A9DF600E}" srcOrd="0" destOrd="0" parTransId="{0CCE33A4-41C7-4040-A0CE-2C2DCD2C46B8}" sibTransId="{11412BE7-0728-4FD9-A7F8-910858C19AAF}"/>
    <dgm:cxn modelId="{0C7689BB-4B8E-40D3-A042-2DA3BBEFFC3A}" type="presOf" srcId="{4065D9E6-9FA9-4449-BCDA-0CD7A76E7687}" destId="{D252E6EB-82ED-4486-B56E-23E38A8CD346}" srcOrd="0" destOrd="0" presId="urn:microsoft.com/office/officeart/2008/layout/AlternatingHexagons"/>
    <dgm:cxn modelId="{6A638CCA-C73E-4276-85BA-F72157F2C3CB}" srcId="{11475175-8132-4BE5-905F-D28497C02AC6}" destId="{80367582-2395-4AE8-B998-74517B0FC963}" srcOrd="0" destOrd="0" parTransId="{0938BC8D-5F83-4C81-8065-7F80EA8247AE}" sibTransId="{276485B0-59AD-459E-918F-45855C854846}"/>
    <dgm:cxn modelId="{71FE1720-0CA5-4367-91BA-5CF9ABE40D12}" type="presOf" srcId="{ABABB743-D41D-4C52-8583-2E425DE1A4FE}" destId="{D5B6954D-7C54-4681-99E7-9325D427E0E0}" srcOrd="0" destOrd="0" presId="urn:microsoft.com/office/officeart/2008/layout/AlternatingHexagons"/>
    <dgm:cxn modelId="{7ABAA858-9FAE-4B75-8800-15F4846B53EC}" srcId="{11475175-8132-4BE5-905F-D28497C02AC6}" destId="{A927A80D-AA2A-4952-A989-F97898A97D1D}" srcOrd="2" destOrd="0" parTransId="{FE825A2F-18F4-41ED-8F5B-E29BE786F758}" sibTransId="{ABABB743-D41D-4C52-8583-2E425DE1A4FE}"/>
    <dgm:cxn modelId="{0B25BA63-2FD8-4045-B1D3-037A06F3A27C}" srcId="{80367582-2395-4AE8-B998-74517B0FC963}" destId="{F717C941-5551-4313-9640-F7FB140280FE}" srcOrd="0" destOrd="0" parTransId="{8CC54BAB-7549-4748-B1C3-220F6CC70E58}" sibTransId="{DCD2AF72-5AB6-4D40-BD6F-1A3DE3A68B09}"/>
    <dgm:cxn modelId="{83607E0F-2139-434B-9492-72BCE31FD04C}" srcId="{F8AC8BF8-8880-41E6-AB0C-561FB920662A}" destId="{C22E7B23-63EA-4C4C-8540-B00DEACA09CB}" srcOrd="0" destOrd="0" parTransId="{F56ED80E-AAB4-4D1C-88C1-5DD0B34CCDBC}" sibTransId="{BDE849B0-0D2B-4506-A9D2-FD268F2C7E75}"/>
    <dgm:cxn modelId="{3A3A501D-30C4-4CE2-AA3B-315195DEE850}" type="presOf" srcId="{C6ACFD2E-9F28-48E9-A262-2CA3AEAF172D}" destId="{F3BCEF44-997B-4D7A-B676-A8C1BBDD8250}" srcOrd="0" destOrd="0" presId="urn:microsoft.com/office/officeart/2008/layout/AlternatingHexagons"/>
    <dgm:cxn modelId="{7C143526-301A-444E-8A9A-4C3FB63F9439}" type="presOf" srcId="{6AD5E4FC-9F33-4EFA-A8B2-5293A9DF600E}" destId="{D86245A2-2DE1-4CD2-8A76-AF2938D81978}" srcOrd="0" destOrd="0" presId="urn:microsoft.com/office/officeart/2008/layout/AlternatingHexagons"/>
    <dgm:cxn modelId="{3D600119-4759-44F3-9BEA-FA5AC3A105C5}" type="presOf" srcId="{F8AC8BF8-8880-41E6-AB0C-561FB920662A}" destId="{1DC8223E-F3FC-4BE1-946C-447AF4E8A399}" srcOrd="0" destOrd="0" presId="urn:microsoft.com/office/officeart/2008/layout/AlternatingHexagons"/>
    <dgm:cxn modelId="{9215831A-7679-41C3-A547-595B5797EE70}" srcId="{11475175-8132-4BE5-905F-D28497C02AC6}" destId="{F8AC8BF8-8880-41E6-AB0C-561FB920662A}" srcOrd="3" destOrd="0" parTransId="{0A1BFD03-F222-47F0-BCAB-71FCE7DD3525}" sibTransId="{5021D165-C4F1-40BB-9925-987F5DCC7E12}"/>
    <dgm:cxn modelId="{4B2024F8-319E-4548-B709-4A87529E26D8}" type="presOf" srcId="{276485B0-59AD-459E-918F-45855C854846}" destId="{A9B35A84-EDB1-467C-B6D1-3EEDE841D4FA}" srcOrd="0" destOrd="0" presId="urn:microsoft.com/office/officeart/2008/layout/AlternatingHexagons"/>
    <dgm:cxn modelId="{CA54584E-B4B6-42C7-B2F3-230E2B56111D}" type="presOf" srcId="{5021D165-C4F1-40BB-9925-987F5DCC7E12}" destId="{5B94BF35-A47D-449E-BACB-8FAA5BFEC8E9}" srcOrd="0" destOrd="0" presId="urn:microsoft.com/office/officeart/2008/layout/AlternatingHexagons"/>
    <dgm:cxn modelId="{9280F30A-32BD-4B79-945E-A9FAEA2F7E47}" srcId="{11475175-8132-4BE5-905F-D28497C02AC6}" destId="{C6ACFD2E-9F28-48E9-A262-2CA3AEAF172D}" srcOrd="1" destOrd="0" parTransId="{1890D6E8-C446-40FE-8347-8CB571551D0B}" sibTransId="{20536579-4E41-455F-BACA-5164099C0708}"/>
    <dgm:cxn modelId="{56C0029C-876A-4D0A-98C0-EF5E25305DA4}" type="presParOf" srcId="{4E407764-D24D-42CB-95FA-975F013A6014}" destId="{2FE6CE19-91E7-482D-B865-C7A5C7588301}" srcOrd="0" destOrd="0" presId="urn:microsoft.com/office/officeart/2008/layout/AlternatingHexagons"/>
    <dgm:cxn modelId="{87E0FC94-D628-4477-A1EA-8239E863970D}" type="presParOf" srcId="{2FE6CE19-91E7-482D-B865-C7A5C7588301}" destId="{4D26097D-CDB1-420A-93AD-229EEB4D92B2}" srcOrd="0" destOrd="0" presId="urn:microsoft.com/office/officeart/2008/layout/AlternatingHexagons"/>
    <dgm:cxn modelId="{FF4DBD76-F061-494D-B2AB-BD47D921D049}" type="presParOf" srcId="{2FE6CE19-91E7-482D-B865-C7A5C7588301}" destId="{07E5D9CA-B663-49C7-939C-9BF2180E98E1}" srcOrd="1" destOrd="0" presId="urn:microsoft.com/office/officeart/2008/layout/AlternatingHexagons"/>
    <dgm:cxn modelId="{B7CF1518-277A-48D7-A917-2E4000EA6292}" type="presParOf" srcId="{2FE6CE19-91E7-482D-B865-C7A5C7588301}" destId="{1D8B0887-500D-4520-BCF9-CD0AA2C38B54}" srcOrd="2" destOrd="0" presId="urn:microsoft.com/office/officeart/2008/layout/AlternatingHexagons"/>
    <dgm:cxn modelId="{EBAE886C-6228-4CD6-88B5-4A1BEC22FCA3}" type="presParOf" srcId="{2FE6CE19-91E7-482D-B865-C7A5C7588301}" destId="{7002AB1F-ECBF-4F26-8031-BA4761346800}" srcOrd="3" destOrd="0" presId="urn:microsoft.com/office/officeart/2008/layout/AlternatingHexagons"/>
    <dgm:cxn modelId="{FA573702-8335-4C4E-BA3E-CD139E1ED073}" type="presParOf" srcId="{2FE6CE19-91E7-482D-B865-C7A5C7588301}" destId="{A9B35A84-EDB1-467C-B6D1-3EEDE841D4FA}" srcOrd="4" destOrd="0" presId="urn:microsoft.com/office/officeart/2008/layout/AlternatingHexagons"/>
    <dgm:cxn modelId="{AFEB8E95-27AE-4D97-9FEB-1AB6C0E9C684}" type="presParOf" srcId="{4E407764-D24D-42CB-95FA-975F013A6014}" destId="{197B5ACD-BFDB-4C0D-B3BA-432C93550927}" srcOrd="1" destOrd="0" presId="urn:microsoft.com/office/officeart/2008/layout/AlternatingHexagons"/>
    <dgm:cxn modelId="{4F3BD0C9-1549-4AF7-AC9D-88EDBE35ED47}" type="presParOf" srcId="{4E407764-D24D-42CB-95FA-975F013A6014}" destId="{ABD106D8-4188-4A52-93CB-767B228F68B1}" srcOrd="2" destOrd="0" presId="urn:microsoft.com/office/officeart/2008/layout/AlternatingHexagons"/>
    <dgm:cxn modelId="{C719FB97-8D38-4BEF-BCF8-C0E57550C09E}" type="presParOf" srcId="{ABD106D8-4188-4A52-93CB-767B228F68B1}" destId="{F3BCEF44-997B-4D7A-B676-A8C1BBDD8250}" srcOrd="0" destOrd="0" presId="urn:microsoft.com/office/officeart/2008/layout/AlternatingHexagons"/>
    <dgm:cxn modelId="{69A4EFC1-0FAE-44BB-B36C-930EE8121F66}" type="presParOf" srcId="{ABD106D8-4188-4A52-93CB-767B228F68B1}" destId="{D86245A2-2DE1-4CD2-8A76-AF2938D81978}" srcOrd="1" destOrd="0" presId="urn:microsoft.com/office/officeart/2008/layout/AlternatingHexagons"/>
    <dgm:cxn modelId="{EE9D83AD-373E-40A1-A9DD-C83673313364}" type="presParOf" srcId="{ABD106D8-4188-4A52-93CB-767B228F68B1}" destId="{80BDC508-4455-410D-B317-D31A782C5C2F}" srcOrd="2" destOrd="0" presId="urn:microsoft.com/office/officeart/2008/layout/AlternatingHexagons"/>
    <dgm:cxn modelId="{226CA747-8CB6-4DB5-B2B0-5FD4D86B575F}" type="presParOf" srcId="{ABD106D8-4188-4A52-93CB-767B228F68B1}" destId="{05D9624A-794B-4DAD-A3CA-4B296B98C104}" srcOrd="3" destOrd="0" presId="urn:microsoft.com/office/officeart/2008/layout/AlternatingHexagons"/>
    <dgm:cxn modelId="{B4FF9A9C-7AA7-4183-B651-628ADDCED295}" type="presParOf" srcId="{ABD106D8-4188-4A52-93CB-767B228F68B1}" destId="{F7A5619A-97AB-4519-A09E-90A26C14ECB1}" srcOrd="4" destOrd="0" presId="urn:microsoft.com/office/officeart/2008/layout/AlternatingHexagons"/>
    <dgm:cxn modelId="{9AF99DF2-5E06-4867-83B0-FDC70A9D6CF8}" type="presParOf" srcId="{4E407764-D24D-42CB-95FA-975F013A6014}" destId="{823E538D-DF9F-449C-97DF-F377D2CC4D57}" srcOrd="3" destOrd="0" presId="urn:microsoft.com/office/officeart/2008/layout/AlternatingHexagons"/>
    <dgm:cxn modelId="{23257BFA-DD9C-4B81-A173-A75B08ACCC67}" type="presParOf" srcId="{4E407764-D24D-42CB-95FA-975F013A6014}" destId="{3952870C-32CD-4142-B53A-6970CBFE76CA}" srcOrd="4" destOrd="0" presId="urn:microsoft.com/office/officeart/2008/layout/AlternatingHexagons"/>
    <dgm:cxn modelId="{E16D0C7E-2EBE-48DA-9D84-69F95E840553}" type="presParOf" srcId="{3952870C-32CD-4142-B53A-6970CBFE76CA}" destId="{D561294C-0756-463A-9D69-C0C4DC0F1688}" srcOrd="0" destOrd="0" presId="urn:microsoft.com/office/officeart/2008/layout/AlternatingHexagons"/>
    <dgm:cxn modelId="{3414AE97-DFBD-4792-BB09-49772C044CE6}" type="presParOf" srcId="{3952870C-32CD-4142-B53A-6970CBFE76CA}" destId="{D252E6EB-82ED-4486-B56E-23E38A8CD346}" srcOrd="1" destOrd="0" presId="urn:microsoft.com/office/officeart/2008/layout/AlternatingHexagons"/>
    <dgm:cxn modelId="{0E1B842D-97FC-457B-815F-F6267D651792}" type="presParOf" srcId="{3952870C-32CD-4142-B53A-6970CBFE76CA}" destId="{EE870C23-13B7-4AFA-BBD3-087BB8D11C4A}" srcOrd="2" destOrd="0" presId="urn:microsoft.com/office/officeart/2008/layout/AlternatingHexagons"/>
    <dgm:cxn modelId="{80F513A3-B084-45D6-A356-91D8AB04B686}" type="presParOf" srcId="{3952870C-32CD-4142-B53A-6970CBFE76CA}" destId="{A94DE105-9820-4FFA-9B85-640FB69567BA}" srcOrd="3" destOrd="0" presId="urn:microsoft.com/office/officeart/2008/layout/AlternatingHexagons"/>
    <dgm:cxn modelId="{468828E3-C474-4137-91E5-8F25ADF6D7F2}" type="presParOf" srcId="{3952870C-32CD-4142-B53A-6970CBFE76CA}" destId="{D5B6954D-7C54-4681-99E7-9325D427E0E0}" srcOrd="4" destOrd="0" presId="urn:microsoft.com/office/officeart/2008/layout/AlternatingHexagons"/>
    <dgm:cxn modelId="{06C7BD5A-7AC3-4646-B356-1EDC59DD80C8}" type="presParOf" srcId="{4E407764-D24D-42CB-95FA-975F013A6014}" destId="{7ECCE911-48F8-42F6-AA3E-16B7D87A6D8F}" srcOrd="5" destOrd="0" presId="urn:microsoft.com/office/officeart/2008/layout/AlternatingHexagons"/>
    <dgm:cxn modelId="{5743A450-8DC9-4B40-9F90-40175F9F611E}" type="presParOf" srcId="{4E407764-D24D-42CB-95FA-975F013A6014}" destId="{803A905F-F6E2-42C3-8280-663C4A865AF9}" srcOrd="6" destOrd="0" presId="urn:microsoft.com/office/officeart/2008/layout/AlternatingHexagons"/>
    <dgm:cxn modelId="{55F2D190-0676-450F-81F7-1E792DBEF727}" type="presParOf" srcId="{803A905F-F6E2-42C3-8280-663C4A865AF9}" destId="{1DC8223E-F3FC-4BE1-946C-447AF4E8A399}" srcOrd="0" destOrd="0" presId="urn:microsoft.com/office/officeart/2008/layout/AlternatingHexagons"/>
    <dgm:cxn modelId="{F3D8A882-8B3C-4ACF-BE1F-024E3E57A645}" type="presParOf" srcId="{803A905F-F6E2-42C3-8280-663C4A865AF9}" destId="{FE55DB4D-4FE9-41B1-A902-6164742E5870}" srcOrd="1" destOrd="0" presId="urn:microsoft.com/office/officeart/2008/layout/AlternatingHexagons"/>
    <dgm:cxn modelId="{0A52171D-8873-4247-8E58-1780282E6F77}" type="presParOf" srcId="{803A905F-F6E2-42C3-8280-663C4A865AF9}" destId="{7B4CCF1F-6CE2-4F12-BA31-1481F8B9398F}" srcOrd="2" destOrd="0" presId="urn:microsoft.com/office/officeart/2008/layout/AlternatingHexagons"/>
    <dgm:cxn modelId="{79E17739-4025-4DB9-BCD6-81E87F2E0019}" type="presParOf" srcId="{803A905F-F6E2-42C3-8280-663C4A865AF9}" destId="{82F94AB0-0F26-4C1F-864A-1476BA74F5D2}" srcOrd="3" destOrd="0" presId="urn:microsoft.com/office/officeart/2008/layout/AlternatingHexagons"/>
    <dgm:cxn modelId="{459B75CD-8029-481D-B572-71939A557ECD}" type="presParOf" srcId="{803A905F-F6E2-42C3-8280-663C4A865AF9}" destId="{5B94BF35-A47D-449E-BACB-8FAA5BFEC8E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DEB87F-38D7-436F-B634-6D642C93F4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D17D7-8D14-4239-80AA-8FA21419E4E1}">
      <dgm:prSet phldrT="[Text]"/>
      <dgm:spPr/>
      <dgm:t>
        <a:bodyPr/>
        <a:lstStyle/>
        <a:p>
          <a:r>
            <a:rPr lang="en-US" dirty="0" smtClean="0"/>
            <a:t>Warning	</a:t>
          </a:r>
          <a:endParaRPr lang="en-US" dirty="0"/>
        </a:p>
      </dgm:t>
    </dgm:pt>
    <dgm:pt modelId="{3C26A3BE-637C-4431-82D1-2B5D367B87E2}" type="parTrans" cxnId="{6D63B457-F599-4D40-9C49-B63D3765C2E4}">
      <dgm:prSet/>
      <dgm:spPr/>
      <dgm:t>
        <a:bodyPr/>
        <a:lstStyle/>
        <a:p>
          <a:endParaRPr lang="en-US"/>
        </a:p>
      </dgm:t>
    </dgm:pt>
    <dgm:pt modelId="{D3EF733E-7BE6-4348-A6CE-874D1041CF81}" type="sibTrans" cxnId="{6D63B457-F599-4D40-9C49-B63D3765C2E4}">
      <dgm:prSet/>
      <dgm:spPr/>
      <dgm:t>
        <a:bodyPr/>
        <a:lstStyle/>
        <a:p>
          <a:endParaRPr lang="en-US"/>
        </a:p>
      </dgm:t>
    </dgm:pt>
    <dgm:pt modelId="{6334B033-4D21-4DB7-8251-CBA970EBA10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If there is any warning generated during SQL execution</a:t>
          </a:r>
          <a:endParaRPr lang="en-US" dirty="0">
            <a:solidFill>
              <a:schemeClr val="bg1"/>
            </a:solidFill>
          </a:endParaRPr>
        </a:p>
      </dgm:t>
    </dgm:pt>
    <dgm:pt modelId="{BCBE2FFB-858D-4CE4-860F-045DD3354EC7}" type="parTrans" cxnId="{0336FEA3-D75E-4DD4-AB92-299AE715940E}">
      <dgm:prSet/>
      <dgm:spPr/>
      <dgm:t>
        <a:bodyPr/>
        <a:lstStyle/>
        <a:p>
          <a:endParaRPr lang="en-US"/>
        </a:p>
      </dgm:t>
    </dgm:pt>
    <dgm:pt modelId="{01D30EEA-298D-487B-82BC-A151A007C933}" type="sibTrans" cxnId="{0336FEA3-D75E-4DD4-AB92-299AE715940E}">
      <dgm:prSet/>
      <dgm:spPr/>
      <dgm:t>
        <a:bodyPr/>
        <a:lstStyle/>
        <a:p>
          <a:endParaRPr lang="en-US"/>
        </a:p>
      </dgm:t>
    </dgm:pt>
    <dgm:pt modelId="{A17960A7-C67F-4939-BD77-C934B384AD23}">
      <dgm:prSet phldrT="[Text]"/>
      <dgm:spPr/>
      <dgm:t>
        <a:bodyPr/>
        <a:lstStyle/>
        <a:p>
          <a:r>
            <a:rPr lang="en-US" dirty="0" err="1" smtClean="0"/>
            <a:t>DatabaseError</a:t>
          </a:r>
          <a:endParaRPr lang="en-US" dirty="0"/>
        </a:p>
      </dgm:t>
    </dgm:pt>
    <dgm:pt modelId="{F04D9EBB-1184-4A2B-9817-09C86037AF43}" type="parTrans" cxnId="{AD4F97E3-7981-4DB5-BA63-8652C7E6685C}">
      <dgm:prSet/>
      <dgm:spPr/>
      <dgm:t>
        <a:bodyPr/>
        <a:lstStyle/>
        <a:p>
          <a:endParaRPr lang="en-US"/>
        </a:p>
      </dgm:t>
    </dgm:pt>
    <dgm:pt modelId="{395E5E29-74AD-4AFC-A9A9-ED19414BB9D3}" type="sibTrans" cxnId="{AD4F97E3-7981-4DB5-BA63-8652C7E6685C}">
      <dgm:prSet/>
      <dgm:spPr/>
      <dgm:t>
        <a:bodyPr/>
        <a:lstStyle/>
        <a:p>
          <a:endParaRPr lang="en-US"/>
        </a:p>
      </dgm:t>
    </dgm:pt>
    <dgm:pt modelId="{B41AFB9F-E75C-4248-899C-6F32D09DEF04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Any transaction failure or connectivity error</a:t>
          </a:r>
          <a:endParaRPr lang="en-US" dirty="0">
            <a:solidFill>
              <a:schemeClr val="bg1"/>
            </a:solidFill>
          </a:endParaRPr>
        </a:p>
      </dgm:t>
    </dgm:pt>
    <dgm:pt modelId="{C9A90163-21E5-4BFE-8DD7-0150DD2C9F02}" type="parTrans" cxnId="{8CF4A866-FD02-46E9-BFB7-24B4D1C96159}">
      <dgm:prSet/>
      <dgm:spPr/>
      <dgm:t>
        <a:bodyPr/>
        <a:lstStyle/>
        <a:p>
          <a:endParaRPr lang="en-US"/>
        </a:p>
      </dgm:t>
    </dgm:pt>
    <dgm:pt modelId="{5FD53110-4E3E-4D35-9DC7-CB269A4BB2AB}" type="sibTrans" cxnId="{8CF4A866-FD02-46E9-BFB7-24B4D1C96159}">
      <dgm:prSet/>
      <dgm:spPr/>
      <dgm:t>
        <a:bodyPr/>
        <a:lstStyle/>
        <a:p>
          <a:endParaRPr lang="en-US"/>
        </a:p>
      </dgm:t>
    </dgm:pt>
    <dgm:pt modelId="{E3C7BBE4-616A-4330-8341-7A7A2D7F11A3}">
      <dgm:prSet phldrT="[Text]"/>
      <dgm:spPr/>
      <dgm:t>
        <a:bodyPr/>
        <a:lstStyle/>
        <a:p>
          <a:r>
            <a:rPr lang="en-US" i="1" dirty="0" err="1" smtClean="0"/>
            <a:t>InterfaceError</a:t>
          </a:r>
          <a:endParaRPr lang="en-US" dirty="0"/>
        </a:p>
      </dgm:t>
    </dgm:pt>
    <dgm:pt modelId="{8F0D92E8-4231-42F0-9187-64C3578CE31A}" type="parTrans" cxnId="{3D7B65C7-3F61-45DF-ABA9-2505E6D592C9}">
      <dgm:prSet/>
      <dgm:spPr/>
      <dgm:t>
        <a:bodyPr/>
        <a:lstStyle/>
        <a:p>
          <a:endParaRPr lang="en-US"/>
        </a:p>
      </dgm:t>
    </dgm:pt>
    <dgm:pt modelId="{828BF8EB-00FC-47EA-914E-67F198FCD89E}" type="sibTrans" cxnId="{3D7B65C7-3F61-45DF-ABA9-2505E6D592C9}">
      <dgm:prSet/>
      <dgm:spPr/>
      <dgm:t>
        <a:bodyPr/>
        <a:lstStyle/>
        <a:p>
          <a:endParaRPr lang="en-US"/>
        </a:p>
      </dgm:t>
    </dgm:pt>
    <dgm:pt modelId="{1177A288-7018-4A33-98C6-3F379727F227}">
      <dgm:prSet phldrT="[Text]"/>
      <dgm:spPr/>
      <dgm:t>
        <a:bodyPr/>
        <a:lstStyle/>
        <a:p>
          <a:r>
            <a:rPr lang="en-US" i="1" dirty="0" err="1" smtClean="0"/>
            <a:t>IntegrityError</a:t>
          </a:r>
          <a:endParaRPr lang="en-US" dirty="0"/>
        </a:p>
      </dgm:t>
    </dgm:pt>
    <dgm:pt modelId="{2C95CC0B-F661-40D9-AD15-57A6474ED6FC}" type="parTrans" cxnId="{360AC684-6BF2-47BE-98A1-9F47E42DA32E}">
      <dgm:prSet/>
      <dgm:spPr/>
      <dgm:t>
        <a:bodyPr/>
        <a:lstStyle/>
        <a:p>
          <a:endParaRPr lang="en-US"/>
        </a:p>
      </dgm:t>
    </dgm:pt>
    <dgm:pt modelId="{10E13B52-6C7D-421C-80CA-A6686B35A814}" type="sibTrans" cxnId="{360AC684-6BF2-47BE-98A1-9F47E42DA32E}">
      <dgm:prSet/>
      <dgm:spPr/>
      <dgm:t>
        <a:bodyPr/>
        <a:lstStyle/>
        <a:p>
          <a:endParaRPr lang="en-US"/>
        </a:p>
      </dgm:t>
    </dgm:pt>
    <dgm:pt modelId="{4FB86082-01DE-42C9-B0D0-31904529B8CA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Specially for type mismatch, wrong query syntax  </a:t>
          </a:r>
          <a:endParaRPr lang="en-US" dirty="0">
            <a:solidFill>
              <a:schemeClr val="bg1"/>
            </a:solidFill>
          </a:endParaRPr>
        </a:p>
      </dgm:t>
    </dgm:pt>
    <dgm:pt modelId="{CBEC71CB-F501-49ED-B70E-F97E355CBF5D}" type="parTrans" cxnId="{BFC8676A-8F07-40D7-8154-4B6337E3E5A0}">
      <dgm:prSet/>
      <dgm:spPr/>
      <dgm:t>
        <a:bodyPr/>
        <a:lstStyle/>
        <a:p>
          <a:endParaRPr lang="en-US"/>
        </a:p>
      </dgm:t>
    </dgm:pt>
    <dgm:pt modelId="{9629CC49-1579-4A72-AA3D-C3E410632401}" type="sibTrans" cxnId="{BFC8676A-8F07-40D7-8154-4B6337E3E5A0}">
      <dgm:prSet/>
      <dgm:spPr/>
      <dgm:t>
        <a:bodyPr/>
        <a:lstStyle/>
        <a:p>
          <a:endParaRPr lang="en-US"/>
        </a:p>
      </dgm:t>
    </dgm:pt>
    <dgm:pt modelId="{C601EC0F-F8E9-4319-870B-90919F0886A0}">
      <dgm:prSet phldrT="[Text]"/>
      <dgm:spPr/>
      <dgm:t>
        <a:bodyPr/>
        <a:lstStyle/>
        <a:p>
          <a:r>
            <a:rPr lang="en-US" i="1" dirty="0" err="1" smtClean="0"/>
            <a:t>InternalError</a:t>
          </a:r>
          <a:endParaRPr lang="en-US" dirty="0"/>
        </a:p>
      </dgm:t>
    </dgm:pt>
    <dgm:pt modelId="{1F0A65DD-E667-402C-AB26-D0C537FF2FAF}" type="parTrans" cxnId="{FF277E4C-C030-4AB9-ACC4-0556A4DA9CD3}">
      <dgm:prSet/>
      <dgm:spPr/>
      <dgm:t>
        <a:bodyPr/>
        <a:lstStyle/>
        <a:p>
          <a:endParaRPr lang="en-US"/>
        </a:p>
      </dgm:t>
    </dgm:pt>
    <dgm:pt modelId="{27280D89-BD88-44CE-B9EE-53587124EAAC}" type="sibTrans" cxnId="{FF277E4C-C030-4AB9-ACC4-0556A4DA9CD3}">
      <dgm:prSet/>
      <dgm:spPr/>
      <dgm:t>
        <a:bodyPr/>
        <a:lstStyle/>
        <a:p>
          <a:endParaRPr lang="en-US"/>
        </a:p>
      </dgm:t>
    </dgm:pt>
    <dgm:pt modelId="{39C2A763-128F-4DC8-B1D2-5FAC4FAB55B9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If we try to enter duplicate records in the database</a:t>
          </a:r>
          <a:endParaRPr lang="en-US" dirty="0">
            <a:solidFill>
              <a:schemeClr val="bg1"/>
            </a:solidFill>
          </a:endParaRPr>
        </a:p>
      </dgm:t>
    </dgm:pt>
    <dgm:pt modelId="{5BC73E94-734E-4073-A466-F85FA70526B0}" type="parTrans" cxnId="{AB85310D-CA8B-467F-A765-C33ADA535559}">
      <dgm:prSet/>
      <dgm:spPr/>
      <dgm:t>
        <a:bodyPr/>
        <a:lstStyle/>
        <a:p>
          <a:endParaRPr lang="en-US"/>
        </a:p>
      </dgm:t>
    </dgm:pt>
    <dgm:pt modelId="{B941C513-0673-4508-8672-866ABE7613CE}" type="sibTrans" cxnId="{AB85310D-CA8B-467F-A765-C33ADA535559}">
      <dgm:prSet/>
      <dgm:spPr/>
      <dgm:t>
        <a:bodyPr/>
        <a:lstStyle/>
        <a:p>
          <a:endParaRPr lang="en-US"/>
        </a:p>
      </dgm:t>
    </dgm:pt>
    <dgm:pt modelId="{E4C66241-DA30-4CC1-9670-BF1932BBF260}">
      <dgm:prSet phldrT="[Text]"/>
      <dgm:spPr/>
      <dgm:t>
        <a:bodyPr/>
        <a:lstStyle/>
        <a:p>
          <a:r>
            <a:rPr lang="en-US" i="1" dirty="0" err="1" smtClean="0"/>
            <a:t>NotSupportedError</a:t>
          </a:r>
          <a:endParaRPr lang="en-US" dirty="0"/>
        </a:p>
      </dgm:t>
    </dgm:pt>
    <dgm:pt modelId="{E4C84EA3-BDB7-4FE5-8634-4AD31B7B242B}" type="parTrans" cxnId="{89EC7348-293A-4F7A-B928-E50D7BF32BFA}">
      <dgm:prSet/>
      <dgm:spPr/>
      <dgm:t>
        <a:bodyPr/>
        <a:lstStyle/>
        <a:p>
          <a:endParaRPr lang="en-US"/>
        </a:p>
      </dgm:t>
    </dgm:pt>
    <dgm:pt modelId="{4D1E0BA6-6CFF-4685-B804-A7CC3ECFC4E0}" type="sibTrans" cxnId="{89EC7348-293A-4F7A-B928-E50D7BF32BFA}">
      <dgm:prSet/>
      <dgm:spPr/>
      <dgm:t>
        <a:bodyPr/>
        <a:lstStyle/>
        <a:p>
          <a:endParaRPr lang="en-US"/>
        </a:p>
      </dgm:t>
    </dgm:pt>
    <dgm:pt modelId="{92538145-D665-4786-8EE3-A76A89EE7210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Some unexpected thing like disconnection, access issue </a:t>
          </a:r>
          <a:endParaRPr lang="en-US" b="0" i="0" dirty="0">
            <a:solidFill>
              <a:schemeClr val="bg1"/>
            </a:solidFill>
          </a:endParaRPr>
        </a:p>
      </dgm:t>
    </dgm:pt>
    <dgm:pt modelId="{EAC9EB5C-5F0C-4B84-AF58-28D46CFE5685}" type="parTrans" cxnId="{221CC7B3-9EA9-4284-AC0A-D26F82DC218C}">
      <dgm:prSet/>
      <dgm:spPr/>
      <dgm:t>
        <a:bodyPr/>
        <a:lstStyle/>
        <a:p>
          <a:endParaRPr lang="en-US"/>
        </a:p>
      </dgm:t>
    </dgm:pt>
    <dgm:pt modelId="{9B3C26C6-7BE0-4391-8FFD-06DC54AF0E4C}" type="sibTrans" cxnId="{221CC7B3-9EA9-4284-AC0A-D26F82DC218C}">
      <dgm:prSet/>
      <dgm:spPr/>
      <dgm:t>
        <a:bodyPr/>
        <a:lstStyle/>
        <a:p>
          <a:endParaRPr lang="en-US"/>
        </a:p>
      </dgm:t>
    </dgm:pt>
    <dgm:pt modelId="{42E76D36-682D-4152-86FD-A5455CFD9151}">
      <dgm:prSet phldrT="[Text]"/>
      <dgm:spPr/>
      <dgm:t>
        <a:bodyPr/>
        <a:lstStyle/>
        <a:p>
          <a:r>
            <a:rPr lang="en-US" i="1" dirty="0" err="1" smtClean="0"/>
            <a:t>ProgrammingError</a:t>
          </a:r>
          <a:endParaRPr lang="en-US" dirty="0"/>
        </a:p>
      </dgm:t>
    </dgm:pt>
    <dgm:pt modelId="{997CDF98-CD6F-4511-B9C7-DD9FBBCC6327}" type="parTrans" cxnId="{27AFEC33-94D4-4A63-A4F0-99CD257D07BF}">
      <dgm:prSet/>
      <dgm:spPr/>
      <dgm:t>
        <a:bodyPr/>
        <a:lstStyle/>
        <a:p>
          <a:endParaRPr lang="en-US"/>
        </a:p>
      </dgm:t>
    </dgm:pt>
    <dgm:pt modelId="{E5C62176-DF70-46FC-9798-6A3B7AE8D677}" type="sibTrans" cxnId="{27AFEC33-94D4-4A63-A4F0-99CD257D07BF}">
      <dgm:prSet/>
      <dgm:spPr/>
      <dgm:t>
        <a:bodyPr/>
        <a:lstStyle/>
        <a:p>
          <a:endParaRPr lang="en-US"/>
        </a:p>
      </dgm:t>
    </dgm:pt>
    <dgm:pt modelId="{239E8A4F-A957-4786-A8E2-F24727D61BCC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Some operation that is not supported by the API</a:t>
          </a:r>
          <a:endParaRPr lang="en-US" b="0" i="0" dirty="0">
            <a:solidFill>
              <a:schemeClr val="bg1"/>
            </a:solidFill>
          </a:endParaRPr>
        </a:p>
      </dgm:t>
    </dgm:pt>
    <dgm:pt modelId="{51D69650-8CF6-443D-9D8F-25E741C90170}" type="parTrans" cxnId="{29D67199-CD0E-4CC0-950C-ADB72A698ABA}">
      <dgm:prSet/>
      <dgm:spPr/>
      <dgm:t>
        <a:bodyPr/>
        <a:lstStyle/>
        <a:p>
          <a:endParaRPr lang="en-US"/>
        </a:p>
      </dgm:t>
    </dgm:pt>
    <dgm:pt modelId="{BEBE7FE0-77BA-4823-BA81-3F4F22EFDCDD}" type="sibTrans" cxnId="{29D67199-CD0E-4CC0-950C-ADB72A698ABA}">
      <dgm:prSet/>
      <dgm:spPr/>
      <dgm:t>
        <a:bodyPr/>
        <a:lstStyle/>
        <a:p>
          <a:endParaRPr lang="en-US"/>
        </a:p>
      </dgm:t>
    </dgm:pt>
    <dgm:pt modelId="{768348B6-39B6-4F8F-8446-DC4775C3EDE4}">
      <dgm:prSet phldrT="[Text]"/>
      <dgm:spPr/>
      <dgm:t>
        <a:bodyPr/>
        <a:lstStyle/>
        <a:p>
          <a:r>
            <a:rPr lang="en-US" i="1" dirty="0" err="1" smtClean="0"/>
            <a:t>OperationalError</a:t>
          </a:r>
          <a:endParaRPr lang="en-US" dirty="0"/>
        </a:p>
      </dgm:t>
    </dgm:pt>
    <dgm:pt modelId="{808AD578-B9F9-4C1C-BCCA-7B6BD16465D6}" type="parTrans" cxnId="{BFE1D5FD-99CF-4307-BAAE-3DED7B44B6BE}">
      <dgm:prSet/>
      <dgm:spPr/>
      <dgm:t>
        <a:bodyPr/>
        <a:lstStyle/>
        <a:p>
          <a:endParaRPr lang="en-US"/>
        </a:p>
      </dgm:t>
    </dgm:pt>
    <dgm:pt modelId="{A2485535-5193-456C-839F-AD31CB709739}" type="sibTrans" cxnId="{BFE1D5FD-99CF-4307-BAAE-3DED7B44B6BE}">
      <dgm:prSet/>
      <dgm:spPr/>
      <dgm:t>
        <a:bodyPr/>
        <a:lstStyle/>
        <a:p>
          <a:endParaRPr lang="en-US"/>
        </a:p>
      </dgm:t>
    </dgm:pt>
    <dgm:pt modelId="{A4B0D4F8-21B4-4672-B871-CDA0D77ABB79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If there are any programming errors like duplicate database creations</a:t>
          </a:r>
          <a:endParaRPr lang="en-US" dirty="0">
            <a:solidFill>
              <a:schemeClr val="bg1"/>
            </a:solidFill>
          </a:endParaRPr>
        </a:p>
      </dgm:t>
    </dgm:pt>
    <dgm:pt modelId="{E98E890C-9448-4BA0-B2D3-3C2FDA3E3B71}" type="parTrans" cxnId="{68E8C1F6-2045-4066-B93D-673AAC57090D}">
      <dgm:prSet/>
      <dgm:spPr/>
      <dgm:t>
        <a:bodyPr/>
        <a:lstStyle/>
        <a:p>
          <a:endParaRPr lang="en-US"/>
        </a:p>
      </dgm:t>
    </dgm:pt>
    <dgm:pt modelId="{E7FC413D-E97A-41F4-A98B-0A597672C624}" type="sibTrans" cxnId="{68E8C1F6-2045-4066-B93D-673AAC57090D}">
      <dgm:prSet/>
      <dgm:spPr/>
      <dgm:t>
        <a:bodyPr/>
        <a:lstStyle/>
        <a:p>
          <a:endParaRPr lang="en-US"/>
        </a:p>
      </dgm:t>
    </dgm:pt>
    <dgm:pt modelId="{36DA7D64-949B-4DD9-8F29-04AAF09285BB}">
      <dgm:prSet phldrT="[Text]"/>
      <dgm:spPr/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If there are any operation errors like no databases selected</a:t>
          </a:r>
          <a:endParaRPr lang="en-US" b="0" i="0" dirty="0">
            <a:solidFill>
              <a:schemeClr val="bg1"/>
            </a:solidFill>
          </a:endParaRPr>
        </a:p>
      </dgm:t>
    </dgm:pt>
    <dgm:pt modelId="{4ECAB435-E166-40F7-83FE-95084A734D58}" type="parTrans" cxnId="{BB52AD9C-CBDE-4072-86CB-6B9DCF23651D}">
      <dgm:prSet/>
      <dgm:spPr/>
      <dgm:t>
        <a:bodyPr/>
        <a:lstStyle/>
        <a:p>
          <a:endParaRPr lang="en-US"/>
        </a:p>
      </dgm:t>
    </dgm:pt>
    <dgm:pt modelId="{C3068091-EB2A-48E2-8BA9-53B0828BF055}" type="sibTrans" cxnId="{BB52AD9C-CBDE-4072-86CB-6B9DCF23651D}">
      <dgm:prSet/>
      <dgm:spPr/>
      <dgm:t>
        <a:bodyPr/>
        <a:lstStyle/>
        <a:p>
          <a:endParaRPr lang="en-US"/>
        </a:p>
      </dgm:t>
    </dgm:pt>
    <dgm:pt modelId="{E3E53867-79EB-48F5-9EAA-1B0DB8A117FE}" type="pres">
      <dgm:prSet presAssocID="{B7DEB87F-38D7-436F-B634-6D642C93F40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919E905-D61C-4576-B88A-40847D5A836D}" type="pres">
      <dgm:prSet presAssocID="{DABD17D7-8D14-4239-80AA-8FA21419E4E1}" presName="thickLine" presStyleLbl="alignNode1" presStyleIdx="0" presStyleCnt="8"/>
      <dgm:spPr/>
    </dgm:pt>
    <dgm:pt modelId="{2A86B314-B793-4868-9F5C-87931689B52A}" type="pres">
      <dgm:prSet presAssocID="{DABD17D7-8D14-4239-80AA-8FA21419E4E1}" presName="horz1" presStyleCnt="0"/>
      <dgm:spPr/>
    </dgm:pt>
    <dgm:pt modelId="{CBB66A40-2052-47D7-9A75-1F65F25FD96A}" type="pres">
      <dgm:prSet presAssocID="{DABD17D7-8D14-4239-80AA-8FA21419E4E1}" presName="tx1" presStyleLbl="revTx" presStyleIdx="0" presStyleCnt="16"/>
      <dgm:spPr/>
      <dgm:t>
        <a:bodyPr/>
        <a:lstStyle/>
        <a:p>
          <a:endParaRPr lang="en-US"/>
        </a:p>
      </dgm:t>
    </dgm:pt>
    <dgm:pt modelId="{95A26177-512E-4FDA-B968-A13293BA005B}" type="pres">
      <dgm:prSet presAssocID="{DABD17D7-8D14-4239-80AA-8FA21419E4E1}" presName="vert1" presStyleCnt="0"/>
      <dgm:spPr/>
    </dgm:pt>
    <dgm:pt modelId="{EF75D1E5-5356-4C85-9E8F-E46171632D35}" type="pres">
      <dgm:prSet presAssocID="{6334B033-4D21-4DB7-8251-CBA970EBA100}" presName="vertSpace2a" presStyleCnt="0"/>
      <dgm:spPr/>
    </dgm:pt>
    <dgm:pt modelId="{A4D0E699-061A-4B3F-97B0-DDA4CFE84651}" type="pres">
      <dgm:prSet presAssocID="{6334B033-4D21-4DB7-8251-CBA970EBA100}" presName="horz2" presStyleCnt="0"/>
      <dgm:spPr/>
    </dgm:pt>
    <dgm:pt modelId="{B3620CCB-BE50-4581-869D-72A85EB83BC3}" type="pres">
      <dgm:prSet presAssocID="{6334B033-4D21-4DB7-8251-CBA970EBA100}" presName="horzSpace2" presStyleCnt="0"/>
      <dgm:spPr/>
    </dgm:pt>
    <dgm:pt modelId="{91A4FDFC-BD5E-4CB5-BD71-FC21624F65BB}" type="pres">
      <dgm:prSet presAssocID="{6334B033-4D21-4DB7-8251-CBA970EBA100}" presName="tx2" presStyleLbl="revTx" presStyleIdx="1" presStyleCnt="16"/>
      <dgm:spPr/>
      <dgm:t>
        <a:bodyPr/>
        <a:lstStyle/>
        <a:p>
          <a:endParaRPr lang="en-US"/>
        </a:p>
      </dgm:t>
    </dgm:pt>
    <dgm:pt modelId="{FCC3799A-FA6B-4E4A-AD3F-822CFED6579A}" type="pres">
      <dgm:prSet presAssocID="{6334B033-4D21-4DB7-8251-CBA970EBA100}" presName="vert2" presStyleCnt="0"/>
      <dgm:spPr/>
    </dgm:pt>
    <dgm:pt modelId="{D1542FA1-B988-4B92-A4C1-27DDBF445D10}" type="pres">
      <dgm:prSet presAssocID="{6334B033-4D21-4DB7-8251-CBA970EBA100}" presName="thinLine2b" presStyleLbl="callout" presStyleIdx="0" presStyleCnt="8"/>
      <dgm:spPr/>
    </dgm:pt>
    <dgm:pt modelId="{494F3252-A884-4266-8704-1CE766FCF7F0}" type="pres">
      <dgm:prSet presAssocID="{6334B033-4D21-4DB7-8251-CBA970EBA100}" presName="vertSpace2b" presStyleCnt="0"/>
      <dgm:spPr/>
    </dgm:pt>
    <dgm:pt modelId="{A5D810A8-175D-4E89-A040-9C8987949972}" type="pres">
      <dgm:prSet presAssocID="{A17960A7-C67F-4939-BD77-C934B384AD23}" presName="thickLine" presStyleLbl="alignNode1" presStyleIdx="1" presStyleCnt="8"/>
      <dgm:spPr/>
    </dgm:pt>
    <dgm:pt modelId="{102271D7-6BA5-450B-ABB5-E044DF7957F1}" type="pres">
      <dgm:prSet presAssocID="{A17960A7-C67F-4939-BD77-C934B384AD23}" presName="horz1" presStyleCnt="0"/>
      <dgm:spPr/>
    </dgm:pt>
    <dgm:pt modelId="{E4D13981-617B-4719-9D04-E7016DB49092}" type="pres">
      <dgm:prSet presAssocID="{A17960A7-C67F-4939-BD77-C934B384AD23}" presName="tx1" presStyleLbl="revTx" presStyleIdx="2" presStyleCnt="16"/>
      <dgm:spPr/>
      <dgm:t>
        <a:bodyPr/>
        <a:lstStyle/>
        <a:p>
          <a:endParaRPr lang="en-US"/>
        </a:p>
      </dgm:t>
    </dgm:pt>
    <dgm:pt modelId="{456FE311-D15B-4249-AD61-6BC773268374}" type="pres">
      <dgm:prSet presAssocID="{A17960A7-C67F-4939-BD77-C934B384AD23}" presName="vert1" presStyleCnt="0"/>
      <dgm:spPr/>
    </dgm:pt>
    <dgm:pt modelId="{8BE64AAF-D902-4C11-BF9F-2393EF0F306B}" type="pres">
      <dgm:prSet presAssocID="{B41AFB9F-E75C-4248-899C-6F32D09DEF04}" presName="vertSpace2a" presStyleCnt="0"/>
      <dgm:spPr/>
    </dgm:pt>
    <dgm:pt modelId="{2BAF166A-F31D-4361-97E7-1C1D45102587}" type="pres">
      <dgm:prSet presAssocID="{B41AFB9F-E75C-4248-899C-6F32D09DEF04}" presName="horz2" presStyleCnt="0"/>
      <dgm:spPr/>
    </dgm:pt>
    <dgm:pt modelId="{43998266-62A6-41CE-8C36-A9C5485CE66E}" type="pres">
      <dgm:prSet presAssocID="{B41AFB9F-E75C-4248-899C-6F32D09DEF04}" presName="horzSpace2" presStyleCnt="0"/>
      <dgm:spPr/>
    </dgm:pt>
    <dgm:pt modelId="{AB7C04C8-3831-4A2B-B631-38676CC68B47}" type="pres">
      <dgm:prSet presAssocID="{B41AFB9F-E75C-4248-899C-6F32D09DEF04}" presName="tx2" presStyleLbl="revTx" presStyleIdx="3" presStyleCnt="16"/>
      <dgm:spPr/>
      <dgm:t>
        <a:bodyPr/>
        <a:lstStyle/>
        <a:p>
          <a:endParaRPr lang="en-US"/>
        </a:p>
      </dgm:t>
    </dgm:pt>
    <dgm:pt modelId="{4E722E05-5786-4B35-923B-26042EF094E4}" type="pres">
      <dgm:prSet presAssocID="{B41AFB9F-E75C-4248-899C-6F32D09DEF04}" presName="vert2" presStyleCnt="0"/>
      <dgm:spPr/>
    </dgm:pt>
    <dgm:pt modelId="{C8FE01E4-4DD5-4715-AB67-8ECFDCCF7AE4}" type="pres">
      <dgm:prSet presAssocID="{B41AFB9F-E75C-4248-899C-6F32D09DEF04}" presName="thinLine2b" presStyleLbl="callout" presStyleIdx="1" presStyleCnt="8"/>
      <dgm:spPr/>
    </dgm:pt>
    <dgm:pt modelId="{9D819ED5-B8AD-40EB-94C6-30C818C03C0C}" type="pres">
      <dgm:prSet presAssocID="{B41AFB9F-E75C-4248-899C-6F32D09DEF04}" presName="vertSpace2b" presStyleCnt="0"/>
      <dgm:spPr/>
    </dgm:pt>
    <dgm:pt modelId="{CA6A8400-0CB4-4EC0-A890-5114E8243938}" type="pres">
      <dgm:prSet presAssocID="{E3C7BBE4-616A-4330-8341-7A7A2D7F11A3}" presName="thickLine" presStyleLbl="alignNode1" presStyleIdx="2" presStyleCnt="8"/>
      <dgm:spPr/>
    </dgm:pt>
    <dgm:pt modelId="{21B6D353-02F4-4BAB-9657-E440D4D2085F}" type="pres">
      <dgm:prSet presAssocID="{E3C7BBE4-616A-4330-8341-7A7A2D7F11A3}" presName="horz1" presStyleCnt="0"/>
      <dgm:spPr/>
    </dgm:pt>
    <dgm:pt modelId="{2C2D29EB-80D4-46AC-B4D4-DAC678BA9CEF}" type="pres">
      <dgm:prSet presAssocID="{E3C7BBE4-616A-4330-8341-7A7A2D7F11A3}" presName="tx1" presStyleLbl="revTx" presStyleIdx="4" presStyleCnt="16"/>
      <dgm:spPr/>
      <dgm:t>
        <a:bodyPr/>
        <a:lstStyle/>
        <a:p>
          <a:endParaRPr lang="en-US"/>
        </a:p>
      </dgm:t>
    </dgm:pt>
    <dgm:pt modelId="{3FE64BAF-7002-4DB0-AAFF-853455E37E52}" type="pres">
      <dgm:prSet presAssocID="{E3C7BBE4-616A-4330-8341-7A7A2D7F11A3}" presName="vert1" presStyleCnt="0"/>
      <dgm:spPr/>
    </dgm:pt>
    <dgm:pt modelId="{3E048E7C-4760-449B-AD76-F81123A8E078}" type="pres">
      <dgm:prSet presAssocID="{4FB86082-01DE-42C9-B0D0-31904529B8CA}" presName="vertSpace2a" presStyleCnt="0"/>
      <dgm:spPr/>
    </dgm:pt>
    <dgm:pt modelId="{20E83816-9F85-4422-BF01-C0EA42E7F78D}" type="pres">
      <dgm:prSet presAssocID="{4FB86082-01DE-42C9-B0D0-31904529B8CA}" presName="horz2" presStyleCnt="0"/>
      <dgm:spPr/>
    </dgm:pt>
    <dgm:pt modelId="{9EA460A9-85D3-48E8-B6EF-6E3EC3277B72}" type="pres">
      <dgm:prSet presAssocID="{4FB86082-01DE-42C9-B0D0-31904529B8CA}" presName="horzSpace2" presStyleCnt="0"/>
      <dgm:spPr/>
    </dgm:pt>
    <dgm:pt modelId="{4837041D-2439-478A-9E0F-66AEB1418FB8}" type="pres">
      <dgm:prSet presAssocID="{4FB86082-01DE-42C9-B0D0-31904529B8CA}" presName="tx2" presStyleLbl="revTx" presStyleIdx="5" presStyleCnt="16"/>
      <dgm:spPr/>
      <dgm:t>
        <a:bodyPr/>
        <a:lstStyle/>
        <a:p>
          <a:endParaRPr lang="en-US"/>
        </a:p>
      </dgm:t>
    </dgm:pt>
    <dgm:pt modelId="{B7AEA067-906D-4BE8-9A0D-4C231BE54510}" type="pres">
      <dgm:prSet presAssocID="{4FB86082-01DE-42C9-B0D0-31904529B8CA}" presName="vert2" presStyleCnt="0"/>
      <dgm:spPr/>
    </dgm:pt>
    <dgm:pt modelId="{5DD26926-5C6A-4742-85E6-E0A9E423C992}" type="pres">
      <dgm:prSet presAssocID="{4FB86082-01DE-42C9-B0D0-31904529B8CA}" presName="thinLine2b" presStyleLbl="callout" presStyleIdx="2" presStyleCnt="8"/>
      <dgm:spPr/>
    </dgm:pt>
    <dgm:pt modelId="{D6F3D7F5-37A6-422D-A9DC-7AF1BE6BD388}" type="pres">
      <dgm:prSet presAssocID="{4FB86082-01DE-42C9-B0D0-31904529B8CA}" presName="vertSpace2b" presStyleCnt="0"/>
      <dgm:spPr/>
    </dgm:pt>
    <dgm:pt modelId="{5CFD8779-0675-4F27-B59A-D7EDE17D51F8}" type="pres">
      <dgm:prSet presAssocID="{1177A288-7018-4A33-98C6-3F379727F227}" presName="thickLine" presStyleLbl="alignNode1" presStyleIdx="3" presStyleCnt="8"/>
      <dgm:spPr/>
    </dgm:pt>
    <dgm:pt modelId="{D78E026B-B8AC-4906-8FFB-5BAB5B7EC0AD}" type="pres">
      <dgm:prSet presAssocID="{1177A288-7018-4A33-98C6-3F379727F227}" presName="horz1" presStyleCnt="0"/>
      <dgm:spPr/>
    </dgm:pt>
    <dgm:pt modelId="{5BC2DEDD-34E8-4568-9185-7CAAA8F1BE5F}" type="pres">
      <dgm:prSet presAssocID="{1177A288-7018-4A33-98C6-3F379727F227}" presName="tx1" presStyleLbl="revTx" presStyleIdx="6" presStyleCnt="16"/>
      <dgm:spPr/>
      <dgm:t>
        <a:bodyPr/>
        <a:lstStyle/>
        <a:p>
          <a:endParaRPr lang="en-US"/>
        </a:p>
      </dgm:t>
    </dgm:pt>
    <dgm:pt modelId="{41F16BC2-C37B-4881-8F52-6E77567BF44F}" type="pres">
      <dgm:prSet presAssocID="{1177A288-7018-4A33-98C6-3F379727F227}" presName="vert1" presStyleCnt="0"/>
      <dgm:spPr/>
    </dgm:pt>
    <dgm:pt modelId="{624EDD1F-94AC-4516-BD17-D3139E4E54B1}" type="pres">
      <dgm:prSet presAssocID="{39C2A763-128F-4DC8-B1D2-5FAC4FAB55B9}" presName="vertSpace2a" presStyleCnt="0"/>
      <dgm:spPr/>
    </dgm:pt>
    <dgm:pt modelId="{B8F6D29D-CFF8-47E6-AF10-CD2FA69E4A82}" type="pres">
      <dgm:prSet presAssocID="{39C2A763-128F-4DC8-B1D2-5FAC4FAB55B9}" presName="horz2" presStyleCnt="0"/>
      <dgm:spPr/>
    </dgm:pt>
    <dgm:pt modelId="{76AE5BA9-DB25-4C68-AEE2-DE96401A2ABA}" type="pres">
      <dgm:prSet presAssocID="{39C2A763-128F-4DC8-B1D2-5FAC4FAB55B9}" presName="horzSpace2" presStyleCnt="0"/>
      <dgm:spPr/>
    </dgm:pt>
    <dgm:pt modelId="{3F4D1916-DF5B-4148-AEB7-CBE7523EFA57}" type="pres">
      <dgm:prSet presAssocID="{39C2A763-128F-4DC8-B1D2-5FAC4FAB55B9}" presName="tx2" presStyleLbl="revTx" presStyleIdx="7" presStyleCnt="16"/>
      <dgm:spPr/>
      <dgm:t>
        <a:bodyPr/>
        <a:lstStyle/>
        <a:p>
          <a:endParaRPr lang="en-US"/>
        </a:p>
      </dgm:t>
    </dgm:pt>
    <dgm:pt modelId="{F805F5D2-2B4D-4FB2-BDD4-4A392B694BDC}" type="pres">
      <dgm:prSet presAssocID="{39C2A763-128F-4DC8-B1D2-5FAC4FAB55B9}" presName="vert2" presStyleCnt="0"/>
      <dgm:spPr/>
    </dgm:pt>
    <dgm:pt modelId="{EF7CD5A2-986D-4F71-A622-24450FC54991}" type="pres">
      <dgm:prSet presAssocID="{39C2A763-128F-4DC8-B1D2-5FAC4FAB55B9}" presName="thinLine2b" presStyleLbl="callout" presStyleIdx="3" presStyleCnt="8"/>
      <dgm:spPr/>
    </dgm:pt>
    <dgm:pt modelId="{3D0D6ACD-F10C-4171-9208-C1E47FCE2D5D}" type="pres">
      <dgm:prSet presAssocID="{39C2A763-128F-4DC8-B1D2-5FAC4FAB55B9}" presName="vertSpace2b" presStyleCnt="0"/>
      <dgm:spPr/>
    </dgm:pt>
    <dgm:pt modelId="{CFA720ED-8B55-4AE2-A047-D94572864BA1}" type="pres">
      <dgm:prSet presAssocID="{C601EC0F-F8E9-4319-870B-90919F0886A0}" presName="thickLine" presStyleLbl="alignNode1" presStyleIdx="4" presStyleCnt="8"/>
      <dgm:spPr/>
    </dgm:pt>
    <dgm:pt modelId="{A7BE95AA-9627-4C3B-844C-6BAFBBED35E9}" type="pres">
      <dgm:prSet presAssocID="{C601EC0F-F8E9-4319-870B-90919F0886A0}" presName="horz1" presStyleCnt="0"/>
      <dgm:spPr/>
    </dgm:pt>
    <dgm:pt modelId="{D98B5C05-AA17-4050-AD04-2207AA08581A}" type="pres">
      <dgm:prSet presAssocID="{C601EC0F-F8E9-4319-870B-90919F0886A0}" presName="tx1" presStyleLbl="revTx" presStyleIdx="8" presStyleCnt="16"/>
      <dgm:spPr/>
      <dgm:t>
        <a:bodyPr/>
        <a:lstStyle/>
        <a:p>
          <a:endParaRPr lang="en-US"/>
        </a:p>
      </dgm:t>
    </dgm:pt>
    <dgm:pt modelId="{DB78AA30-B0A2-49B0-98C6-4135E7E8464F}" type="pres">
      <dgm:prSet presAssocID="{C601EC0F-F8E9-4319-870B-90919F0886A0}" presName="vert1" presStyleCnt="0"/>
      <dgm:spPr/>
    </dgm:pt>
    <dgm:pt modelId="{635E727A-15EF-4FCE-A3A1-88E77FA6E1F8}" type="pres">
      <dgm:prSet presAssocID="{92538145-D665-4786-8EE3-A76A89EE7210}" presName="vertSpace2a" presStyleCnt="0"/>
      <dgm:spPr/>
    </dgm:pt>
    <dgm:pt modelId="{ADF611FE-EF6A-428B-860F-862EB123953A}" type="pres">
      <dgm:prSet presAssocID="{92538145-D665-4786-8EE3-A76A89EE7210}" presName="horz2" presStyleCnt="0"/>
      <dgm:spPr/>
    </dgm:pt>
    <dgm:pt modelId="{6061A636-EAB7-4C28-B7D1-12CF542D5AD0}" type="pres">
      <dgm:prSet presAssocID="{92538145-D665-4786-8EE3-A76A89EE7210}" presName="horzSpace2" presStyleCnt="0"/>
      <dgm:spPr/>
    </dgm:pt>
    <dgm:pt modelId="{C65E23A1-9086-47D1-9608-D9EB2BFAB737}" type="pres">
      <dgm:prSet presAssocID="{92538145-D665-4786-8EE3-A76A89EE7210}" presName="tx2" presStyleLbl="revTx" presStyleIdx="9" presStyleCnt="16"/>
      <dgm:spPr/>
      <dgm:t>
        <a:bodyPr/>
        <a:lstStyle/>
        <a:p>
          <a:endParaRPr lang="en-US"/>
        </a:p>
      </dgm:t>
    </dgm:pt>
    <dgm:pt modelId="{9F556843-D242-4BBD-8B67-94990CBD0B9C}" type="pres">
      <dgm:prSet presAssocID="{92538145-D665-4786-8EE3-A76A89EE7210}" presName="vert2" presStyleCnt="0"/>
      <dgm:spPr/>
    </dgm:pt>
    <dgm:pt modelId="{7369E604-F17A-4EC1-A7DE-93C005457CB0}" type="pres">
      <dgm:prSet presAssocID="{92538145-D665-4786-8EE3-A76A89EE7210}" presName="thinLine2b" presStyleLbl="callout" presStyleIdx="4" presStyleCnt="8"/>
      <dgm:spPr/>
    </dgm:pt>
    <dgm:pt modelId="{EB92F2C5-A6BC-49F4-BE46-46CD4BC8FF95}" type="pres">
      <dgm:prSet presAssocID="{92538145-D665-4786-8EE3-A76A89EE7210}" presName="vertSpace2b" presStyleCnt="0"/>
      <dgm:spPr/>
    </dgm:pt>
    <dgm:pt modelId="{4EAD9D25-80F6-432C-8B31-64DBF40AC682}" type="pres">
      <dgm:prSet presAssocID="{E4C66241-DA30-4CC1-9670-BF1932BBF260}" presName="thickLine" presStyleLbl="alignNode1" presStyleIdx="5" presStyleCnt="8"/>
      <dgm:spPr/>
    </dgm:pt>
    <dgm:pt modelId="{900A22CE-F097-4580-BBA6-82FBB83C3EE0}" type="pres">
      <dgm:prSet presAssocID="{E4C66241-DA30-4CC1-9670-BF1932BBF260}" presName="horz1" presStyleCnt="0"/>
      <dgm:spPr/>
    </dgm:pt>
    <dgm:pt modelId="{F1FA0FBA-C2F3-426E-B890-B775A1F2DC85}" type="pres">
      <dgm:prSet presAssocID="{E4C66241-DA30-4CC1-9670-BF1932BBF260}" presName="tx1" presStyleLbl="revTx" presStyleIdx="10" presStyleCnt="16"/>
      <dgm:spPr/>
      <dgm:t>
        <a:bodyPr/>
        <a:lstStyle/>
        <a:p>
          <a:endParaRPr lang="en-US"/>
        </a:p>
      </dgm:t>
    </dgm:pt>
    <dgm:pt modelId="{011F2D0F-4D83-490C-A840-249F2B0E7C1F}" type="pres">
      <dgm:prSet presAssocID="{E4C66241-DA30-4CC1-9670-BF1932BBF260}" presName="vert1" presStyleCnt="0"/>
      <dgm:spPr/>
    </dgm:pt>
    <dgm:pt modelId="{51A47498-66E7-41C0-9E0E-13DED56FAEB2}" type="pres">
      <dgm:prSet presAssocID="{239E8A4F-A957-4786-A8E2-F24727D61BCC}" presName="vertSpace2a" presStyleCnt="0"/>
      <dgm:spPr/>
    </dgm:pt>
    <dgm:pt modelId="{FD36FEBC-6B20-40FB-A93B-A27944665D42}" type="pres">
      <dgm:prSet presAssocID="{239E8A4F-A957-4786-A8E2-F24727D61BCC}" presName="horz2" presStyleCnt="0"/>
      <dgm:spPr/>
    </dgm:pt>
    <dgm:pt modelId="{BB281E98-CAF1-41BC-AB78-BD2DC99E87AE}" type="pres">
      <dgm:prSet presAssocID="{239E8A4F-A957-4786-A8E2-F24727D61BCC}" presName="horzSpace2" presStyleCnt="0"/>
      <dgm:spPr/>
    </dgm:pt>
    <dgm:pt modelId="{E5453B81-A2E0-4479-810F-DFE666E7C4E8}" type="pres">
      <dgm:prSet presAssocID="{239E8A4F-A957-4786-A8E2-F24727D61BCC}" presName="tx2" presStyleLbl="revTx" presStyleIdx="11" presStyleCnt="16"/>
      <dgm:spPr/>
      <dgm:t>
        <a:bodyPr/>
        <a:lstStyle/>
        <a:p>
          <a:endParaRPr lang="en-US"/>
        </a:p>
      </dgm:t>
    </dgm:pt>
    <dgm:pt modelId="{CD07BCA6-29B0-4D30-8541-5E1A21A1CAAF}" type="pres">
      <dgm:prSet presAssocID="{239E8A4F-A957-4786-A8E2-F24727D61BCC}" presName="vert2" presStyleCnt="0"/>
      <dgm:spPr/>
    </dgm:pt>
    <dgm:pt modelId="{A72D7975-B0DB-4366-8E2A-55F1BEC81390}" type="pres">
      <dgm:prSet presAssocID="{239E8A4F-A957-4786-A8E2-F24727D61BCC}" presName="thinLine2b" presStyleLbl="callout" presStyleIdx="5" presStyleCnt="8"/>
      <dgm:spPr/>
    </dgm:pt>
    <dgm:pt modelId="{4CCC420F-35F9-4DCF-AC49-914BE263AB94}" type="pres">
      <dgm:prSet presAssocID="{239E8A4F-A957-4786-A8E2-F24727D61BCC}" presName="vertSpace2b" presStyleCnt="0"/>
      <dgm:spPr/>
    </dgm:pt>
    <dgm:pt modelId="{8A2FC13D-9292-4C2B-9A77-4DC4763CFAEE}" type="pres">
      <dgm:prSet presAssocID="{42E76D36-682D-4152-86FD-A5455CFD9151}" presName="thickLine" presStyleLbl="alignNode1" presStyleIdx="6" presStyleCnt="8"/>
      <dgm:spPr/>
    </dgm:pt>
    <dgm:pt modelId="{45A91709-2FCB-4854-B5F3-6CBB0ADEB551}" type="pres">
      <dgm:prSet presAssocID="{42E76D36-682D-4152-86FD-A5455CFD9151}" presName="horz1" presStyleCnt="0"/>
      <dgm:spPr/>
    </dgm:pt>
    <dgm:pt modelId="{D3911817-C297-472B-A041-72C5142D2FEF}" type="pres">
      <dgm:prSet presAssocID="{42E76D36-682D-4152-86FD-A5455CFD9151}" presName="tx1" presStyleLbl="revTx" presStyleIdx="12" presStyleCnt="16"/>
      <dgm:spPr/>
      <dgm:t>
        <a:bodyPr/>
        <a:lstStyle/>
        <a:p>
          <a:endParaRPr lang="en-US"/>
        </a:p>
      </dgm:t>
    </dgm:pt>
    <dgm:pt modelId="{977601F2-708C-41B0-A2AB-BF92DA02393B}" type="pres">
      <dgm:prSet presAssocID="{42E76D36-682D-4152-86FD-A5455CFD9151}" presName="vert1" presStyleCnt="0"/>
      <dgm:spPr/>
    </dgm:pt>
    <dgm:pt modelId="{84D32674-7D67-4E89-8CB5-299D68D4A690}" type="pres">
      <dgm:prSet presAssocID="{A4B0D4F8-21B4-4672-B871-CDA0D77ABB79}" presName="vertSpace2a" presStyleCnt="0"/>
      <dgm:spPr/>
    </dgm:pt>
    <dgm:pt modelId="{0A655CD0-444F-4B24-A0F6-9AF7BD07355E}" type="pres">
      <dgm:prSet presAssocID="{A4B0D4F8-21B4-4672-B871-CDA0D77ABB79}" presName="horz2" presStyleCnt="0"/>
      <dgm:spPr/>
    </dgm:pt>
    <dgm:pt modelId="{6D5B7809-5B59-47B2-9667-89F2F0F99D65}" type="pres">
      <dgm:prSet presAssocID="{A4B0D4F8-21B4-4672-B871-CDA0D77ABB79}" presName="horzSpace2" presStyleCnt="0"/>
      <dgm:spPr/>
    </dgm:pt>
    <dgm:pt modelId="{00737B1C-3492-4F6F-9749-18C2B972D048}" type="pres">
      <dgm:prSet presAssocID="{A4B0D4F8-21B4-4672-B871-CDA0D77ABB79}" presName="tx2" presStyleLbl="revTx" presStyleIdx="13" presStyleCnt="16"/>
      <dgm:spPr/>
      <dgm:t>
        <a:bodyPr/>
        <a:lstStyle/>
        <a:p>
          <a:endParaRPr lang="en-US"/>
        </a:p>
      </dgm:t>
    </dgm:pt>
    <dgm:pt modelId="{E9602E93-CEA5-4F5F-A719-5B71E725BD51}" type="pres">
      <dgm:prSet presAssocID="{A4B0D4F8-21B4-4672-B871-CDA0D77ABB79}" presName="vert2" presStyleCnt="0"/>
      <dgm:spPr/>
    </dgm:pt>
    <dgm:pt modelId="{24D54001-CCA0-4CB2-ADFD-5AFA848B0EB8}" type="pres">
      <dgm:prSet presAssocID="{A4B0D4F8-21B4-4672-B871-CDA0D77ABB79}" presName="thinLine2b" presStyleLbl="callout" presStyleIdx="6" presStyleCnt="8"/>
      <dgm:spPr/>
    </dgm:pt>
    <dgm:pt modelId="{D7AFF6C4-EEE5-4D9B-A148-E5EBAEB62919}" type="pres">
      <dgm:prSet presAssocID="{A4B0D4F8-21B4-4672-B871-CDA0D77ABB79}" presName="vertSpace2b" presStyleCnt="0"/>
      <dgm:spPr/>
    </dgm:pt>
    <dgm:pt modelId="{595AC16E-8310-4176-BB79-FF6F237BD081}" type="pres">
      <dgm:prSet presAssocID="{768348B6-39B6-4F8F-8446-DC4775C3EDE4}" presName="thickLine" presStyleLbl="alignNode1" presStyleIdx="7" presStyleCnt="8"/>
      <dgm:spPr/>
    </dgm:pt>
    <dgm:pt modelId="{3B8A5F47-3023-4DBF-A322-9B7B97511D4E}" type="pres">
      <dgm:prSet presAssocID="{768348B6-39B6-4F8F-8446-DC4775C3EDE4}" presName="horz1" presStyleCnt="0"/>
      <dgm:spPr/>
    </dgm:pt>
    <dgm:pt modelId="{4ED954C3-94A0-4189-B80C-4AB19E14A30F}" type="pres">
      <dgm:prSet presAssocID="{768348B6-39B6-4F8F-8446-DC4775C3EDE4}" presName="tx1" presStyleLbl="revTx" presStyleIdx="14" presStyleCnt="16"/>
      <dgm:spPr/>
      <dgm:t>
        <a:bodyPr/>
        <a:lstStyle/>
        <a:p>
          <a:endParaRPr lang="en-US"/>
        </a:p>
      </dgm:t>
    </dgm:pt>
    <dgm:pt modelId="{6EC983C1-8840-4995-94EF-E8C19E559FA2}" type="pres">
      <dgm:prSet presAssocID="{768348B6-39B6-4F8F-8446-DC4775C3EDE4}" presName="vert1" presStyleCnt="0"/>
      <dgm:spPr/>
    </dgm:pt>
    <dgm:pt modelId="{79014764-B7DE-4E4C-8F3F-CA025F4E0003}" type="pres">
      <dgm:prSet presAssocID="{36DA7D64-949B-4DD9-8F29-04AAF09285BB}" presName="vertSpace2a" presStyleCnt="0"/>
      <dgm:spPr/>
    </dgm:pt>
    <dgm:pt modelId="{81EF25D3-5021-49AC-91D6-493DBF658AC6}" type="pres">
      <dgm:prSet presAssocID="{36DA7D64-949B-4DD9-8F29-04AAF09285BB}" presName="horz2" presStyleCnt="0"/>
      <dgm:spPr/>
    </dgm:pt>
    <dgm:pt modelId="{7CCFEE31-E9C4-45EA-A869-E1CB126A7BE3}" type="pres">
      <dgm:prSet presAssocID="{36DA7D64-949B-4DD9-8F29-04AAF09285BB}" presName="horzSpace2" presStyleCnt="0"/>
      <dgm:spPr/>
    </dgm:pt>
    <dgm:pt modelId="{404CC375-32CC-4B06-B39E-3260FE58B0C5}" type="pres">
      <dgm:prSet presAssocID="{36DA7D64-949B-4DD9-8F29-04AAF09285BB}" presName="tx2" presStyleLbl="revTx" presStyleIdx="15" presStyleCnt="16"/>
      <dgm:spPr/>
      <dgm:t>
        <a:bodyPr/>
        <a:lstStyle/>
        <a:p>
          <a:endParaRPr lang="en-US"/>
        </a:p>
      </dgm:t>
    </dgm:pt>
    <dgm:pt modelId="{01962125-9F67-4AF5-88CC-C2B19C2ABEBA}" type="pres">
      <dgm:prSet presAssocID="{36DA7D64-949B-4DD9-8F29-04AAF09285BB}" presName="vert2" presStyleCnt="0"/>
      <dgm:spPr/>
    </dgm:pt>
    <dgm:pt modelId="{7C419C9D-99A6-47BF-AD8C-4584BBA1742C}" type="pres">
      <dgm:prSet presAssocID="{36DA7D64-949B-4DD9-8F29-04AAF09285BB}" presName="thinLine2b" presStyleLbl="callout" presStyleIdx="7" presStyleCnt="8"/>
      <dgm:spPr/>
    </dgm:pt>
    <dgm:pt modelId="{A947570A-6486-4D2F-856A-08A2211DFC10}" type="pres">
      <dgm:prSet presAssocID="{36DA7D64-949B-4DD9-8F29-04AAF09285BB}" presName="vertSpace2b" presStyleCnt="0"/>
      <dgm:spPr/>
    </dgm:pt>
  </dgm:ptLst>
  <dgm:cxnLst>
    <dgm:cxn modelId="{27AFEC33-94D4-4A63-A4F0-99CD257D07BF}" srcId="{B7DEB87F-38D7-436F-B634-6D642C93F406}" destId="{42E76D36-682D-4152-86FD-A5455CFD9151}" srcOrd="6" destOrd="0" parTransId="{997CDF98-CD6F-4511-B9C7-DD9FBBCC6327}" sibTransId="{E5C62176-DF70-46FC-9798-6A3B7AE8D677}"/>
    <dgm:cxn modelId="{3D7B65C7-3F61-45DF-ABA9-2505E6D592C9}" srcId="{B7DEB87F-38D7-436F-B634-6D642C93F406}" destId="{E3C7BBE4-616A-4330-8341-7A7A2D7F11A3}" srcOrd="2" destOrd="0" parTransId="{8F0D92E8-4231-42F0-9187-64C3578CE31A}" sibTransId="{828BF8EB-00FC-47EA-914E-67F198FCD89E}"/>
    <dgm:cxn modelId="{9823EA4C-1201-462D-AB69-5B2B90625ADD}" type="presOf" srcId="{92538145-D665-4786-8EE3-A76A89EE7210}" destId="{C65E23A1-9086-47D1-9608-D9EB2BFAB737}" srcOrd="0" destOrd="0" presId="urn:microsoft.com/office/officeart/2008/layout/LinedList"/>
    <dgm:cxn modelId="{89EC7348-293A-4F7A-B928-E50D7BF32BFA}" srcId="{B7DEB87F-38D7-436F-B634-6D642C93F406}" destId="{E4C66241-DA30-4CC1-9670-BF1932BBF260}" srcOrd="5" destOrd="0" parTransId="{E4C84EA3-BDB7-4FE5-8634-4AD31B7B242B}" sibTransId="{4D1E0BA6-6CFF-4685-B804-A7CC3ECFC4E0}"/>
    <dgm:cxn modelId="{37D372EC-8939-4766-B2A0-7147C5934087}" type="presOf" srcId="{E3C7BBE4-616A-4330-8341-7A7A2D7F11A3}" destId="{2C2D29EB-80D4-46AC-B4D4-DAC678BA9CEF}" srcOrd="0" destOrd="0" presId="urn:microsoft.com/office/officeart/2008/layout/LinedList"/>
    <dgm:cxn modelId="{A18BFD47-0D96-4F9B-9FF8-5D2AA3716FEA}" type="presOf" srcId="{4FB86082-01DE-42C9-B0D0-31904529B8CA}" destId="{4837041D-2439-478A-9E0F-66AEB1418FB8}" srcOrd="0" destOrd="0" presId="urn:microsoft.com/office/officeart/2008/layout/LinedList"/>
    <dgm:cxn modelId="{AD4F97E3-7981-4DB5-BA63-8652C7E6685C}" srcId="{B7DEB87F-38D7-436F-B634-6D642C93F406}" destId="{A17960A7-C67F-4939-BD77-C934B384AD23}" srcOrd="1" destOrd="0" parTransId="{F04D9EBB-1184-4A2B-9817-09C86037AF43}" sibTransId="{395E5E29-74AD-4AFC-A9A9-ED19414BB9D3}"/>
    <dgm:cxn modelId="{8D8F6AE0-6418-474D-B03B-2E138F852FB9}" type="presOf" srcId="{A4B0D4F8-21B4-4672-B871-CDA0D77ABB79}" destId="{00737B1C-3492-4F6F-9749-18C2B972D048}" srcOrd="0" destOrd="0" presId="urn:microsoft.com/office/officeart/2008/layout/LinedList"/>
    <dgm:cxn modelId="{B49CEEC4-5779-4B3F-91AE-570344F3D1F4}" type="presOf" srcId="{42E76D36-682D-4152-86FD-A5455CFD9151}" destId="{D3911817-C297-472B-A041-72C5142D2FEF}" srcOrd="0" destOrd="0" presId="urn:microsoft.com/office/officeart/2008/layout/LinedList"/>
    <dgm:cxn modelId="{221CC7B3-9EA9-4284-AC0A-D26F82DC218C}" srcId="{C601EC0F-F8E9-4319-870B-90919F0886A0}" destId="{92538145-D665-4786-8EE3-A76A89EE7210}" srcOrd="0" destOrd="0" parTransId="{EAC9EB5C-5F0C-4B84-AF58-28D46CFE5685}" sibTransId="{9B3C26C6-7BE0-4391-8FFD-06DC54AF0E4C}"/>
    <dgm:cxn modelId="{C3AAAFA9-D091-4D02-9973-299EE5D101E0}" type="presOf" srcId="{B7DEB87F-38D7-436F-B634-6D642C93F406}" destId="{E3E53867-79EB-48F5-9EAA-1B0DB8A117FE}" srcOrd="0" destOrd="0" presId="urn:microsoft.com/office/officeart/2008/layout/LinedList"/>
    <dgm:cxn modelId="{FF277E4C-C030-4AB9-ACC4-0556A4DA9CD3}" srcId="{B7DEB87F-38D7-436F-B634-6D642C93F406}" destId="{C601EC0F-F8E9-4319-870B-90919F0886A0}" srcOrd="4" destOrd="0" parTransId="{1F0A65DD-E667-402C-AB26-D0C537FF2FAF}" sibTransId="{27280D89-BD88-44CE-B9EE-53587124EAAC}"/>
    <dgm:cxn modelId="{606C9E47-BED6-4D7D-8547-E15331865D2B}" type="presOf" srcId="{39C2A763-128F-4DC8-B1D2-5FAC4FAB55B9}" destId="{3F4D1916-DF5B-4148-AEB7-CBE7523EFA57}" srcOrd="0" destOrd="0" presId="urn:microsoft.com/office/officeart/2008/layout/LinedList"/>
    <dgm:cxn modelId="{FFF49F87-0434-429D-B9BE-743570307EFF}" type="presOf" srcId="{6334B033-4D21-4DB7-8251-CBA970EBA100}" destId="{91A4FDFC-BD5E-4CB5-BD71-FC21624F65BB}" srcOrd="0" destOrd="0" presId="urn:microsoft.com/office/officeart/2008/layout/LinedList"/>
    <dgm:cxn modelId="{BA4B851B-27DC-4D83-8612-F3227EA710AF}" type="presOf" srcId="{A17960A7-C67F-4939-BD77-C934B384AD23}" destId="{E4D13981-617B-4719-9D04-E7016DB49092}" srcOrd="0" destOrd="0" presId="urn:microsoft.com/office/officeart/2008/layout/LinedList"/>
    <dgm:cxn modelId="{BFE1D5FD-99CF-4307-BAAE-3DED7B44B6BE}" srcId="{B7DEB87F-38D7-436F-B634-6D642C93F406}" destId="{768348B6-39B6-4F8F-8446-DC4775C3EDE4}" srcOrd="7" destOrd="0" parTransId="{808AD578-B9F9-4C1C-BCCA-7B6BD16465D6}" sibTransId="{A2485535-5193-456C-839F-AD31CB709739}"/>
    <dgm:cxn modelId="{8CF4A866-FD02-46E9-BFB7-24B4D1C96159}" srcId="{A17960A7-C67F-4939-BD77-C934B384AD23}" destId="{B41AFB9F-E75C-4248-899C-6F32D09DEF04}" srcOrd="0" destOrd="0" parTransId="{C9A90163-21E5-4BFE-8DD7-0150DD2C9F02}" sibTransId="{5FD53110-4E3E-4D35-9DC7-CB269A4BB2AB}"/>
    <dgm:cxn modelId="{29D67199-CD0E-4CC0-950C-ADB72A698ABA}" srcId="{E4C66241-DA30-4CC1-9670-BF1932BBF260}" destId="{239E8A4F-A957-4786-A8E2-F24727D61BCC}" srcOrd="0" destOrd="0" parTransId="{51D69650-8CF6-443D-9D8F-25E741C90170}" sibTransId="{BEBE7FE0-77BA-4823-BA81-3F4F22EFDCDD}"/>
    <dgm:cxn modelId="{6E821CC2-7156-4B3A-B4C6-6CD1745A8503}" type="presOf" srcId="{C601EC0F-F8E9-4319-870B-90919F0886A0}" destId="{D98B5C05-AA17-4050-AD04-2207AA08581A}" srcOrd="0" destOrd="0" presId="urn:microsoft.com/office/officeart/2008/layout/LinedList"/>
    <dgm:cxn modelId="{BB52AD9C-CBDE-4072-86CB-6B9DCF23651D}" srcId="{768348B6-39B6-4F8F-8446-DC4775C3EDE4}" destId="{36DA7D64-949B-4DD9-8F29-04AAF09285BB}" srcOrd="0" destOrd="0" parTransId="{4ECAB435-E166-40F7-83FE-95084A734D58}" sibTransId="{C3068091-EB2A-48E2-8BA9-53B0828BF055}"/>
    <dgm:cxn modelId="{68E8C1F6-2045-4066-B93D-673AAC57090D}" srcId="{42E76D36-682D-4152-86FD-A5455CFD9151}" destId="{A4B0D4F8-21B4-4672-B871-CDA0D77ABB79}" srcOrd="0" destOrd="0" parTransId="{E98E890C-9448-4BA0-B2D3-3C2FDA3E3B71}" sibTransId="{E7FC413D-E97A-41F4-A98B-0A597672C624}"/>
    <dgm:cxn modelId="{40041911-7BC9-4D15-B604-A6E8DDCA837C}" type="presOf" srcId="{1177A288-7018-4A33-98C6-3F379727F227}" destId="{5BC2DEDD-34E8-4568-9185-7CAAA8F1BE5F}" srcOrd="0" destOrd="0" presId="urn:microsoft.com/office/officeart/2008/layout/LinedList"/>
    <dgm:cxn modelId="{0336FEA3-D75E-4DD4-AB92-299AE715940E}" srcId="{DABD17D7-8D14-4239-80AA-8FA21419E4E1}" destId="{6334B033-4D21-4DB7-8251-CBA970EBA100}" srcOrd="0" destOrd="0" parTransId="{BCBE2FFB-858D-4CE4-860F-045DD3354EC7}" sibTransId="{01D30EEA-298D-487B-82BC-A151A007C933}"/>
    <dgm:cxn modelId="{BFC8676A-8F07-40D7-8154-4B6337E3E5A0}" srcId="{E3C7BBE4-616A-4330-8341-7A7A2D7F11A3}" destId="{4FB86082-01DE-42C9-B0D0-31904529B8CA}" srcOrd="0" destOrd="0" parTransId="{CBEC71CB-F501-49ED-B70E-F97E355CBF5D}" sibTransId="{9629CC49-1579-4A72-AA3D-C3E410632401}"/>
    <dgm:cxn modelId="{33E497FE-509C-4756-8881-B7EC50D4BC5D}" type="presOf" srcId="{E4C66241-DA30-4CC1-9670-BF1932BBF260}" destId="{F1FA0FBA-C2F3-426E-B890-B775A1F2DC85}" srcOrd="0" destOrd="0" presId="urn:microsoft.com/office/officeart/2008/layout/LinedList"/>
    <dgm:cxn modelId="{6D63B457-F599-4D40-9C49-B63D3765C2E4}" srcId="{B7DEB87F-38D7-436F-B634-6D642C93F406}" destId="{DABD17D7-8D14-4239-80AA-8FA21419E4E1}" srcOrd="0" destOrd="0" parTransId="{3C26A3BE-637C-4431-82D1-2B5D367B87E2}" sibTransId="{D3EF733E-7BE6-4348-A6CE-874D1041CF81}"/>
    <dgm:cxn modelId="{7698E531-AF75-4659-918D-6F224B5CEA18}" type="presOf" srcId="{B41AFB9F-E75C-4248-899C-6F32D09DEF04}" destId="{AB7C04C8-3831-4A2B-B631-38676CC68B47}" srcOrd="0" destOrd="0" presId="urn:microsoft.com/office/officeart/2008/layout/LinedList"/>
    <dgm:cxn modelId="{AB85310D-CA8B-467F-A765-C33ADA535559}" srcId="{1177A288-7018-4A33-98C6-3F379727F227}" destId="{39C2A763-128F-4DC8-B1D2-5FAC4FAB55B9}" srcOrd="0" destOrd="0" parTransId="{5BC73E94-734E-4073-A466-F85FA70526B0}" sibTransId="{B941C513-0673-4508-8672-866ABE7613CE}"/>
    <dgm:cxn modelId="{360AC684-6BF2-47BE-98A1-9F47E42DA32E}" srcId="{B7DEB87F-38D7-436F-B634-6D642C93F406}" destId="{1177A288-7018-4A33-98C6-3F379727F227}" srcOrd="3" destOrd="0" parTransId="{2C95CC0B-F661-40D9-AD15-57A6474ED6FC}" sibTransId="{10E13B52-6C7D-421C-80CA-A6686B35A814}"/>
    <dgm:cxn modelId="{51A542AA-B79F-4F87-8152-12B4CBBD3340}" type="presOf" srcId="{768348B6-39B6-4F8F-8446-DC4775C3EDE4}" destId="{4ED954C3-94A0-4189-B80C-4AB19E14A30F}" srcOrd="0" destOrd="0" presId="urn:microsoft.com/office/officeart/2008/layout/LinedList"/>
    <dgm:cxn modelId="{20C46AA4-B73B-4861-A9A8-E5540F8CF2A1}" type="presOf" srcId="{239E8A4F-A957-4786-A8E2-F24727D61BCC}" destId="{E5453B81-A2E0-4479-810F-DFE666E7C4E8}" srcOrd="0" destOrd="0" presId="urn:microsoft.com/office/officeart/2008/layout/LinedList"/>
    <dgm:cxn modelId="{6690D6CD-FEAF-46C8-958B-B7B323420439}" type="presOf" srcId="{DABD17D7-8D14-4239-80AA-8FA21419E4E1}" destId="{CBB66A40-2052-47D7-9A75-1F65F25FD96A}" srcOrd="0" destOrd="0" presId="urn:microsoft.com/office/officeart/2008/layout/LinedList"/>
    <dgm:cxn modelId="{69AD7D6C-688B-4ACF-BA70-A5C186617DDE}" type="presOf" srcId="{36DA7D64-949B-4DD9-8F29-04AAF09285BB}" destId="{404CC375-32CC-4B06-B39E-3260FE58B0C5}" srcOrd="0" destOrd="0" presId="urn:microsoft.com/office/officeart/2008/layout/LinedList"/>
    <dgm:cxn modelId="{DD326768-E009-4987-866C-0A39DF499D15}" type="presParOf" srcId="{E3E53867-79EB-48F5-9EAA-1B0DB8A117FE}" destId="{B919E905-D61C-4576-B88A-40847D5A836D}" srcOrd="0" destOrd="0" presId="urn:microsoft.com/office/officeart/2008/layout/LinedList"/>
    <dgm:cxn modelId="{F1076A71-6222-400C-A10F-FFAB1A03148D}" type="presParOf" srcId="{E3E53867-79EB-48F5-9EAA-1B0DB8A117FE}" destId="{2A86B314-B793-4868-9F5C-87931689B52A}" srcOrd="1" destOrd="0" presId="urn:microsoft.com/office/officeart/2008/layout/LinedList"/>
    <dgm:cxn modelId="{48B8A704-0C75-4126-A8DB-56292CCFB934}" type="presParOf" srcId="{2A86B314-B793-4868-9F5C-87931689B52A}" destId="{CBB66A40-2052-47D7-9A75-1F65F25FD96A}" srcOrd="0" destOrd="0" presId="urn:microsoft.com/office/officeart/2008/layout/LinedList"/>
    <dgm:cxn modelId="{4BFC0879-00E4-4A8A-B8AF-C6D6713DF1BA}" type="presParOf" srcId="{2A86B314-B793-4868-9F5C-87931689B52A}" destId="{95A26177-512E-4FDA-B968-A13293BA005B}" srcOrd="1" destOrd="0" presId="urn:microsoft.com/office/officeart/2008/layout/LinedList"/>
    <dgm:cxn modelId="{DC72E8FA-5D8D-46A8-BC7B-81CDB869CC64}" type="presParOf" srcId="{95A26177-512E-4FDA-B968-A13293BA005B}" destId="{EF75D1E5-5356-4C85-9E8F-E46171632D35}" srcOrd="0" destOrd="0" presId="urn:microsoft.com/office/officeart/2008/layout/LinedList"/>
    <dgm:cxn modelId="{852CBA8A-7842-4F27-A3C7-05DD25E3A550}" type="presParOf" srcId="{95A26177-512E-4FDA-B968-A13293BA005B}" destId="{A4D0E699-061A-4B3F-97B0-DDA4CFE84651}" srcOrd="1" destOrd="0" presId="urn:microsoft.com/office/officeart/2008/layout/LinedList"/>
    <dgm:cxn modelId="{34FA5504-4B75-461C-BA38-969A6D2E818E}" type="presParOf" srcId="{A4D0E699-061A-4B3F-97B0-DDA4CFE84651}" destId="{B3620CCB-BE50-4581-869D-72A85EB83BC3}" srcOrd="0" destOrd="0" presId="urn:microsoft.com/office/officeart/2008/layout/LinedList"/>
    <dgm:cxn modelId="{996A6AB2-64A1-42B3-9FF4-EB7F4052BAD8}" type="presParOf" srcId="{A4D0E699-061A-4B3F-97B0-DDA4CFE84651}" destId="{91A4FDFC-BD5E-4CB5-BD71-FC21624F65BB}" srcOrd="1" destOrd="0" presId="urn:microsoft.com/office/officeart/2008/layout/LinedList"/>
    <dgm:cxn modelId="{1BADC068-96FA-4B4D-A825-3D6509743CC7}" type="presParOf" srcId="{A4D0E699-061A-4B3F-97B0-DDA4CFE84651}" destId="{FCC3799A-FA6B-4E4A-AD3F-822CFED6579A}" srcOrd="2" destOrd="0" presId="urn:microsoft.com/office/officeart/2008/layout/LinedList"/>
    <dgm:cxn modelId="{C182C1FA-C07A-4095-90B6-9D985BFEA00D}" type="presParOf" srcId="{95A26177-512E-4FDA-B968-A13293BA005B}" destId="{D1542FA1-B988-4B92-A4C1-27DDBF445D10}" srcOrd="2" destOrd="0" presId="urn:microsoft.com/office/officeart/2008/layout/LinedList"/>
    <dgm:cxn modelId="{77C16AD5-CFAA-461D-91FC-AF18BB4C5B56}" type="presParOf" srcId="{95A26177-512E-4FDA-B968-A13293BA005B}" destId="{494F3252-A884-4266-8704-1CE766FCF7F0}" srcOrd="3" destOrd="0" presId="urn:microsoft.com/office/officeart/2008/layout/LinedList"/>
    <dgm:cxn modelId="{F827638E-3B21-4B7B-9547-23CFD0662612}" type="presParOf" srcId="{E3E53867-79EB-48F5-9EAA-1B0DB8A117FE}" destId="{A5D810A8-175D-4E89-A040-9C8987949972}" srcOrd="2" destOrd="0" presId="urn:microsoft.com/office/officeart/2008/layout/LinedList"/>
    <dgm:cxn modelId="{4DFFF1A7-7B0B-459E-AECA-4B0FBCBE4B48}" type="presParOf" srcId="{E3E53867-79EB-48F5-9EAA-1B0DB8A117FE}" destId="{102271D7-6BA5-450B-ABB5-E044DF7957F1}" srcOrd="3" destOrd="0" presId="urn:microsoft.com/office/officeart/2008/layout/LinedList"/>
    <dgm:cxn modelId="{749C69E7-C561-4804-933D-351379D213D7}" type="presParOf" srcId="{102271D7-6BA5-450B-ABB5-E044DF7957F1}" destId="{E4D13981-617B-4719-9D04-E7016DB49092}" srcOrd="0" destOrd="0" presId="urn:microsoft.com/office/officeart/2008/layout/LinedList"/>
    <dgm:cxn modelId="{9DC4A330-C5E5-40A1-9908-415A5CFC727F}" type="presParOf" srcId="{102271D7-6BA5-450B-ABB5-E044DF7957F1}" destId="{456FE311-D15B-4249-AD61-6BC773268374}" srcOrd="1" destOrd="0" presId="urn:microsoft.com/office/officeart/2008/layout/LinedList"/>
    <dgm:cxn modelId="{4D41EE74-3FAB-42E2-90BB-D1F9FAB58FC4}" type="presParOf" srcId="{456FE311-D15B-4249-AD61-6BC773268374}" destId="{8BE64AAF-D902-4C11-BF9F-2393EF0F306B}" srcOrd="0" destOrd="0" presId="urn:microsoft.com/office/officeart/2008/layout/LinedList"/>
    <dgm:cxn modelId="{2102C9D8-C415-4B2D-9D00-2C15BEB95B90}" type="presParOf" srcId="{456FE311-D15B-4249-AD61-6BC773268374}" destId="{2BAF166A-F31D-4361-97E7-1C1D45102587}" srcOrd="1" destOrd="0" presId="urn:microsoft.com/office/officeart/2008/layout/LinedList"/>
    <dgm:cxn modelId="{965F0EC6-9393-44FF-8743-306792AEC1F5}" type="presParOf" srcId="{2BAF166A-F31D-4361-97E7-1C1D45102587}" destId="{43998266-62A6-41CE-8C36-A9C5485CE66E}" srcOrd="0" destOrd="0" presId="urn:microsoft.com/office/officeart/2008/layout/LinedList"/>
    <dgm:cxn modelId="{B10A2231-B6E6-4F0D-8CC5-6A7E5EE9B263}" type="presParOf" srcId="{2BAF166A-F31D-4361-97E7-1C1D45102587}" destId="{AB7C04C8-3831-4A2B-B631-38676CC68B47}" srcOrd="1" destOrd="0" presId="urn:microsoft.com/office/officeart/2008/layout/LinedList"/>
    <dgm:cxn modelId="{EFE745C8-41FF-476C-AF7A-4CC28F5BEE84}" type="presParOf" srcId="{2BAF166A-F31D-4361-97E7-1C1D45102587}" destId="{4E722E05-5786-4B35-923B-26042EF094E4}" srcOrd="2" destOrd="0" presId="urn:microsoft.com/office/officeart/2008/layout/LinedList"/>
    <dgm:cxn modelId="{39B8AD76-3295-419D-B1F0-162D74B003C5}" type="presParOf" srcId="{456FE311-D15B-4249-AD61-6BC773268374}" destId="{C8FE01E4-4DD5-4715-AB67-8ECFDCCF7AE4}" srcOrd="2" destOrd="0" presId="urn:microsoft.com/office/officeart/2008/layout/LinedList"/>
    <dgm:cxn modelId="{49DF2BA9-B402-457C-873F-3797F5EC8194}" type="presParOf" srcId="{456FE311-D15B-4249-AD61-6BC773268374}" destId="{9D819ED5-B8AD-40EB-94C6-30C818C03C0C}" srcOrd="3" destOrd="0" presId="urn:microsoft.com/office/officeart/2008/layout/LinedList"/>
    <dgm:cxn modelId="{EDAA2540-E723-43BB-B403-582D3D9BAB85}" type="presParOf" srcId="{E3E53867-79EB-48F5-9EAA-1B0DB8A117FE}" destId="{CA6A8400-0CB4-4EC0-A890-5114E8243938}" srcOrd="4" destOrd="0" presId="urn:microsoft.com/office/officeart/2008/layout/LinedList"/>
    <dgm:cxn modelId="{C0D8F0F6-CE04-464B-8B12-6F240B6A69B6}" type="presParOf" srcId="{E3E53867-79EB-48F5-9EAA-1B0DB8A117FE}" destId="{21B6D353-02F4-4BAB-9657-E440D4D2085F}" srcOrd="5" destOrd="0" presId="urn:microsoft.com/office/officeart/2008/layout/LinedList"/>
    <dgm:cxn modelId="{45F4590D-833E-4804-8A6C-69C562AC8769}" type="presParOf" srcId="{21B6D353-02F4-4BAB-9657-E440D4D2085F}" destId="{2C2D29EB-80D4-46AC-B4D4-DAC678BA9CEF}" srcOrd="0" destOrd="0" presId="urn:microsoft.com/office/officeart/2008/layout/LinedList"/>
    <dgm:cxn modelId="{1820C9BE-850C-418E-BB40-5C400C8D6B4A}" type="presParOf" srcId="{21B6D353-02F4-4BAB-9657-E440D4D2085F}" destId="{3FE64BAF-7002-4DB0-AAFF-853455E37E52}" srcOrd="1" destOrd="0" presId="urn:microsoft.com/office/officeart/2008/layout/LinedList"/>
    <dgm:cxn modelId="{B51140AA-C602-40C4-B62E-9A3F5A512947}" type="presParOf" srcId="{3FE64BAF-7002-4DB0-AAFF-853455E37E52}" destId="{3E048E7C-4760-449B-AD76-F81123A8E078}" srcOrd="0" destOrd="0" presId="urn:microsoft.com/office/officeart/2008/layout/LinedList"/>
    <dgm:cxn modelId="{DC24ED66-7CA7-456A-B01A-FBC1A6EC040A}" type="presParOf" srcId="{3FE64BAF-7002-4DB0-AAFF-853455E37E52}" destId="{20E83816-9F85-4422-BF01-C0EA42E7F78D}" srcOrd="1" destOrd="0" presId="urn:microsoft.com/office/officeart/2008/layout/LinedList"/>
    <dgm:cxn modelId="{AA6938C6-02B2-4E0B-AC5C-3ACC10D8C239}" type="presParOf" srcId="{20E83816-9F85-4422-BF01-C0EA42E7F78D}" destId="{9EA460A9-85D3-48E8-B6EF-6E3EC3277B72}" srcOrd="0" destOrd="0" presId="urn:microsoft.com/office/officeart/2008/layout/LinedList"/>
    <dgm:cxn modelId="{B2AA26FF-22A9-4708-847D-A021DD899352}" type="presParOf" srcId="{20E83816-9F85-4422-BF01-C0EA42E7F78D}" destId="{4837041D-2439-478A-9E0F-66AEB1418FB8}" srcOrd="1" destOrd="0" presId="urn:microsoft.com/office/officeart/2008/layout/LinedList"/>
    <dgm:cxn modelId="{CF95C452-F043-443F-B741-917E41786618}" type="presParOf" srcId="{20E83816-9F85-4422-BF01-C0EA42E7F78D}" destId="{B7AEA067-906D-4BE8-9A0D-4C231BE54510}" srcOrd="2" destOrd="0" presId="urn:microsoft.com/office/officeart/2008/layout/LinedList"/>
    <dgm:cxn modelId="{64849FA1-457F-436B-A4B2-DF9E3B1128FD}" type="presParOf" srcId="{3FE64BAF-7002-4DB0-AAFF-853455E37E52}" destId="{5DD26926-5C6A-4742-85E6-E0A9E423C992}" srcOrd="2" destOrd="0" presId="urn:microsoft.com/office/officeart/2008/layout/LinedList"/>
    <dgm:cxn modelId="{59DC1EAC-D6DC-47AC-A196-5753053FAA8B}" type="presParOf" srcId="{3FE64BAF-7002-4DB0-AAFF-853455E37E52}" destId="{D6F3D7F5-37A6-422D-A9DC-7AF1BE6BD388}" srcOrd="3" destOrd="0" presId="urn:microsoft.com/office/officeart/2008/layout/LinedList"/>
    <dgm:cxn modelId="{0DAC8699-5DE9-49B3-A50A-BFF982A257D6}" type="presParOf" srcId="{E3E53867-79EB-48F5-9EAA-1B0DB8A117FE}" destId="{5CFD8779-0675-4F27-B59A-D7EDE17D51F8}" srcOrd="6" destOrd="0" presId="urn:microsoft.com/office/officeart/2008/layout/LinedList"/>
    <dgm:cxn modelId="{F4C16B1D-645C-439B-9F72-001C4FC9DCD9}" type="presParOf" srcId="{E3E53867-79EB-48F5-9EAA-1B0DB8A117FE}" destId="{D78E026B-B8AC-4906-8FFB-5BAB5B7EC0AD}" srcOrd="7" destOrd="0" presId="urn:microsoft.com/office/officeart/2008/layout/LinedList"/>
    <dgm:cxn modelId="{2EFD1B7C-83EE-498A-8B91-1DAE324B3C2D}" type="presParOf" srcId="{D78E026B-B8AC-4906-8FFB-5BAB5B7EC0AD}" destId="{5BC2DEDD-34E8-4568-9185-7CAAA8F1BE5F}" srcOrd="0" destOrd="0" presId="urn:microsoft.com/office/officeart/2008/layout/LinedList"/>
    <dgm:cxn modelId="{CE08885B-E907-4B02-9C2D-095B27A68F13}" type="presParOf" srcId="{D78E026B-B8AC-4906-8FFB-5BAB5B7EC0AD}" destId="{41F16BC2-C37B-4881-8F52-6E77567BF44F}" srcOrd="1" destOrd="0" presId="urn:microsoft.com/office/officeart/2008/layout/LinedList"/>
    <dgm:cxn modelId="{59F0BAF6-80D4-464D-873C-B1683A79F111}" type="presParOf" srcId="{41F16BC2-C37B-4881-8F52-6E77567BF44F}" destId="{624EDD1F-94AC-4516-BD17-D3139E4E54B1}" srcOrd="0" destOrd="0" presId="urn:microsoft.com/office/officeart/2008/layout/LinedList"/>
    <dgm:cxn modelId="{FF8E3574-2C0D-4F70-987A-A952F648A540}" type="presParOf" srcId="{41F16BC2-C37B-4881-8F52-6E77567BF44F}" destId="{B8F6D29D-CFF8-47E6-AF10-CD2FA69E4A82}" srcOrd="1" destOrd="0" presId="urn:microsoft.com/office/officeart/2008/layout/LinedList"/>
    <dgm:cxn modelId="{46E73927-F609-4FAB-A54A-92556EF7E968}" type="presParOf" srcId="{B8F6D29D-CFF8-47E6-AF10-CD2FA69E4A82}" destId="{76AE5BA9-DB25-4C68-AEE2-DE96401A2ABA}" srcOrd="0" destOrd="0" presId="urn:microsoft.com/office/officeart/2008/layout/LinedList"/>
    <dgm:cxn modelId="{BC8B2C3D-18CA-4F5E-A143-1E041D4ABA33}" type="presParOf" srcId="{B8F6D29D-CFF8-47E6-AF10-CD2FA69E4A82}" destId="{3F4D1916-DF5B-4148-AEB7-CBE7523EFA57}" srcOrd="1" destOrd="0" presId="urn:microsoft.com/office/officeart/2008/layout/LinedList"/>
    <dgm:cxn modelId="{AEAF97C6-9125-44D1-8B79-797FBEE22376}" type="presParOf" srcId="{B8F6D29D-CFF8-47E6-AF10-CD2FA69E4A82}" destId="{F805F5D2-2B4D-4FB2-BDD4-4A392B694BDC}" srcOrd="2" destOrd="0" presId="urn:microsoft.com/office/officeart/2008/layout/LinedList"/>
    <dgm:cxn modelId="{E0F92C11-A86C-412A-9225-DDDA2E5E934C}" type="presParOf" srcId="{41F16BC2-C37B-4881-8F52-6E77567BF44F}" destId="{EF7CD5A2-986D-4F71-A622-24450FC54991}" srcOrd="2" destOrd="0" presId="urn:microsoft.com/office/officeart/2008/layout/LinedList"/>
    <dgm:cxn modelId="{338E9322-3B1B-4E10-8E54-6C3EE49826C9}" type="presParOf" srcId="{41F16BC2-C37B-4881-8F52-6E77567BF44F}" destId="{3D0D6ACD-F10C-4171-9208-C1E47FCE2D5D}" srcOrd="3" destOrd="0" presId="urn:microsoft.com/office/officeart/2008/layout/LinedList"/>
    <dgm:cxn modelId="{2B1B3730-0A5D-4166-901B-0F792ABE85D8}" type="presParOf" srcId="{E3E53867-79EB-48F5-9EAA-1B0DB8A117FE}" destId="{CFA720ED-8B55-4AE2-A047-D94572864BA1}" srcOrd="8" destOrd="0" presId="urn:microsoft.com/office/officeart/2008/layout/LinedList"/>
    <dgm:cxn modelId="{5968F48B-4301-4AAF-B456-D38452B121FD}" type="presParOf" srcId="{E3E53867-79EB-48F5-9EAA-1B0DB8A117FE}" destId="{A7BE95AA-9627-4C3B-844C-6BAFBBED35E9}" srcOrd="9" destOrd="0" presId="urn:microsoft.com/office/officeart/2008/layout/LinedList"/>
    <dgm:cxn modelId="{36F87AC2-724F-425E-B145-E8BCB2259C93}" type="presParOf" srcId="{A7BE95AA-9627-4C3B-844C-6BAFBBED35E9}" destId="{D98B5C05-AA17-4050-AD04-2207AA08581A}" srcOrd="0" destOrd="0" presId="urn:microsoft.com/office/officeart/2008/layout/LinedList"/>
    <dgm:cxn modelId="{CD6255B4-1BF0-437C-84B2-7278E4B352A9}" type="presParOf" srcId="{A7BE95AA-9627-4C3B-844C-6BAFBBED35E9}" destId="{DB78AA30-B0A2-49B0-98C6-4135E7E8464F}" srcOrd="1" destOrd="0" presId="urn:microsoft.com/office/officeart/2008/layout/LinedList"/>
    <dgm:cxn modelId="{BFD59E42-B187-4C89-96B3-00D64237CCFA}" type="presParOf" srcId="{DB78AA30-B0A2-49B0-98C6-4135E7E8464F}" destId="{635E727A-15EF-4FCE-A3A1-88E77FA6E1F8}" srcOrd="0" destOrd="0" presId="urn:microsoft.com/office/officeart/2008/layout/LinedList"/>
    <dgm:cxn modelId="{AB26AEA0-331A-4F76-83FB-EFD902204921}" type="presParOf" srcId="{DB78AA30-B0A2-49B0-98C6-4135E7E8464F}" destId="{ADF611FE-EF6A-428B-860F-862EB123953A}" srcOrd="1" destOrd="0" presId="urn:microsoft.com/office/officeart/2008/layout/LinedList"/>
    <dgm:cxn modelId="{F03B8F81-BF4D-4CCA-A9BC-0BB65A20ECD7}" type="presParOf" srcId="{ADF611FE-EF6A-428B-860F-862EB123953A}" destId="{6061A636-EAB7-4C28-B7D1-12CF542D5AD0}" srcOrd="0" destOrd="0" presId="urn:microsoft.com/office/officeart/2008/layout/LinedList"/>
    <dgm:cxn modelId="{F2562081-0F4B-4730-A9D4-F8ADC5C645A0}" type="presParOf" srcId="{ADF611FE-EF6A-428B-860F-862EB123953A}" destId="{C65E23A1-9086-47D1-9608-D9EB2BFAB737}" srcOrd="1" destOrd="0" presId="urn:microsoft.com/office/officeart/2008/layout/LinedList"/>
    <dgm:cxn modelId="{5759F718-6A6D-4212-90E7-DE4B60B2D642}" type="presParOf" srcId="{ADF611FE-EF6A-428B-860F-862EB123953A}" destId="{9F556843-D242-4BBD-8B67-94990CBD0B9C}" srcOrd="2" destOrd="0" presId="urn:microsoft.com/office/officeart/2008/layout/LinedList"/>
    <dgm:cxn modelId="{C1586CD6-C6FD-491D-8DD0-49DD046F2E60}" type="presParOf" srcId="{DB78AA30-B0A2-49B0-98C6-4135E7E8464F}" destId="{7369E604-F17A-4EC1-A7DE-93C005457CB0}" srcOrd="2" destOrd="0" presId="urn:microsoft.com/office/officeart/2008/layout/LinedList"/>
    <dgm:cxn modelId="{FEE6BAD1-40FB-4C22-811B-370D51F08F42}" type="presParOf" srcId="{DB78AA30-B0A2-49B0-98C6-4135E7E8464F}" destId="{EB92F2C5-A6BC-49F4-BE46-46CD4BC8FF95}" srcOrd="3" destOrd="0" presId="urn:microsoft.com/office/officeart/2008/layout/LinedList"/>
    <dgm:cxn modelId="{4446CDCC-EDE0-4B76-9D96-1CCC40FA0F1B}" type="presParOf" srcId="{E3E53867-79EB-48F5-9EAA-1B0DB8A117FE}" destId="{4EAD9D25-80F6-432C-8B31-64DBF40AC682}" srcOrd="10" destOrd="0" presId="urn:microsoft.com/office/officeart/2008/layout/LinedList"/>
    <dgm:cxn modelId="{FBF04235-84DF-4030-9DFE-CC79C3AF5D30}" type="presParOf" srcId="{E3E53867-79EB-48F5-9EAA-1B0DB8A117FE}" destId="{900A22CE-F097-4580-BBA6-82FBB83C3EE0}" srcOrd="11" destOrd="0" presId="urn:microsoft.com/office/officeart/2008/layout/LinedList"/>
    <dgm:cxn modelId="{F9ECCBDF-55CC-492B-972F-16E880FE44DD}" type="presParOf" srcId="{900A22CE-F097-4580-BBA6-82FBB83C3EE0}" destId="{F1FA0FBA-C2F3-426E-B890-B775A1F2DC85}" srcOrd="0" destOrd="0" presId="urn:microsoft.com/office/officeart/2008/layout/LinedList"/>
    <dgm:cxn modelId="{A7F80EB7-B6C3-41F5-B47A-1570EBA80D95}" type="presParOf" srcId="{900A22CE-F097-4580-BBA6-82FBB83C3EE0}" destId="{011F2D0F-4D83-490C-A840-249F2B0E7C1F}" srcOrd="1" destOrd="0" presId="urn:microsoft.com/office/officeart/2008/layout/LinedList"/>
    <dgm:cxn modelId="{54C31FB8-75E6-4683-9C4C-0D2F8DCC9B50}" type="presParOf" srcId="{011F2D0F-4D83-490C-A840-249F2B0E7C1F}" destId="{51A47498-66E7-41C0-9E0E-13DED56FAEB2}" srcOrd="0" destOrd="0" presId="urn:microsoft.com/office/officeart/2008/layout/LinedList"/>
    <dgm:cxn modelId="{3CF6CAE1-227A-4C98-9C1F-67AE23F10DDF}" type="presParOf" srcId="{011F2D0F-4D83-490C-A840-249F2B0E7C1F}" destId="{FD36FEBC-6B20-40FB-A93B-A27944665D42}" srcOrd="1" destOrd="0" presId="urn:microsoft.com/office/officeart/2008/layout/LinedList"/>
    <dgm:cxn modelId="{F0EE430F-34C9-4AA2-9F4F-612D5DA9987D}" type="presParOf" srcId="{FD36FEBC-6B20-40FB-A93B-A27944665D42}" destId="{BB281E98-CAF1-41BC-AB78-BD2DC99E87AE}" srcOrd="0" destOrd="0" presId="urn:microsoft.com/office/officeart/2008/layout/LinedList"/>
    <dgm:cxn modelId="{885B72E3-96D9-433D-8E4A-7EB21EC2E13A}" type="presParOf" srcId="{FD36FEBC-6B20-40FB-A93B-A27944665D42}" destId="{E5453B81-A2E0-4479-810F-DFE666E7C4E8}" srcOrd="1" destOrd="0" presId="urn:microsoft.com/office/officeart/2008/layout/LinedList"/>
    <dgm:cxn modelId="{EEBA9025-57A5-4B18-BB69-0646AA748A68}" type="presParOf" srcId="{FD36FEBC-6B20-40FB-A93B-A27944665D42}" destId="{CD07BCA6-29B0-4D30-8541-5E1A21A1CAAF}" srcOrd="2" destOrd="0" presId="urn:microsoft.com/office/officeart/2008/layout/LinedList"/>
    <dgm:cxn modelId="{48FCC786-DB64-4ACC-B83E-9611439E9A42}" type="presParOf" srcId="{011F2D0F-4D83-490C-A840-249F2B0E7C1F}" destId="{A72D7975-B0DB-4366-8E2A-55F1BEC81390}" srcOrd="2" destOrd="0" presId="urn:microsoft.com/office/officeart/2008/layout/LinedList"/>
    <dgm:cxn modelId="{3C5D858F-1A9D-4691-95F5-C0E3573675A3}" type="presParOf" srcId="{011F2D0F-4D83-490C-A840-249F2B0E7C1F}" destId="{4CCC420F-35F9-4DCF-AC49-914BE263AB94}" srcOrd="3" destOrd="0" presId="urn:microsoft.com/office/officeart/2008/layout/LinedList"/>
    <dgm:cxn modelId="{AA325DF9-33F3-4DCD-A28A-B01801275757}" type="presParOf" srcId="{E3E53867-79EB-48F5-9EAA-1B0DB8A117FE}" destId="{8A2FC13D-9292-4C2B-9A77-4DC4763CFAEE}" srcOrd="12" destOrd="0" presId="urn:microsoft.com/office/officeart/2008/layout/LinedList"/>
    <dgm:cxn modelId="{F1CF55DC-27B3-44F1-8EDD-D17F04888341}" type="presParOf" srcId="{E3E53867-79EB-48F5-9EAA-1B0DB8A117FE}" destId="{45A91709-2FCB-4854-B5F3-6CBB0ADEB551}" srcOrd="13" destOrd="0" presId="urn:microsoft.com/office/officeart/2008/layout/LinedList"/>
    <dgm:cxn modelId="{71655031-0775-4025-9411-CDC29A2CEECD}" type="presParOf" srcId="{45A91709-2FCB-4854-B5F3-6CBB0ADEB551}" destId="{D3911817-C297-472B-A041-72C5142D2FEF}" srcOrd="0" destOrd="0" presId="urn:microsoft.com/office/officeart/2008/layout/LinedList"/>
    <dgm:cxn modelId="{45276027-37F6-48F2-8068-F1564E3AFE46}" type="presParOf" srcId="{45A91709-2FCB-4854-B5F3-6CBB0ADEB551}" destId="{977601F2-708C-41B0-A2AB-BF92DA02393B}" srcOrd="1" destOrd="0" presId="urn:microsoft.com/office/officeart/2008/layout/LinedList"/>
    <dgm:cxn modelId="{2A56F09B-1700-4F5F-AE13-1CB9954F2842}" type="presParOf" srcId="{977601F2-708C-41B0-A2AB-BF92DA02393B}" destId="{84D32674-7D67-4E89-8CB5-299D68D4A690}" srcOrd="0" destOrd="0" presId="urn:microsoft.com/office/officeart/2008/layout/LinedList"/>
    <dgm:cxn modelId="{E9863385-DDA0-4664-AF40-AACD3E841E9A}" type="presParOf" srcId="{977601F2-708C-41B0-A2AB-BF92DA02393B}" destId="{0A655CD0-444F-4B24-A0F6-9AF7BD07355E}" srcOrd="1" destOrd="0" presId="urn:microsoft.com/office/officeart/2008/layout/LinedList"/>
    <dgm:cxn modelId="{6FA1605C-B4DB-4AD3-8B98-979AA50DD5A0}" type="presParOf" srcId="{0A655CD0-444F-4B24-A0F6-9AF7BD07355E}" destId="{6D5B7809-5B59-47B2-9667-89F2F0F99D65}" srcOrd="0" destOrd="0" presId="urn:microsoft.com/office/officeart/2008/layout/LinedList"/>
    <dgm:cxn modelId="{66E4EBA6-F942-4F4B-9422-AAA12F3A8EDF}" type="presParOf" srcId="{0A655CD0-444F-4B24-A0F6-9AF7BD07355E}" destId="{00737B1C-3492-4F6F-9749-18C2B972D048}" srcOrd="1" destOrd="0" presId="urn:microsoft.com/office/officeart/2008/layout/LinedList"/>
    <dgm:cxn modelId="{9D9ABC02-9A1B-4AE4-8A8C-AFC04E689284}" type="presParOf" srcId="{0A655CD0-444F-4B24-A0F6-9AF7BD07355E}" destId="{E9602E93-CEA5-4F5F-A719-5B71E725BD51}" srcOrd="2" destOrd="0" presId="urn:microsoft.com/office/officeart/2008/layout/LinedList"/>
    <dgm:cxn modelId="{B8E29CAC-533C-47ED-B7F8-B23E202FF928}" type="presParOf" srcId="{977601F2-708C-41B0-A2AB-BF92DA02393B}" destId="{24D54001-CCA0-4CB2-ADFD-5AFA848B0EB8}" srcOrd="2" destOrd="0" presId="urn:microsoft.com/office/officeart/2008/layout/LinedList"/>
    <dgm:cxn modelId="{939FC255-AF74-4415-BCE4-AFD2D3E9BEC3}" type="presParOf" srcId="{977601F2-708C-41B0-A2AB-BF92DA02393B}" destId="{D7AFF6C4-EEE5-4D9B-A148-E5EBAEB62919}" srcOrd="3" destOrd="0" presId="urn:microsoft.com/office/officeart/2008/layout/LinedList"/>
    <dgm:cxn modelId="{40FF6AEA-AF73-4D7F-9D11-C88936290788}" type="presParOf" srcId="{E3E53867-79EB-48F5-9EAA-1B0DB8A117FE}" destId="{595AC16E-8310-4176-BB79-FF6F237BD081}" srcOrd="14" destOrd="0" presId="urn:microsoft.com/office/officeart/2008/layout/LinedList"/>
    <dgm:cxn modelId="{9ED57FC3-BD7A-4089-B559-BD4EA4EF87F3}" type="presParOf" srcId="{E3E53867-79EB-48F5-9EAA-1B0DB8A117FE}" destId="{3B8A5F47-3023-4DBF-A322-9B7B97511D4E}" srcOrd="15" destOrd="0" presId="urn:microsoft.com/office/officeart/2008/layout/LinedList"/>
    <dgm:cxn modelId="{0CCC0D63-4FAC-4859-AFAF-284764649C22}" type="presParOf" srcId="{3B8A5F47-3023-4DBF-A322-9B7B97511D4E}" destId="{4ED954C3-94A0-4189-B80C-4AB19E14A30F}" srcOrd="0" destOrd="0" presId="urn:microsoft.com/office/officeart/2008/layout/LinedList"/>
    <dgm:cxn modelId="{A8F32CD8-EF04-4227-B937-5CF38C73F152}" type="presParOf" srcId="{3B8A5F47-3023-4DBF-A322-9B7B97511D4E}" destId="{6EC983C1-8840-4995-94EF-E8C19E559FA2}" srcOrd="1" destOrd="0" presId="urn:microsoft.com/office/officeart/2008/layout/LinedList"/>
    <dgm:cxn modelId="{0BCC0012-A02F-478F-8366-F8774C222714}" type="presParOf" srcId="{6EC983C1-8840-4995-94EF-E8C19E559FA2}" destId="{79014764-B7DE-4E4C-8F3F-CA025F4E0003}" srcOrd="0" destOrd="0" presId="urn:microsoft.com/office/officeart/2008/layout/LinedList"/>
    <dgm:cxn modelId="{3AA0DD88-A00D-493C-9D76-35F6CEE7CAF4}" type="presParOf" srcId="{6EC983C1-8840-4995-94EF-E8C19E559FA2}" destId="{81EF25D3-5021-49AC-91D6-493DBF658AC6}" srcOrd="1" destOrd="0" presId="urn:microsoft.com/office/officeart/2008/layout/LinedList"/>
    <dgm:cxn modelId="{94ECF8B7-F601-4CDF-BC4C-F5D954727D0E}" type="presParOf" srcId="{81EF25D3-5021-49AC-91D6-493DBF658AC6}" destId="{7CCFEE31-E9C4-45EA-A869-E1CB126A7BE3}" srcOrd="0" destOrd="0" presId="urn:microsoft.com/office/officeart/2008/layout/LinedList"/>
    <dgm:cxn modelId="{F5BB8167-6E4C-486E-A6CD-D1975CE3C06D}" type="presParOf" srcId="{81EF25D3-5021-49AC-91D6-493DBF658AC6}" destId="{404CC375-32CC-4B06-B39E-3260FE58B0C5}" srcOrd="1" destOrd="0" presId="urn:microsoft.com/office/officeart/2008/layout/LinedList"/>
    <dgm:cxn modelId="{4FB6A4C8-5001-4F81-AEE3-96A54E2D860D}" type="presParOf" srcId="{81EF25D3-5021-49AC-91D6-493DBF658AC6}" destId="{01962125-9F67-4AF5-88CC-C2B19C2ABEBA}" srcOrd="2" destOrd="0" presId="urn:microsoft.com/office/officeart/2008/layout/LinedList"/>
    <dgm:cxn modelId="{CC420BB2-B85D-4565-80B2-729BECE0D6E6}" type="presParOf" srcId="{6EC983C1-8840-4995-94EF-E8C19E559FA2}" destId="{7C419C9D-99A6-47BF-AD8C-4584BBA1742C}" srcOrd="2" destOrd="0" presId="urn:microsoft.com/office/officeart/2008/layout/LinedList"/>
    <dgm:cxn modelId="{BAE6D0AC-FC94-455E-9FAC-2BDFF431365D}" type="presParOf" srcId="{6EC983C1-8840-4995-94EF-E8C19E559FA2}" destId="{A947570A-6486-4D2F-856A-08A2211DFC1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82D21-5647-43FE-A520-60A5F52E3491}">
      <dsp:nvSpPr>
        <dsp:cNvPr id="0" name=""/>
        <dsp:cNvSpPr/>
      </dsp:nvSpPr>
      <dsp:spPr>
        <a:xfrm>
          <a:off x="0" y="0"/>
          <a:ext cx="2816352" cy="4249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Collect Data</a:t>
          </a:r>
          <a:endParaRPr lang="en-US" sz="1900" kern="1200" dirty="0"/>
        </a:p>
      </dsp:txBody>
      <dsp:txXfrm>
        <a:off x="12447" y="12447"/>
        <a:ext cx="2308045" cy="400083"/>
      </dsp:txXfrm>
    </dsp:sp>
    <dsp:sp modelId="{EFC16A4C-3E2C-473A-893E-C6DDC571A6D8}">
      <dsp:nvSpPr>
        <dsp:cNvPr id="0" name=""/>
        <dsp:cNvSpPr/>
      </dsp:nvSpPr>
      <dsp:spPr>
        <a:xfrm>
          <a:off x="210312" y="484002"/>
          <a:ext cx="2816352" cy="424977"/>
        </a:xfrm>
        <a:prstGeom prst="roundRect">
          <a:avLst>
            <a:gd name="adj" fmla="val 10000"/>
          </a:avLst>
        </a:prstGeom>
        <a:solidFill>
          <a:schemeClr val="accent4">
            <a:hueOff val="-1217520"/>
            <a:satOff val="-13096"/>
            <a:lumOff val="12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Process Data</a:t>
          </a:r>
          <a:endParaRPr lang="en-US" sz="1900" kern="1200" dirty="0"/>
        </a:p>
      </dsp:txBody>
      <dsp:txXfrm>
        <a:off x="222759" y="496449"/>
        <a:ext cx="2304910" cy="400083"/>
      </dsp:txXfrm>
    </dsp:sp>
    <dsp:sp modelId="{088ECF82-D307-40D3-B14C-7D0C55183F87}">
      <dsp:nvSpPr>
        <dsp:cNvPr id="0" name=""/>
        <dsp:cNvSpPr/>
      </dsp:nvSpPr>
      <dsp:spPr>
        <a:xfrm>
          <a:off x="420623" y="968004"/>
          <a:ext cx="2816352" cy="424977"/>
        </a:xfrm>
        <a:prstGeom prst="roundRect">
          <a:avLst>
            <a:gd name="adj" fmla="val 10000"/>
          </a:avLst>
        </a:prstGeom>
        <a:solidFill>
          <a:schemeClr val="accent4">
            <a:hueOff val="-2435040"/>
            <a:satOff val="-26191"/>
            <a:lumOff val="24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Connect Database</a:t>
          </a:r>
          <a:endParaRPr lang="en-US" sz="1900" kern="1200" dirty="0"/>
        </a:p>
      </dsp:txBody>
      <dsp:txXfrm>
        <a:off x="433070" y="980451"/>
        <a:ext cx="2304910" cy="400083"/>
      </dsp:txXfrm>
    </dsp:sp>
    <dsp:sp modelId="{9F7F39FD-3DB7-4F0E-AF6B-B7203AB615A2}">
      <dsp:nvSpPr>
        <dsp:cNvPr id="0" name=""/>
        <dsp:cNvSpPr/>
      </dsp:nvSpPr>
      <dsp:spPr>
        <a:xfrm>
          <a:off x="630935" y="1452007"/>
          <a:ext cx="2816352" cy="424977"/>
        </a:xfrm>
        <a:prstGeom prst="roundRect">
          <a:avLst>
            <a:gd name="adj" fmla="val 10000"/>
          </a:avLst>
        </a:prstGeom>
        <a:solidFill>
          <a:schemeClr val="accent4">
            <a:hueOff val="-3652559"/>
            <a:satOff val="-39287"/>
            <a:lumOff val="3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Update Table</a:t>
          </a:r>
          <a:endParaRPr lang="en-US" sz="1900" kern="1200" dirty="0"/>
        </a:p>
      </dsp:txBody>
      <dsp:txXfrm>
        <a:off x="643382" y="1464454"/>
        <a:ext cx="2304910" cy="400083"/>
      </dsp:txXfrm>
    </dsp:sp>
    <dsp:sp modelId="{28D1A3FE-14B7-42CE-A69C-60BF256C4663}">
      <dsp:nvSpPr>
        <dsp:cNvPr id="0" name=""/>
        <dsp:cNvSpPr/>
      </dsp:nvSpPr>
      <dsp:spPr>
        <a:xfrm>
          <a:off x="841247" y="1936009"/>
          <a:ext cx="2816352" cy="424977"/>
        </a:xfrm>
        <a:prstGeom prst="roundRect">
          <a:avLst>
            <a:gd name="adj" fmla="val 10000"/>
          </a:avLst>
        </a:prstGeom>
        <a:solidFill>
          <a:schemeClr val="accent4">
            <a:hueOff val="-4870079"/>
            <a:satOff val="-52383"/>
            <a:lumOff val="49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Close Connection</a:t>
          </a:r>
          <a:endParaRPr lang="en-US" sz="1900" kern="1200" dirty="0"/>
        </a:p>
      </dsp:txBody>
      <dsp:txXfrm>
        <a:off x="853694" y="1948456"/>
        <a:ext cx="2304910" cy="400083"/>
      </dsp:txXfrm>
    </dsp:sp>
    <dsp:sp modelId="{20C495F7-B777-4159-83A7-52C04C8DC3BE}">
      <dsp:nvSpPr>
        <dsp:cNvPr id="0" name=""/>
        <dsp:cNvSpPr/>
      </dsp:nvSpPr>
      <dsp:spPr>
        <a:xfrm>
          <a:off x="2540116" y="310469"/>
          <a:ext cx="276235" cy="276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02269" y="310469"/>
        <a:ext cx="151929" cy="207867"/>
      </dsp:txXfrm>
    </dsp:sp>
    <dsp:sp modelId="{3907D5A3-22AA-476A-87AE-81211CB2985C}">
      <dsp:nvSpPr>
        <dsp:cNvPr id="0" name=""/>
        <dsp:cNvSpPr/>
      </dsp:nvSpPr>
      <dsp:spPr>
        <a:xfrm>
          <a:off x="2750428" y="794472"/>
          <a:ext cx="276235" cy="276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751606"/>
            <a:satOff val="-2234"/>
            <a:lumOff val="-16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751606"/>
              <a:satOff val="-2234"/>
              <a:lumOff val="-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812581" y="794472"/>
        <a:ext cx="151929" cy="207867"/>
      </dsp:txXfrm>
    </dsp:sp>
    <dsp:sp modelId="{D4A1F833-ED79-4A08-8B70-EF65DA4D513C}">
      <dsp:nvSpPr>
        <dsp:cNvPr id="0" name=""/>
        <dsp:cNvSpPr/>
      </dsp:nvSpPr>
      <dsp:spPr>
        <a:xfrm>
          <a:off x="2960740" y="1271391"/>
          <a:ext cx="276235" cy="276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503211"/>
            <a:satOff val="-4469"/>
            <a:lumOff val="-33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503211"/>
              <a:satOff val="-4469"/>
              <a:lumOff val="-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22893" y="1271391"/>
        <a:ext cx="151929" cy="207867"/>
      </dsp:txXfrm>
    </dsp:sp>
    <dsp:sp modelId="{1184DE3C-F04E-41B1-999C-B1AD2E20C199}">
      <dsp:nvSpPr>
        <dsp:cNvPr id="0" name=""/>
        <dsp:cNvSpPr/>
      </dsp:nvSpPr>
      <dsp:spPr>
        <a:xfrm>
          <a:off x="3171052" y="1760115"/>
          <a:ext cx="276235" cy="276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5254817"/>
            <a:satOff val="-6703"/>
            <a:lumOff val="-49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5254817"/>
              <a:satOff val="-6703"/>
              <a:lumOff val="-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233205" y="1760115"/>
        <a:ext cx="151929" cy="207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D4FA0-DF3A-42BD-BA0E-B8F72E9D15CC}">
      <dsp:nvSpPr>
        <dsp:cNvPr id="0" name=""/>
        <dsp:cNvSpPr/>
      </dsp:nvSpPr>
      <dsp:spPr>
        <a:xfrm>
          <a:off x="0" y="0"/>
          <a:ext cx="8382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B2EBC-DBD7-4E04-AACD-1A5242BC29B5}">
      <dsp:nvSpPr>
        <dsp:cNvPr id="0" name=""/>
        <dsp:cNvSpPr/>
      </dsp:nvSpPr>
      <dsp:spPr>
        <a:xfrm>
          <a:off x="0" y="0"/>
          <a:ext cx="1676400" cy="385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kern="1200" dirty="0" smtClean="0"/>
            <a:t>Benefits</a:t>
          </a:r>
          <a:endParaRPr lang="en-US" sz="3100" b="0" kern="1200" dirty="0"/>
        </a:p>
      </dsp:txBody>
      <dsp:txXfrm>
        <a:off x="0" y="0"/>
        <a:ext cx="1676400" cy="3851976"/>
      </dsp:txXfrm>
    </dsp:sp>
    <dsp:sp modelId="{F6ECA126-B948-48DB-B6EC-DBC5970B48AF}">
      <dsp:nvSpPr>
        <dsp:cNvPr id="0" name=""/>
        <dsp:cNvSpPr/>
      </dsp:nvSpPr>
      <dsp:spPr>
        <a:xfrm>
          <a:off x="1802130" y="30328"/>
          <a:ext cx="6579870" cy="60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Processing queries and object management</a:t>
          </a:r>
          <a:endParaRPr lang="en-US" sz="2200" b="0" i="0" kern="1200" dirty="0"/>
        </a:p>
      </dsp:txBody>
      <dsp:txXfrm>
        <a:off x="1802130" y="30328"/>
        <a:ext cx="6579870" cy="606573"/>
      </dsp:txXfrm>
    </dsp:sp>
    <dsp:sp modelId="{1789123E-4657-4C81-A66C-96BCB975FCFE}">
      <dsp:nvSpPr>
        <dsp:cNvPr id="0" name=""/>
        <dsp:cNvSpPr/>
      </dsp:nvSpPr>
      <dsp:spPr>
        <a:xfrm>
          <a:off x="1676400" y="636902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8E87A-4229-4179-A7B3-EE910FCAE6F5}">
      <dsp:nvSpPr>
        <dsp:cNvPr id="0" name=""/>
        <dsp:cNvSpPr/>
      </dsp:nvSpPr>
      <dsp:spPr>
        <a:xfrm>
          <a:off x="1802130" y="667230"/>
          <a:ext cx="6579870" cy="60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Controlling redundancy and data inconsistency</a:t>
          </a:r>
          <a:endParaRPr lang="en-US" sz="2200" b="0" i="0" kern="1200" dirty="0"/>
        </a:p>
      </dsp:txBody>
      <dsp:txXfrm>
        <a:off x="1802130" y="667230"/>
        <a:ext cx="6579870" cy="606573"/>
      </dsp:txXfrm>
    </dsp:sp>
    <dsp:sp modelId="{EBDE181F-AC42-499D-9E04-1A3772B0C9B1}">
      <dsp:nvSpPr>
        <dsp:cNvPr id="0" name=""/>
        <dsp:cNvSpPr/>
      </dsp:nvSpPr>
      <dsp:spPr>
        <a:xfrm>
          <a:off x="1676400" y="1273804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C60E8-2A5B-45CE-8A1C-0728756E804A}">
      <dsp:nvSpPr>
        <dsp:cNvPr id="0" name=""/>
        <dsp:cNvSpPr/>
      </dsp:nvSpPr>
      <dsp:spPr>
        <a:xfrm>
          <a:off x="1802130" y="1304132"/>
          <a:ext cx="6579870" cy="60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Efficient memory management and indexing</a:t>
          </a:r>
          <a:endParaRPr lang="en-US" sz="2200" b="0" i="0" kern="1200" dirty="0"/>
        </a:p>
      </dsp:txBody>
      <dsp:txXfrm>
        <a:off x="1802130" y="1304132"/>
        <a:ext cx="6579870" cy="606573"/>
      </dsp:txXfrm>
    </dsp:sp>
    <dsp:sp modelId="{D3F21C78-4212-4874-961B-119CDD29FFE7}">
      <dsp:nvSpPr>
        <dsp:cNvPr id="0" name=""/>
        <dsp:cNvSpPr/>
      </dsp:nvSpPr>
      <dsp:spPr>
        <a:xfrm>
          <a:off x="1676400" y="1910706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71401-42BE-4EFA-8823-C3DB0ACE7F39}">
      <dsp:nvSpPr>
        <dsp:cNvPr id="0" name=""/>
        <dsp:cNvSpPr/>
      </dsp:nvSpPr>
      <dsp:spPr>
        <a:xfrm>
          <a:off x="1802130" y="1941034"/>
          <a:ext cx="6579870" cy="60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Concurrency control and transaction management</a:t>
          </a:r>
          <a:endParaRPr lang="en-US" sz="2200" b="0" i="0" kern="1200" dirty="0"/>
        </a:p>
      </dsp:txBody>
      <dsp:txXfrm>
        <a:off x="1802130" y="1941034"/>
        <a:ext cx="6579870" cy="606573"/>
      </dsp:txXfrm>
    </dsp:sp>
    <dsp:sp modelId="{1AEA8C7F-57A3-41CE-8B5B-BFF8711BB1B4}">
      <dsp:nvSpPr>
        <dsp:cNvPr id="0" name=""/>
        <dsp:cNvSpPr/>
      </dsp:nvSpPr>
      <dsp:spPr>
        <a:xfrm>
          <a:off x="1676400" y="2547608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AB576-BDBE-4276-AEFB-6211FE059EB3}">
      <dsp:nvSpPr>
        <dsp:cNvPr id="0" name=""/>
        <dsp:cNvSpPr/>
      </dsp:nvSpPr>
      <dsp:spPr>
        <a:xfrm>
          <a:off x="1802130" y="2577936"/>
          <a:ext cx="6579870" cy="60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Data security</a:t>
          </a:r>
          <a:endParaRPr lang="en-US" sz="2200" b="0" i="0" kern="1200" dirty="0"/>
        </a:p>
      </dsp:txBody>
      <dsp:txXfrm>
        <a:off x="1802130" y="2577936"/>
        <a:ext cx="6579870" cy="606573"/>
      </dsp:txXfrm>
    </dsp:sp>
    <dsp:sp modelId="{427E38BC-9B31-45D7-B6FB-624FB45518CE}">
      <dsp:nvSpPr>
        <dsp:cNvPr id="0" name=""/>
        <dsp:cNvSpPr/>
      </dsp:nvSpPr>
      <dsp:spPr>
        <a:xfrm>
          <a:off x="1676400" y="3184510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7F2F2-0BB6-4390-BAFE-690521630E2E}">
      <dsp:nvSpPr>
        <dsp:cNvPr id="0" name=""/>
        <dsp:cNvSpPr/>
      </dsp:nvSpPr>
      <dsp:spPr>
        <a:xfrm>
          <a:off x="1802130" y="3214838"/>
          <a:ext cx="6579870" cy="60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smtClean="0"/>
            <a:t>Integrated data</a:t>
          </a:r>
          <a:endParaRPr lang="en-US" sz="2200" b="0" i="0" kern="1200" dirty="0"/>
        </a:p>
      </dsp:txBody>
      <dsp:txXfrm>
        <a:off x="1802130" y="3214838"/>
        <a:ext cx="6579870" cy="606573"/>
      </dsp:txXfrm>
    </dsp:sp>
    <dsp:sp modelId="{1BE8319F-251D-44F4-8509-23A93A01FC71}">
      <dsp:nvSpPr>
        <dsp:cNvPr id="0" name=""/>
        <dsp:cNvSpPr/>
      </dsp:nvSpPr>
      <dsp:spPr>
        <a:xfrm>
          <a:off x="1676400" y="3821412"/>
          <a:ext cx="670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22DFA-807B-43A9-9143-D18CE32900A8}">
      <dsp:nvSpPr>
        <dsp:cNvPr id="0" name=""/>
        <dsp:cNvSpPr/>
      </dsp:nvSpPr>
      <dsp:spPr>
        <a:xfrm>
          <a:off x="2028824" y="1394702"/>
          <a:ext cx="819150" cy="8191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Python</a:t>
          </a:r>
          <a:endParaRPr lang="en-US" sz="1400" kern="1200" dirty="0"/>
        </a:p>
      </dsp:txBody>
      <dsp:txXfrm>
        <a:off x="2148786" y="1514664"/>
        <a:ext cx="579226" cy="579226"/>
      </dsp:txXfrm>
    </dsp:sp>
    <dsp:sp modelId="{3BA6CA4A-6232-45A4-8257-C179AE7B3A9B}">
      <dsp:nvSpPr>
        <dsp:cNvPr id="0" name=""/>
        <dsp:cNvSpPr/>
      </dsp:nvSpPr>
      <dsp:spPr>
        <a:xfrm rot="16200000">
          <a:off x="2151556" y="1092742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24057" y="1093517"/>
        <a:ext cx="28684" cy="28684"/>
      </dsp:txXfrm>
    </dsp:sp>
    <dsp:sp modelId="{C316E906-6D41-4564-9135-9BC1F37F0109}">
      <dsp:nvSpPr>
        <dsp:cNvPr id="0" name=""/>
        <dsp:cNvSpPr/>
      </dsp:nvSpPr>
      <dsp:spPr>
        <a:xfrm>
          <a:off x="2028824" y="1866"/>
          <a:ext cx="819150" cy="8191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MySQL</a:t>
          </a:r>
          <a:endParaRPr lang="en-US" sz="800" kern="1200" dirty="0"/>
        </a:p>
      </dsp:txBody>
      <dsp:txXfrm>
        <a:off x="2148786" y="121828"/>
        <a:ext cx="579226" cy="579226"/>
      </dsp:txXfrm>
    </dsp:sp>
    <dsp:sp modelId="{3BC518F9-3E37-4360-90D9-A44D5C1ECCF1}">
      <dsp:nvSpPr>
        <dsp:cNvPr id="0" name=""/>
        <dsp:cNvSpPr/>
      </dsp:nvSpPr>
      <dsp:spPr>
        <a:xfrm rot="18900000">
          <a:off x="2643998" y="1296718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6499" y="1297493"/>
        <a:ext cx="28684" cy="28684"/>
      </dsp:txXfrm>
    </dsp:sp>
    <dsp:sp modelId="{0749C59B-42AA-489D-BE81-239C61FD4826}">
      <dsp:nvSpPr>
        <dsp:cNvPr id="0" name=""/>
        <dsp:cNvSpPr/>
      </dsp:nvSpPr>
      <dsp:spPr>
        <a:xfrm>
          <a:off x="3013709" y="409818"/>
          <a:ext cx="819150" cy="819150"/>
        </a:xfrm>
        <a:prstGeom prst="ellipse">
          <a:avLst/>
        </a:prstGeom>
        <a:solidFill>
          <a:schemeClr val="accent5">
            <a:hueOff val="-703510"/>
            <a:satOff val="4296"/>
            <a:lumOff val="23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Oracle</a:t>
          </a:r>
          <a:endParaRPr lang="en-US" sz="800" kern="1200" dirty="0"/>
        </a:p>
      </dsp:txBody>
      <dsp:txXfrm>
        <a:off x="3133671" y="529780"/>
        <a:ext cx="579226" cy="579226"/>
      </dsp:txXfrm>
    </dsp:sp>
    <dsp:sp modelId="{7B79F378-B482-4F3B-B3CE-BE8F8961CC79}">
      <dsp:nvSpPr>
        <dsp:cNvPr id="0" name=""/>
        <dsp:cNvSpPr/>
      </dsp:nvSpPr>
      <dsp:spPr>
        <a:xfrm>
          <a:off x="2847974" y="1789160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0476" y="1789935"/>
        <a:ext cx="28684" cy="28684"/>
      </dsp:txXfrm>
    </dsp:sp>
    <dsp:sp modelId="{4D6B4A1D-0FEB-421B-9809-E7E40157FD26}">
      <dsp:nvSpPr>
        <dsp:cNvPr id="0" name=""/>
        <dsp:cNvSpPr/>
      </dsp:nvSpPr>
      <dsp:spPr>
        <a:xfrm>
          <a:off x="3421661" y="1394702"/>
          <a:ext cx="819150" cy="819150"/>
        </a:xfrm>
        <a:prstGeom prst="ellipse">
          <a:avLst/>
        </a:prstGeom>
        <a:solidFill>
          <a:schemeClr val="accent5">
            <a:hueOff val="-1407020"/>
            <a:satOff val="8593"/>
            <a:lumOff val="46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MS SQL Server</a:t>
          </a:r>
          <a:endParaRPr lang="en-US" sz="800" kern="1200" dirty="0"/>
        </a:p>
      </dsp:txBody>
      <dsp:txXfrm>
        <a:off x="3541623" y="1514664"/>
        <a:ext cx="579226" cy="579226"/>
      </dsp:txXfrm>
    </dsp:sp>
    <dsp:sp modelId="{D8F6196C-2C71-492D-8223-740FFFFDFCD8}">
      <dsp:nvSpPr>
        <dsp:cNvPr id="0" name=""/>
        <dsp:cNvSpPr/>
      </dsp:nvSpPr>
      <dsp:spPr>
        <a:xfrm rot="2700000">
          <a:off x="2643998" y="2281602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6499" y="2282377"/>
        <a:ext cx="28684" cy="28684"/>
      </dsp:txXfrm>
    </dsp:sp>
    <dsp:sp modelId="{16A06669-3F2F-4A8F-9B45-6EBB0AAC08CC}">
      <dsp:nvSpPr>
        <dsp:cNvPr id="0" name=""/>
        <dsp:cNvSpPr/>
      </dsp:nvSpPr>
      <dsp:spPr>
        <a:xfrm>
          <a:off x="3013709" y="2379586"/>
          <a:ext cx="819150" cy="819150"/>
        </a:xfrm>
        <a:prstGeom prst="ellipse">
          <a:avLst/>
        </a:prstGeom>
        <a:solidFill>
          <a:schemeClr val="accent5">
            <a:hueOff val="-2110529"/>
            <a:satOff val="12889"/>
            <a:lumOff val="69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PostgreSQL</a:t>
          </a:r>
          <a:endParaRPr lang="en-US" sz="800" kern="1200" dirty="0"/>
        </a:p>
      </dsp:txBody>
      <dsp:txXfrm>
        <a:off x="3133671" y="2499548"/>
        <a:ext cx="579226" cy="579226"/>
      </dsp:txXfrm>
    </dsp:sp>
    <dsp:sp modelId="{52BA9B40-9FF5-44EA-AF99-BCBE31F7A7AE}">
      <dsp:nvSpPr>
        <dsp:cNvPr id="0" name=""/>
        <dsp:cNvSpPr/>
      </dsp:nvSpPr>
      <dsp:spPr>
        <a:xfrm rot="5400000">
          <a:off x="2151556" y="2485578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24057" y="2486353"/>
        <a:ext cx="28684" cy="28684"/>
      </dsp:txXfrm>
    </dsp:sp>
    <dsp:sp modelId="{76669AC1-7387-4112-9332-AC52B3A3FBD0}">
      <dsp:nvSpPr>
        <dsp:cNvPr id="0" name=""/>
        <dsp:cNvSpPr/>
      </dsp:nvSpPr>
      <dsp:spPr>
        <a:xfrm>
          <a:off x="2028825" y="2787538"/>
          <a:ext cx="819150" cy="819150"/>
        </a:xfrm>
        <a:prstGeom prst="ellipse">
          <a:avLst/>
        </a:prstGeom>
        <a:solidFill>
          <a:schemeClr val="accent5">
            <a:hueOff val="-2814039"/>
            <a:satOff val="17186"/>
            <a:lumOff val="92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Informix</a:t>
          </a:r>
          <a:endParaRPr lang="en-US" sz="800" kern="1200" dirty="0"/>
        </a:p>
      </dsp:txBody>
      <dsp:txXfrm>
        <a:off x="2148787" y="2907500"/>
        <a:ext cx="579226" cy="579226"/>
      </dsp:txXfrm>
    </dsp:sp>
    <dsp:sp modelId="{8B7910D8-FEEB-4352-9C99-C336B4605DBC}">
      <dsp:nvSpPr>
        <dsp:cNvPr id="0" name=""/>
        <dsp:cNvSpPr/>
      </dsp:nvSpPr>
      <dsp:spPr>
        <a:xfrm rot="8100000">
          <a:off x="1659114" y="2281602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931615" y="2282377"/>
        <a:ext cx="28684" cy="28684"/>
      </dsp:txXfrm>
    </dsp:sp>
    <dsp:sp modelId="{8C575A21-F911-4BA9-B256-FCF908782DD9}">
      <dsp:nvSpPr>
        <dsp:cNvPr id="0" name=""/>
        <dsp:cNvSpPr/>
      </dsp:nvSpPr>
      <dsp:spPr>
        <a:xfrm>
          <a:off x="1043940" y="2379586"/>
          <a:ext cx="819150" cy="819150"/>
        </a:xfrm>
        <a:prstGeom prst="ellipse">
          <a:avLst/>
        </a:prstGeom>
        <a:solidFill>
          <a:schemeClr val="accent5">
            <a:hueOff val="-3517549"/>
            <a:satOff val="21482"/>
            <a:lumOff val="11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SQLite</a:t>
          </a:r>
          <a:endParaRPr lang="en-US" sz="800" kern="1200" dirty="0"/>
        </a:p>
      </dsp:txBody>
      <dsp:txXfrm>
        <a:off x="1163902" y="2499548"/>
        <a:ext cx="579226" cy="579226"/>
      </dsp:txXfrm>
    </dsp:sp>
    <dsp:sp modelId="{96CB7534-6F58-4C0D-A986-1EA7AD5C4528}">
      <dsp:nvSpPr>
        <dsp:cNvPr id="0" name=""/>
        <dsp:cNvSpPr/>
      </dsp:nvSpPr>
      <dsp:spPr>
        <a:xfrm rot="10800000">
          <a:off x="1455138" y="1789160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727639" y="1789935"/>
        <a:ext cx="28684" cy="28684"/>
      </dsp:txXfrm>
    </dsp:sp>
    <dsp:sp modelId="{85509A06-EA02-4EAF-96B5-A4C767E313FA}">
      <dsp:nvSpPr>
        <dsp:cNvPr id="0" name=""/>
        <dsp:cNvSpPr/>
      </dsp:nvSpPr>
      <dsp:spPr>
        <a:xfrm>
          <a:off x="635988" y="1394702"/>
          <a:ext cx="819150" cy="819150"/>
        </a:xfrm>
        <a:prstGeom prst="ellipse">
          <a:avLst/>
        </a:prstGeom>
        <a:solidFill>
          <a:schemeClr val="accent5">
            <a:hueOff val="-4221059"/>
            <a:satOff val="25779"/>
            <a:lumOff val="139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Sybase</a:t>
          </a:r>
          <a:endParaRPr lang="en-US" sz="800" kern="1200" dirty="0"/>
        </a:p>
      </dsp:txBody>
      <dsp:txXfrm>
        <a:off x="755950" y="1514664"/>
        <a:ext cx="579226" cy="579226"/>
      </dsp:txXfrm>
    </dsp:sp>
    <dsp:sp modelId="{1944B028-B4B0-4DD4-AE66-F42C4DA97154}">
      <dsp:nvSpPr>
        <dsp:cNvPr id="0" name=""/>
        <dsp:cNvSpPr/>
      </dsp:nvSpPr>
      <dsp:spPr>
        <a:xfrm rot="13500000">
          <a:off x="1659114" y="1296718"/>
          <a:ext cx="573686" cy="30234"/>
        </a:xfrm>
        <a:custGeom>
          <a:avLst/>
          <a:gdLst/>
          <a:ahLst/>
          <a:cxnLst/>
          <a:rect l="0" t="0" r="0" b="0"/>
          <a:pathLst>
            <a:path>
              <a:moveTo>
                <a:pt x="0" y="15117"/>
              </a:moveTo>
              <a:lnTo>
                <a:pt x="573686" y="1511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931615" y="1297493"/>
        <a:ext cx="28684" cy="28684"/>
      </dsp:txXfrm>
    </dsp:sp>
    <dsp:sp modelId="{83DD524C-CF49-49A4-8040-173AFAB55E81}">
      <dsp:nvSpPr>
        <dsp:cNvPr id="0" name=""/>
        <dsp:cNvSpPr/>
      </dsp:nvSpPr>
      <dsp:spPr>
        <a:xfrm>
          <a:off x="1043940" y="409818"/>
          <a:ext cx="819150" cy="819150"/>
        </a:xfrm>
        <a:prstGeom prst="ellipse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MongoDB</a:t>
          </a:r>
          <a:endParaRPr lang="en-US" sz="800" kern="1200" dirty="0"/>
        </a:p>
      </dsp:txBody>
      <dsp:txXfrm>
        <a:off x="1163902" y="529780"/>
        <a:ext cx="579226" cy="5792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6097D-CDB1-420A-93AD-229EEB4D92B2}">
      <dsp:nvSpPr>
        <dsp:cNvPr id="0" name=""/>
        <dsp:cNvSpPr/>
      </dsp:nvSpPr>
      <dsp:spPr>
        <a:xfrm rot="5400000">
          <a:off x="1709567" y="6384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MySQL</a:t>
          </a:r>
          <a:endParaRPr lang="en-US" sz="900" kern="1200" dirty="0"/>
        </a:p>
      </dsp:txBody>
      <dsp:txXfrm rot="-5400000">
        <a:off x="1905971" y="152789"/>
        <a:ext cx="586397" cy="674020"/>
      </dsp:txXfrm>
    </dsp:sp>
    <dsp:sp modelId="{07E5D9CA-B663-49C7-939C-9BF2180E98E1}">
      <dsp:nvSpPr>
        <dsp:cNvPr id="0" name=""/>
        <dsp:cNvSpPr/>
      </dsp:nvSpPr>
      <dsp:spPr>
        <a:xfrm>
          <a:off x="2650976" y="196036"/>
          <a:ext cx="1092794" cy="58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mysql</a:t>
          </a:r>
          <a:r>
            <a:rPr lang="en-US" sz="900" kern="1200" dirty="0" smtClean="0"/>
            <a:t>-connector</a:t>
          </a:r>
          <a:endParaRPr lang="en-US" sz="900" kern="1200" dirty="0"/>
        </a:p>
      </dsp:txBody>
      <dsp:txXfrm>
        <a:off x="2650976" y="196036"/>
        <a:ext cx="1092794" cy="587523"/>
      </dsp:txXfrm>
    </dsp:sp>
    <dsp:sp modelId="{A9B35A84-EDB1-467C-B6D1-3EEDE841D4FA}">
      <dsp:nvSpPr>
        <dsp:cNvPr id="0" name=""/>
        <dsp:cNvSpPr/>
      </dsp:nvSpPr>
      <dsp:spPr>
        <a:xfrm rot="5400000">
          <a:off x="789505" y="6384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985909" y="152789"/>
        <a:ext cx="586397" cy="674020"/>
      </dsp:txXfrm>
    </dsp:sp>
    <dsp:sp modelId="{F3BCEF44-997B-4D7A-B676-A8C1BBDD8250}">
      <dsp:nvSpPr>
        <dsp:cNvPr id="0" name=""/>
        <dsp:cNvSpPr/>
      </dsp:nvSpPr>
      <dsp:spPr>
        <a:xfrm rot="5400000">
          <a:off x="1247774" y="89499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Oracle</a:t>
          </a:r>
          <a:endParaRPr lang="en-US" sz="900" kern="1200" dirty="0"/>
        </a:p>
      </dsp:txBody>
      <dsp:txXfrm rot="-5400000">
        <a:off x="1444178" y="983939"/>
        <a:ext cx="586397" cy="674020"/>
      </dsp:txXfrm>
    </dsp:sp>
    <dsp:sp modelId="{D86245A2-2DE1-4CD2-8A76-AF2938D81978}">
      <dsp:nvSpPr>
        <dsp:cNvPr id="0" name=""/>
        <dsp:cNvSpPr/>
      </dsp:nvSpPr>
      <dsp:spPr>
        <a:xfrm>
          <a:off x="218628" y="1027187"/>
          <a:ext cx="1057542" cy="58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cx_oracle</a:t>
          </a:r>
          <a:endParaRPr lang="en-US" sz="900" kern="1200" dirty="0"/>
        </a:p>
      </dsp:txBody>
      <dsp:txXfrm>
        <a:off x="218628" y="1027187"/>
        <a:ext cx="1057542" cy="587523"/>
      </dsp:txXfrm>
    </dsp:sp>
    <dsp:sp modelId="{F7A5619A-97AB-4519-A09E-90A26C14ECB1}">
      <dsp:nvSpPr>
        <dsp:cNvPr id="0" name=""/>
        <dsp:cNvSpPr/>
      </dsp:nvSpPr>
      <dsp:spPr>
        <a:xfrm rot="5400000">
          <a:off x="2167836" y="89499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64240" y="983939"/>
        <a:ext cx="586397" cy="674020"/>
      </dsp:txXfrm>
    </dsp:sp>
    <dsp:sp modelId="{D561294C-0756-463A-9D69-C0C4DC0F1688}">
      <dsp:nvSpPr>
        <dsp:cNvPr id="0" name=""/>
        <dsp:cNvSpPr/>
      </dsp:nvSpPr>
      <dsp:spPr>
        <a:xfrm rot="5400000">
          <a:off x="1709567" y="172614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MongoDB</a:t>
          </a:r>
          <a:endParaRPr lang="en-US" sz="900" kern="1200" dirty="0"/>
        </a:p>
      </dsp:txBody>
      <dsp:txXfrm rot="-5400000">
        <a:off x="1905971" y="1815089"/>
        <a:ext cx="586397" cy="674020"/>
      </dsp:txXfrm>
    </dsp:sp>
    <dsp:sp modelId="{D252E6EB-82ED-4486-B56E-23E38A8CD346}">
      <dsp:nvSpPr>
        <dsp:cNvPr id="0" name=""/>
        <dsp:cNvSpPr/>
      </dsp:nvSpPr>
      <dsp:spPr>
        <a:xfrm>
          <a:off x="2650976" y="1858337"/>
          <a:ext cx="1092794" cy="58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pymongo</a:t>
          </a:r>
          <a:endParaRPr lang="en-US" sz="900" kern="1200" dirty="0"/>
        </a:p>
      </dsp:txBody>
      <dsp:txXfrm>
        <a:off x="2650976" y="1858337"/>
        <a:ext cx="1092794" cy="587523"/>
      </dsp:txXfrm>
    </dsp:sp>
    <dsp:sp modelId="{D5B6954D-7C54-4681-99E7-9325D427E0E0}">
      <dsp:nvSpPr>
        <dsp:cNvPr id="0" name=""/>
        <dsp:cNvSpPr/>
      </dsp:nvSpPr>
      <dsp:spPr>
        <a:xfrm rot="5400000">
          <a:off x="789505" y="172614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985909" y="1815089"/>
        <a:ext cx="586397" cy="674020"/>
      </dsp:txXfrm>
    </dsp:sp>
    <dsp:sp modelId="{1DC8223E-F3FC-4BE1-946C-447AF4E8A399}">
      <dsp:nvSpPr>
        <dsp:cNvPr id="0" name=""/>
        <dsp:cNvSpPr/>
      </dsp:nvSpPr>
      <dsp:spPr>
        <a:xfrm rot="5400000">
          <a:off x="1247774" y="255729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SQLite</a:t>
          </a:r>
          <a:endParaRPr lang="en-US" sz="900" kern="1200" dirty="0"/>
        </a:p>
      </dsp:txBody>
      <dsp:txXfrm rot="-5400000">
        <a:off x="1444178" y="2646239"/>
        <a:ext cx="586397" cy="674020"/>
      </dsp:txXfrm>
    </dsp:sp>
    <dsp:sp modelId="{FE55DB4D-4FE9-41B1-A902-6164742E5870}">
      <dsp:nvSpPr>
        <dsp:cNvPr id="0" name=""/>
        <dsp:cNvSpPr/>
      </dsp:nvSpPr>
      <dsp:spPr>
        <a:xfrm>
          <a:off x="218628" y="2689487"/>
          <a:ext cx="1057542" cy="58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sqlite3</a:t>
          </a:r>
          <a:endParaRPr lang="en-US" sz="900" kern="1200" dirty="0"/>
        </a:p>
      </dsp:txBody>
      <dsp:txXfrm>
        <a:off x="218628" y="2689487"/>
        <a:ext cx="1057542" cy="587523"/>
      </dsp:txXfrm>
    </dsp:sp>
    <dsp:sp modelId="{5B94BF35-A47D-449E-BACB-8FAA5BFEC8E9}">
      <dsp:nvSpPr>
        <dsp:cNvPr id="0" name=""/>
        <dsp:cNvSpPr/>
      </dsp:nvSpPr>
      <dsp:spPr>
        <a:xfrm rot="5400000">
          <a:off x="2167836" y="2557294"/>
          <a:ext cx="979206" cy="8519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364240" y="2646239"/>
        <a:ext cx="586397" cy="674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9E905-D61C-4576-B88A-40847D5A836D}">
      <dsp:nvSpPr>
        <dsp:cNvPr id="0" name=""/>
        <dsp:cNvSpPr/>
      </dsp:nvSpPr>
      <dsp:spPr>
        <a:xfrm>
          <a:off x="0" y="0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66A40-2052-47D7-9A75-1F65F25FD96A}">
      <dsp:nvSpPr>
        <dsp:cNvPr id="0" name=""/>
        <dsp:cNvSpPr/>
      </dsp:nvSpPr>
      <dsp:spPr>
        <a:xfrm>
          <a:off x="0" y="0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Warning	</a:t>
          </a:r>
          <a:endParaRPr lang="en-US" sz="1300" kern="1200" dirty="0"/>
        </a:p>
      </dsp:txBody>
      <dsp:txXfrm>
        <a:off x="0" y="0"/>
        <a:ext cx="1570486" cy="460900"/>
      </dsp:txXfrm>
    </dsp:sp>
    <dsp:sp modelId="{91A4FDFC-BD5E-4CB5-BD71-FC21624F65BB}">
      <dsp:nvSpPr>
        <dsp:cNvPr id="0" name=""/>
        <dsp:cNvSpPr/>
      </dsp:nvSpPr>
      <dsp:spPr>
        <a:xfrm>
          <a:off x="1688272" y="20929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If there is any warning generated during SQL execution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88272" y="20929"/>
        <a:ext cx="6164158" cy="418591"/>
      </dsp:txXfrm>
    </dsp:sp>
    <dsp:sp modelId="{D1542FA1-B988-4B92-A4C1-27DDBF445D10}">
      <dsp:nvSpPr>
        <dsp:cNvPr id="0" name=""/>
        <dsp:cNvSpPr/>
      </dsp:nvSpPr>
      <dsp:spPr>
        <a:xfrm>
          <a:off x="1570486" y="439520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810A8-175D-4E89-A040-9C8987949972}">
      <dsp:nvSpPr>
        <dsp:cNvPr id="0" name=""/>
        <dsp:cNvSpPr/>
      </dsp:nvSpPr>
      <dsp:spPr>
        <a:xfrm>
          <a:off x="0" y="460900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13981-617B-4719-9D04-E7016DB49092}">
      <dsp:nvSpPr>
        <dsp:cNvPr id="0" name=""/>
        <dsp:cNvSpPr/>
      </dsp:nvSpPr>
      <dsp:spPr>
        <a:xfrm>
          <a:off x="0" y="460900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DatabaseError</a:t>
          </a:r>
          <a:endParaRPr lang="en-US" sz="1300" kern="1200" dirty="0"/>
        </a:p>
      </dsp:txBody>
      <dsp:txXfrm>
        <a:off x="0" y="460900"/>
        <a:ext cx="1570486" cy="460900"/>
      </dsp:txXfrm>
    </dsp:sp>
    <dsp:sp modelId="{AB7C04C8-3831-4A2B-B631-38676CC68B47}">
      <dsp:nvSpPr>
        <dsp:cNvPr id="0" name=""/>
        <dsp:cNvSpPr/>
      </dsp:nvSpPr>
      <dsp:spPr>
        <a:xfrm>
          <a:off x="1688272" y="481830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Any transaction failure or connectivity error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88272" y="481830"/>
        <a:ext cx="6164158" cy="418591"/>
      </dsp:txXfrm>
    </dsp:sp>
    <dsp:sp modelId="{C8FE01E4-4DD5-4715-AB67-8ECFDCCF7AE4}">
      <dsp:nvSpPr>
        <dsp:cNvPr id="0" name=""/>
        <dsp:cNvSpPr/>
      </dsp:nvSpPr>
      <dsp:spPr>
        <a:xfrm>
          <a:off x="1570486" y="900421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A8400-0CB4-4EC0-A890-5114E8243938}">
      <dsp:nvSpPr>
        <dsp:cNvPr id="0" name=""/>
        <dsp:cNvSpPr/>
      </dsp:nvSpPr>
      <dsp:spPr>
        <a:xfrm>
          <a:off x="0" y="921801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D29EB-80D4-46AC-B4D4-DAC678BA9CEF}">
      <dsp:nvSpPr>
        <dsp:cNvPr id="0" name=""/>
        <dsp:cNvSpPr/>
      </dsp:nvSpPr>
      <dsp:spPr>
        <a:xfrm>
          <a:off x="0" y="921801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err="1" smtClean="0"/>
            <a:t>InterfaceError</a:t>
          </a:r>
          <a:endParaRPr lang="en-US" sz="1300" kern="1200" dirty="0"/>
        </a:p>
      </dsp:txBody>
      <dsp:txXfrm>
        <a:off x="0" y="921801"/>
        <a:ext cx="1570486" cy="460900"/>
      </dsp:txXfrm>
    </dsp:sp>
    <dsp:sp modelId="{4837041D-2439-478A-9E0F-66AEB1418FB8}">
      <dsp:nvSpPr>
        <dsp:cNvPr id="0" name=""/>
        <dsp:cNvSpPr/>
      </dsp:nvSpPr>
      <dsp:spPr>
        <a:xfrm>
          <a:off x="1688272" y="942730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Specially for type mismatch, wrong query syntax  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88272" y="942730"/>
        <a:ext cx="6164158" cy="418591"/>
      </dsp:txXfrm>
    </dsp:sp>
    <dsp:sp modelId="{5DD26926-5C6A-4742-85E6-E0A9E423C992}">
      <dsp:nvSpPr>
        <dsp:cNvPr id="0" name=""/>
        <dsp:cNvSpPr/>
      </dsp:nvSpPr>
      <dsp:spPr>
        <a:xfrm>
          <a:off x="1570486" y="1361322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D8779-0675-4F27-B59A-D7EDE17D51F8}">
      <dsp:nvSpPr>
        <dsp:cNvPr id="0" name=""/>
        <dsp:cNvSpPr/>
      </dsp:nvSpPr>
      <dsp:spPr>
        <a:xfrm>
          <a:off x="0" y="1382701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2DEDD-34E8-4568-9185-7CAAA8F1BE5F}">
      <dsp:nvSpPr>
        <dsp:cNvPr id="0" name=""/>
        <dsp:cNvSpPr/>
      </dsp:nvSpPr>
      <dsp:spPr>
        <a:xfrm>
          <a:off x="0" y="1382701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err="1" smtClean="0"/>
            <a:t>IntegrityError</a:t>
          </a:r>
          <a:endParaRPr lang="en-US" sz="1300" kern="1200" dirty="0"/>
        </a:p>
      </dsp:txBody>
      <dsp:txXfrm>
        <a:off x="0" y="1382701"/>
        <a:ext cx="1570486" cy="460900"/>
      </dsp:txXfrm>
    </dsp:sp>
    <dsp:sp modelId="{3F4D1916-DF5B-4148-AEB7-CBE7523EFA57}">
      <dsp:nvSpPr>
        <dsp:cNvPr id="0" name=""/>
        <dsp:cNvSpPr/>
      </dsp:nvSpPr>
      <dsp:spPr>
        <a:xfrm>
          <a:off x="1688272" y="1403631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solidFill>
                <a:schemeClr val="bg1"/>
              </a:solidFill>
            </a:rPr>
            <a:t>If we try to enter duplicate records in the database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88272" y="1403631"/>
        <a:ext cx="6164158" cy="418591"/>
      </dsp:txXfrm>
    </dsp:sp>
    <dsp:sp modelId="{EF7CD5A2-986D-4F71-A622-24450FC54991}">
      <dsp:nvSpPr>
        <dsp:cNvPr id="0" name=""/>
        <dsp:cNvSpPr/>
      </dsp:nvSpPr>
      <dsp:spPr>
        <a:xfrm>
          <a:off x="1570486" y="1822222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720ED-8B55-4AE2-A047-D94572864BA1}">
      <dsp:nvSpPr>
        <dsp:cNvPr id="0" name=""/>
        <dsp:cNvSpPr/>
      </dsp:nvSpPr>
      <dsp:spPr>
        <a:xfrm>
          <a:off x="0" y="1843602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B5C05-AA17-4050-AD04-2207AA08581A}">
      <dsp:nvSpPr>
        <dsp:cNvPr id="0" name=""/>
        <dsp:cNvSpPr/>
      </dsp:nvSpPr>
      <dsp:spPr>
        <a:xfrm>
          <a:off x="0" y="1843602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err="1" smtClean="0"/>
            <a:t>InternalError</a:t>
          </a:r>
          <a:endParaRPr lang="en-US" sz="1300" kern="1200" dirty="0"/>
        </a:p>
      </dsp:txBody>
      <dsp:txXfrm>
        <a:off x="0" y="1843602"/>
        <a:ext cx="1570486" cy="460900"/>
      </dsp:txXfrm>
    </dsp:sp>
    <dsp:sp modelId="{C65E23A1-9086-47D1-9608-D9EB2BFAB737}">
      <dsp:nvSpPr>
        <dsp:cNvPr id="0" name=""/>
        <dsp:cNvSpPr/>
      </dsp:nvSpPr>
      <dsp:spPr>
        <a:xfrm>
          <a:off x="1688272" y="1864532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solidFill>
                <a:schemeClr val="bg1"/>
              </a:solidFill>
            </a:rPr>
            <a:t>Some unexpected thing like disconnection, access issue </a:t>
          </a:r>
          <a:endParaRPr lang="en-US" sz="1500" b="0" i="0" kern="1200" dirty="0">
            <a:solidFill>
              <a:schemeClr val="bg1"/>
            </a:solidFill>
          </a:endParaRPr>
        </a:p>
      </dsp:txBody>
      <dsp:txXfrm>
        <a:off x="1688272" y="1864532"/>
        <a:ext cx="6164158" cy="418591"/>
      </dsp:txXfrm>
    </dsp:sp>
    <dsp:sp modelId="{7369E604-F17A-4EC1-A7DE-93C005457CB0}">
      <dsp:nvSpPr>
        <dsp:cNvPr id="0" name=""/>
        <dsp:cNvSpPr/>
      </dsp:nvSpPr>
      <dsp:spPr>
        <a:xfrm>
          <a:off x="1570486" y="2283123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D9D25-80F6-432C-8B31-64DBF40AC682}">
      <dsp:nvSpPr>
        <dsp:cNvPr id="0" name=""/>
        <dsp:cNvSpPr/>
      </dsp:nvSpPr>
      <dsp:spPr>
        <a:xfrm>
          <a:off x="0" y="2304503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A0FBA-C2F3-426E-B890-B775A1F2DC85}">
      <dsp:nvSpPr>
        <dsp:cNvPr id="0" name=""/>
        <dsp:cNvSpPr/>
      </dsp:nvSpPr>
      <dsp:spPr>
        <a:xfrm>
          <a:off x="0" y="2304503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err="1" smtClean="0"/>
            <a:t>NotSupportedError</a:t>
          </a:r>
          <a:endParaRPr lang="en-US" sz="1300" kern="1200" dirty="0"/>
        </a:p>
      </dsp:txBody>
      <dsp:txXfrm>
        <a:off x="0" y="2304503"/>
        <a:ext cx="1570486" cy="460900"/>
      </dsp:txXfrm>
    </dsp:sp>
    <dsp:sp modelId="{E5453B81-A2E0-4479-810F-DFE666E7C4E8}">
      <dsp:nvSpPr>
        <dsp:cNvPr id="0" name=""/>
        <dsp:cNvSpPr/>
      </dsp:nvSpPr>
      <dsp:spPr>
        <a:xfrm>
          <a:off x="1688272" y="2325432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solidFill>
                <a:schemeClr val="bg1"/>
              </a:solidFill>
            </a:rPr>
            <a:t>Some operation that is not supported by the API</a:t>
          </a:r>
          <a:endParaRPr lang="en-US" sz="1500" b="0" i="0" kern="1200" dirty="0">
            <a:solidFill>
              <a:schemeClr val="bg1"/>
            </a:solidFill>
          </a:endParaRPr>
        </a:p>
      </dsp:txBody>
      <dsp:txXfrm>
        <a:off x="1688272" y="2325432"/>
        <a:ext cx="6164158" cy="418591"/>
      </dsp:txXfrm>
    </dsp:sp>
    <dsp:sp modelId="{A72D7975-B0DB-4366-8E2A-55F1BEC81390}">
      <dsp:nvSpPr>
        <dsp:cNvPr id="0" name=""/>
        <dsp:cNvSpPr/>
      </dsp:nvSpPr>
      <dsp:spPr>
        <a:xfrm>
          <a:off x="1570486" y="2744024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FC13D-9292-4C2B-9A77-4DC4763CFAEE}">
      <dsp:nvSpPr>
        <dsp:cNvPr id="0" name=""/>
        <dsp:cNvSpPr/>
      </dsp:nvSpPr>
      <dsp:spPr>
        <a:xfrm>
          <a:off x="0" y="2765403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11817-C297-472B-A041-72C5142D2FEF}">
      <dsp:nvSpPr>
        <dsp:cNvPr id="0" name=""/>
        <dsp:cNvSpPr/>
      </dsp:nvSpPr>
      <dsp:spPr>
        <a:xfrm>
          <a:off x="0" y="2765403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err="1" smtClean="0"/>
            <a:t>ProgrammingError</a:t>
          </a:r>
          <a:endParaRPr lang="en-US" sz="1300" kern="1200" dirty="0"/>
        </a:p>
      </dsp:txBody>
      <dsp:txXfrm>
        <a:off x="0" y="2765403"/>
        <a:ext cx="1570486" cy="460900"/>
      </dsp:txXfrm>
    </dsp:sp>
    <dsp:sp modelId="{00737B1C-3492-4F6F-9749-18C2B972D048}">
      <dsp:nvSpPr>
        <dsp:cNvPr id="0" name=""/>
        <dsp:cNvSpPr/>
      </dsp:nvSpPr>
      <dsp:spPr>
        <a:xfrm>
          <a:off x="1688272" y="2786333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solidFill>
                <a:schemeClr val="bg1"/>
              </a:solidFill>
            </a:rPr>
            <a:t>If there are any programming errors like duplicate database creations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688272" y="2786333"/>
        <a:ext cx="6164158" cy="418591"/>
      </dsp:txXfrm>
    </dsp:sp>
    <dsp:sp modelId="{24D54001-CCA0-4CB2-ADFD-5AFA848B0EB8}">
      <dsp:nvSpPr>
        <dsp:cNvPr id="0" name=""/>
        <dsp:cNvSpPr/>
      </dsp:nvSpPr>
      <dsp:spPr>
        <a:xfrm>
          <a:off x="1570486" y="3204924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AC16E-8310-4176-BB79-FF6F237BD081}">
      <dsp:nvSpPr>
        <dsp:cNvPr id="0" name=""/>
        <dsp:cNvSpPr/>
      </dsp:nvSpPr>
      <dsp:spPr>
        <a:xfrm>
          <a:off x="0" y="3226304"/>
          <a:ext cx="78524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954C3-94A0-4189-B80C-4AB19E14A30F}">
      <dsp:nvSpPr>
        <dsp:cNvPr id="0" name=""/>
        <dsp:cNvSpPr/>
      </dsp:nvSpPr>
      <dsp:spPr>
        <a:xfrm>
          <a:off x="0" y="3226304"/>
          <a:ext cx="1570486" cy="46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i="1" kern="1200" dirty="0" err="1" smtClean="0"/>
            <a:t>OperationalError</a:t>
          </a:r>
          <a:endParaRPr lang="en-US" sz="1300" kern="1200" dirty="0"/>
        </a:p>
      </dsp:txBody>
      <dsp:txXfrm>
        <a:off x="0" y="3226304"/>
        <a:ext cx="1570486" cy="460900"/>
      </dsp:txXfrm>
    </dsp:sp>
    <dsp:sp modelId="{404CC375-32CC-4B06-B39E-3260FE58B0C5}">
      <dsp:nvSpPr>
        <dsp:cNvPr id="0" name=""/>
        <dsp:cNvSpPr/>
      </dsp:nvSpPr>
      <dsp:spPr>
        <a:xfrm>
          <a:off x="1688272" y="3247233"/>
          <a:ext cx="6164158" cy="41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>
              <a:solidFill>
                <a:schemeClr val="bg1"/>
              </a:solidFill>
            </a:rPr>
            <a:t>If there are any operation errors like no databases selected</a:t>
          </a:r>
          <a:endParaRPr lang="en-US" sz="1500" b="0" i="0" kern="1200" dirty="0">
            <a:solidFill>
              <a:schemeClr val="bg1"/>
            </a:solidFill>
          </a:endParaRPr>
        </a:p>
      </dsp:txBody>
      <dsp:txXfrm>
        <a:off x="1688272" y="3247233"/>
        <a:ext cx="6164158" cy="418591"/>
      </dsp:txXfrm>
    </dsp:sp>
    <dsp:sp modelId="{7C419C9D-99A6-47BF-AD8C-4584BBA1742C}">
      <dsp:nvSpPr>
        <dsp:cNvPr id="0" name=""/>
        <dsp:cNvSpPr/>
      </dsp:nvSpPr>
      <dsp:spPr>
        <a:xfrm>
          <a:off x="1570486" y="3665825"/>
          <a:ext cx="62819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CA898-F605-4900-878E-E9768DF1D29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CFF5-268C-450A-90CA-A9303B69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9715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62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31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85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21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718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32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6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888761"/>
            <a:ext cx="9144000" cy="3257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600244"/>
            <a:ext cx="3616147" cy="455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14181"/>
            <a:ext cx="5918467" cy="212932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199029"/>
            <a:ext cx="3633788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7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783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19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1885950"/>
            <a:ext cx="9144000" cy="325755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1657352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2743200"/>
            <a:ext cx="7880905" cy="33456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0" y="3028950"/>
            <a:ext cx="5918467" cy="21293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609603" y="26289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2432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778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Generate interest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0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57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87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34315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114552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1028700"/>
            <a:ext cx="9144000" cy="411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73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4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8" y="247696"/>
            <a:ext cx="8389665" cy="455444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3"/>
            <a:ext cx="8382000" cy="3467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344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0"/>
    </p:custDataLst>
    <p:extLst>
      <p:ext uri="{BB962C8B-B14F-4D97-AF65-F5344CB8AC3E}">
        <p14:creationId xmlns:p14="http://schemas.microsoft.com/office/powerpoint/2010/main" val="14184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0" r:id="rId2"/>
    <p:sldLayoutId id="2147483682" r:id="rId3"/>
    <p:sldLayoutId id="2147483664" r:id="rId4"/>
    <p:sldLayoutId id="2147483683" r:id="rId5"/>
    <p:sldLayoutId id="2147483684" r:id="rId6"/>
    <p:sldLayoutId id="2147483662" r:id="rId7"/>
    <p:sldLayoutId id="2147483681" r:id="rId8"/>
    <p:sldLayoutId id="2147483680" r:id="rId9"/>
    <p:sldLayoutId id="2147483689" r:id="rId10"/>
    <p:sldLayoutId id="2147483665" r:id="rId11"/>
    <p:sldLayoutId id="2147483679" r:id="rId12"/>
    <p:sldLayoutId id="2147483686" r:id="rId13"/>
    <p:sldLayoutId id="2147483687" r:id="rId14"/>
    <p:sldLayoutId id="2147483688" r:id="rId15"/>
    <p:sldLayoutId id="2147483670" r:id="rId16"/>
    <p:sldLayoutId id="2147483674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docs.html" TargetMode="Externa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3.xml"/><Relationship Id="rId4" Type="http://schemas.openxmlformats.org/officeDocument/2006/relationships/hyperlink" Target="https://dev.mysql.com/doc/connector-python/e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4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03" y="2743200"/>
            <a:ext cx="7880905" cy="104775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Python Programming Language</a:t>
            </a:r>
          </a:p>
          <a:p>
            <a:endParaRPr lang="en-US" dirty="0"/>
          </a:p>
          <a:p>
            <a:r>
              <a:rPr lang="en-US" dirty="0" smtClean="0"/>
              <a:t>Day 5 | Duration: 2 Hours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3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Connection</a:t>
            </a:r>
            <a:r>
              <a:rPr lang="en-US" sz="2000" dirty="0"/>
              <a:t> objects create a connection with the database and these are further used for different transactions. These connection objects are also used as representatives of the database session</a:t>
            </a:r>
            <a:r>
              <a:rPr lang="en-US" sz="2000" dirty="0" smtClean="0"/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Cursor</a:t>
            </a:r>
            <a:r>
              <a:rPr lang="en-US" sz="2000" dirty="0"/>
              <a:t> is one of the powerful features of SQL. These are objects that are responsible for submitting various SQL statements to a database server.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>
                <a:solidFill>
                  <a:srgbClr val="00B0F0"/>
                </a:solidFill>
              </a:rPr>
              <a:t>Exception handling </a:t>
            </a:r>
            <a:r>
              <a:rPr lang="en-US" sz="2000" dirty="0"/>
              <a:t>is very easy in the Python DB-API module. We can place warnings and error handling messages in the </a:t>
            </a:r>
            <a:r>
              <a:rPr lang="en-US" sz="2000" dirty="0" smtClean="0"/>
              <a:t>programs.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Python </a:t>
            </a:r>
            <a:r>
              <a:rPr lang="en-US" sz="2000" dirty="0"/>
              <a:t>DB-API has various options to </a:t>
            </a:r>
            <a:r>
              <a:rPr lang="en-US" sz="2000" dirty="0" smtClean="0"/>
              <a:t>handle this, like </a:t>
            </a:r>
            <a:r>
              <a:rPr lang="en-US" sz="2000" i="1" dirty="0" smtClean="0"/>
              <a:t>Warning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InterfaceError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DatabaseError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IntegrityError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InternalError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NotSupportedError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ProgrammingError</a:t>
            </a:r>
            <a:r>
              <a:rPr lang="en-US" sz="2000" dirty="0" smtClean="0"/>
              <a:t> &amp; </a:t>
            </a:r>
            <a:r>
              <a:rPr lang="en-US" sz="2000" i="1" dirty="0" err="1" smtClean="0"/>
              <a:t>OperationalError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8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000" i="1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6533432"/>
              </p:ext>
            </p:extLst>
          </p:nvPr>
        </p:nvGraphicFramePr>
        <p:xfrm>
          <a:off x="834369" y="941945"/>
          <a:ext cx="7852431" cy="368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342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600" dirty="0" smtClean="0">
                <a:solidFill>
                  <a:srgbClr val="00B0F0"/>
                </a:solidFill>
              </a:rPr>
              <a:t>SQLite</a:t>
            </a:r>
            <a:r>
              <a:rPr lang="en-US" sz="2600" dirty="0" smtClean="0"/>
              <a:t> is a simple database system, which saves its data in regular data files or even in the internal memory of the computer, i.e. the RAM.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600" dirty="0" smtClean="0"/>
              <a:t>It was developed for embedded applications, like Mozilla-Firefox (Bookmarks), Symbian OS or Android.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600" dirty="0" smtClean="0"/>
              <a:t>SQLITE is “quite” fast, even though it uses a simple file. it can be used for large databases as well. If you want to use SQLite, you have to import the module </a:t>
            </a:r>
            <a:r>
              <a:rPr lang="en-US" sz="2600" i="1" dirty="0" smtClean="0"/>
              <a:t>sqlite3</a:t>
            </a:r>
            <a:r>
              <a:rPr lang="en-US" sz="2600" dirty="0" smtClean="0"/>
              <a:t>.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3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600" dirty="0" smtClean="0"/>
              <a:t> 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83456"/>
            <a:ext cx="5019675" cy="78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80999" y="933748"/>
            <a:ext cx="83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 to a SQLite Database: </a:t>
            </a:r>
            <a:r>
              <a:rPr lang="en-US" sz="1600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&lt;database&gt;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83" y="2369333"/>
            <a:ext cx="501015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1" y="3589955"/>
            <a:ext cx="5005234" cy="942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5567517" y="1620092"/>
            <a:ext cx="206692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to SQLite</a:t>
            </a:r>
            <a:endParaRPr lang="en-US" sz="1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7517" y="2734537"/>
            <a:ext cx="206692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to </a:t>
            </a:r>
            <a:r>
              <a:rPr lang="en-US" sz="14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1400" b="0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ySQL</a:t>
            </a:r>
            <a:endParaRPr lang="en-US" sz="1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50311" y="3907553"/>
            <a:ext cx="206692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Connecting to Oracle</a:t>
            </a:r>
            <a:endParaRPr lang="en-US" sz="1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56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600" dirty="0" smtClean="0"/>
              <a:t> 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7316" y="853372"/>
            <a:ext cx="2766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sz="1600" i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function creates a connection to the MySQL server and returns a </a:t>
            </a:r>
            <a:r>
              <a:rPr lang="en-US" sz="16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MySQLConnection</a:t>
            </a:r>
            <a:r>
              <a:rPr lang="en-US" sz="1600" dirty="0" smtClean="0">
                <a:solidFill>
                  <a:schemeClr val="bg1"/>
                </a:solidFill>
              </a:rPr>
              <a:t> object.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7316" y="2473224"/>
            <a:ext cx="276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1600" i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function of our </a:t>
            </a:r>
            <a:r>
              <a:rPr lang="en-US" sz="16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DBHandler</a:t>
            </a:r>
            <a:r>
              <a:rPr lang="en-US" sz="1600" dirty="0" smtClean="0">
                <a:solidFill>
                  <a:schemeClr val="bg1"/>
                </a:solidFill>
              </a:rPr>
              <a:t> class initializes the connection parameters.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i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function connects to the database and set the </a:t>
            </a:r>
            <a:r>
              <a:rPr lang="en-US" sz="1600" i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self.Connect</a:t>
            </a:r>
            <a:r>
              <a:rPr lang="en-US" sz="1600" dirty="0" smtClean="0">
                <a:solidFill>
                  <a:schemeClr val="bg1"/>
                </a:solidFill>
              </a:rPr>
              <a:t> attribute with the connection object.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6598"/>
            <a:ext cx="5012156" cy="394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65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600" dirty="0" smtClean="0"/>
              <a:t> 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38" y="3704331"/>
            <a:ext cx="8389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 creates a table </a:t>
            </a:r>
            <a:r>
              <a:rPr lang="en-US" sz="1600" dirty="0" smtClean="0">
                <a:solidFill>
                  <a:schemeClr val="bg1"/>
                </a:solidFill>
              </a:rPr>
              <a:t>(the table </a:t>
            </a:r>
            <a:r>
              <a:rPr lang="en-US" sz="1600" dirty="0">
                <a:solidFill>
                  <a:schemeClr val="bg1"/>
                </a:solidFill>
              </a:rPr>
              <a:t>name is sent as argument) in the database </a:t>
            </a:r>
            <a:r>
              <a:rPr lang="en-US" sz="1600" dirty="0" smtClean="0">
                <a:solidFill>
                  <a:schemeClr val="bg1"/>
                </a:solidFill>
              </a:rPr>
              <a:t>using Create Table SQL.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cursor()</a:t>
            </a:r>
            <a:r>
              <a:rPr lang="en-US" sz="1600" i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returns a cursor object (</a:t>
            </a:r>
            <a:r>
              <a:rPr lang="en-US" sz="1600" i="1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MySQLCursor</a:t>
            </a:r>
            <a:r>
              <a:rPr lang="en-US" sz="16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object)</a:t>
            </a:r>
            <a:r>
              <a:rPr lang="en-US" sz="1600" i="1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which has an 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execute()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method to execute SQL commands.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3" y="948128"/>
            <a:ext cx="7625716" cy="2690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9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600" dirty="0" smtClean="0"/>
              <a:t> 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1" y="857603"/>
            <a:ext cx="2209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insertTable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smtClean="0">
                <a:solidFill>
                  <a:schemeClr val="bg1"/>
                </a:solidFill>
              </a:rPr>
              <a:t>formats an insert query using parameters sent as argument.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Then the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xecute()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method to execute SQL commands (an insert query).</a:t>
            </a:r>
          </a:p>
          <a:p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there is any error then 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rollback()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else 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commit()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is called to do a rollback or commit respectively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2" y="948128"/>
            <a:ext cx="5976168" cy="3105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93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600" dirty="0" smtClean="0"/>
              <a:t> 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1" y="857603"/>
            <a:ext cx="22098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updateTable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smtClean="0">
                <a:solidFill>
                  <a:schemeClr val="bg1"/>
                </a:solidFill>
              </a:rPr>
              <a:t>formats an update query using parameters sent as argument.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Then the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xecute()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method to execute SQL commands (an update query).</a:t>
            </a:r>
          </a:p>
          <a:p>
            <a:endParaRPr lang="en-US" sz="16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The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execute()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function also returns the number of rows affected.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2" y="965948"/>
            <a:ext cx="5976168" cy="3276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9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600" dirty="0" smtClean="0"/>
              <a:t>  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8787" y="857603"/>
            <a:ext cx="22442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500" i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fetchRecords</a:t>
            </a:r>
            <a:r>
              <a:rPr lang="en-US" sz="1500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500" i="1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function formats a select query using parameters sent as argument.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Then the </a:t>
            </a:r>
            <a:r>
              <a:rPr lang="en-US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600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xecute() </a:t>
            </a:r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method to execute SQL commands (an update query).</a:t>
            </a:r>
          </a:p>
          <a:p>
            <a:endParaRPr lang="en-US" sz="16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Use loops to iterate over cursor object.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2" y="948127"/>
            <a:ext cx="5951332" cy="3293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2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3"/>
            <a:ext cx="4495801" cy="3470978"/>
          </a:xfrm>
        </p:spPr>
        <p:txBody>
          <a:bodyPr>
            <a:noAutofit/>
          </a:bodyPr>
          <a:lstStyle/>
          <a:p>
            <a:r>
              <a:rPr lang="en-US" sz="2600" dirty="0" smtClean="0"/>
              <a:t>The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600" dirty="0" smtClean="0"/>
              <a:t> function has  created an object of our </a:t>
            </a:r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dbHandler</a:t>
            </a:r>
            <a:r>
              <a:rPr lang="en-US" sz="2600" dirty="0" smtClean="0"/>
              <a:t> class and invoked the methods using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obj.&lt;method&gt;</a:t>
            </a:r>
            <a:r>
              <a:rPr lang="en-US" sz="2600" dirty="0" smtClean="0"/>
              <a:t> notation and passed the required parameters.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549" y="696380"/>
            <a:ext cx="3844454" cy="407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005451" y="3938588"/>
            <a:ext cx="798801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6468"/>
              </p:ext>
            </p:extLst>
          </p:nvPr>
        </p:nvGraphicFramePr>
        <p:xfrm>
          <a:off x="4050838" y="4138613"/>
          <a:ext cx="708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ackager Shell Object" showAsIcon="1" r:id="rId5" imgW="708480" imgH="437760" progId="Package">
                  <p:embed/>
                </p:oleObj>
              </mc:Choice>
              <mc:Fallback>
                <p:oleObj name="Packager Shell Object" showAsIcon="1" r:id="rId5" imgW="708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0838" y="4138613"/>
                        <a:ext cx="7080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86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600" i="1" dirty="0" smtClean="0">
                <a:solidFill>
                  <a:schemeClr val="accent6"/>
                </a:solidFill>
              </a:rPr>
              <a:t>“Simple </a:t>
            </a:r>
            <a:r>
              <a:rPr lang="en-US" sz="2600" i="1" dirty="0">
                <a:solidFill>
                  <a:schemeClr val="accent6"/>
                </a:solidFill>
              </a:rPr>
              <a:t>is better than complex. Complex is better than complicated</a:t>
            </a:r>
            <a:r>
              <a:rPr lang="en-US" sz="2600" i="1" dirty="0" smtClean="0">
                <a:solidFill>
                  <a:schemeClr val="accent6"/>
                </a:solidFill>
              </a:rPr>
              <a:t>.”</a:t>
            </a:r>
            <a:endParaRPr lang="en-US" sz="2600" i="1" dirty="0">
              <a:solidFill>
                <a:schemeClr val="accent6"/>
              </a:solidFill>
            </a:endParaRPr>
          </a:p>
          <a:p>
            <a:pPr algn="r"/>
            <a:r>
              <a:rPr lang="en-US" sz="1400" i="1" dirty="0" smtClean="0"/>
              <a:t>- </a:t>
            </a:r>
            <a:r>
              <a:rPr lang="en-US" sz="1400" i="1" dirty="0"/>
              <a:t>The Zen of Python (by Tim Peters)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165318"/>
              </p:ext>
            </p:extLst>
          </p:nvPr>
        </p:nvGraphicFramePr>
        <p:xfrm>
          <a:off x="838200" y="1959485"/>
          <a:ext cx="3657600" cy="23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235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87594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 smtClean="0"/>
              <a:t>Write a program to store employee id (AUTO INCREMENT), name, salary, design, project in a database table. During inserting, generate a random password for him/her and store it along with other fields. Display the records in console and also keep functionality to save the displayed result into a file (user choice). Make good formatting to print the data inside the file.</a:t>
            </a:r>
            <a:r>
              <a:rPr lang="en-US" sz="2400" dirty="0"/>
              <a:t> </a:t>
            </a:r>
            <a:r>
              <a:rPr lang="en-US" sz="2400" dirty="0" smtClean="0"/>
              <a:t>Keep functionality to pick records from a formatted file for bulk insert. For delete query remove the record and generate a single log file for all deleted records.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4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3928177"/>
          </a:xfrm>
        </p:spPr>
        <p:txBody>
          <a:bodyPr>
            <a:normAutofit fontScale="925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Python has its own DB-API to support the database programming.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We can use Python to deal with all the major DBMS packages.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We will get separate modules for each DBMS and we can install them as external library and import them in our script.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The </a:t>
            </a:r>
            <a:r>
              <a:rPr lang="en-US" sz="2400" i="1" dirty="0" smtClean="0"/>
              <a:t>connect() </a:t>
            </a:r>
            <a:r>
              <a:rPr lang="en-US" sz="2400" dirty="0" smtClean="0"/>
              <a:t>function helps to connects to the database and returns a connection-object.</a:t>
            </a:r>
          </a:p>
          <a:p>
            <a:pPr marL="457200" indent="-457200">
              <a:buBlip>
                <a:blip r:embed="rId3"/>
              </a:buBlip>
            </a:pPr>
            <a:r>
              <a:rPr lang="en-US" sz="2400" dirty="0" smtClean="0"/>
              <a:t>The </a:t>
            </a:r>
            <a:r>
              <a:rPr lang="en-US" sz="2400" i="1" dirty="0" smtClean="0"/>
              <a:t>connection-</a:t>
            </a:r>
            <a:r>
              <a:rPr lang="en-US" sz="2400" i="1" dirty="0" err="1" smtClean="0"/>
              <a:t>object.cursor</a:t>
            </a:r>
            <a:r>
              <a:rPr lang="en-US" sz="2400" i="1" dirty="0" smtClean="0"/>
              <a:t>() </a:t>
            </a:r>
            <a:r>
              <a:rPr lang="en-US" sz="2400" dirty="0" smtClean="0"/>
              <a:t>returns a cursor which has an </a:t>
            </a:r>
            <a:r>
              <a:rPr lang="en-US" sz="2400" i="1" dirty="0" smtClean="0"/>
              <a:t>execute() </a:t>
            </a:r>
            <a:r>
              <a:rPr lang="en-US" sz="2400" dirty="0" smtClean="0"/>
              <a:t>function to execute SQL queries.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on learning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"/>
            </a:pPr>
            <a:r>
              <a:rPr lang="en-US" dirty="0" smtClean="0"/>
              <a:t>We have learnt </a:t>
            </a:r>
            <a:r>
              <a:rPr lang="en-US" dirty="0"/>
              <a:t>how to connect to database (MySQL &amp; SQLite) using Python. </a:t>
            </a:r>
          </a:p>
          <a:p>
            <a:pPr marL="457200" indent="-457200" fontAlgn="base">
              <a:buFont typeface="Wingdings" panose="05000000000000000000" pitchFamily="2" charset="2"/>
              <a:buChar char=""/>
            </a:pPr>
            <a:r>
              <a:rPr lang="en-US" dirty="0"/>
              <a:t>We </a:t>
            </a:r>
            <a:r>
              <a:rPr lang="en-US" dirty="0" smtClean="0"/>
              <a:t>also learnt </a:t>
            </a:r>
            <a:r>
              <a:rPr lang="en-US" dirty="0"/>
              <a:t>to create </a:t>
            </a:r>
            <a:r>
              <a:rPr lang="en-US" dirty="0" smtClean="0"/>
              <a:t>Database</a:t>
            </a:r>
            <a:r>
              <a:rPr lang="en-US" dirty="0"/>
              <a:t> </a:t>
            </a:r>
            <a:r>
              <a:rPr lang="en-US" dirty="0" smtClean="0"/>
              <a:t>&amp; Table.</a:t>
            </a:r>
            <a:endParaRPr lang="en-US" dirty="0"/>
          </a:p>
          <a:p>
            <a:pPr marL="457200" indent="-457200" fontAlgn="base">
              <a:buFont typeface="Wingdings" panose="05000000000000000000" pitchFamily="2" charset="2"/>
              <a:buChar char=""/>
            </a:pPr>
            <a:r>
              <a:rPr lang="en-US" dirty="0" smtClean="0"/>
              <a:t>We can now execute </a:t>
            </a:r>
            <a:r>
              <a:rPr lang="en-US" dirty="0"/>
              <a:t>SQL queries to perform database transactions </a:t>
            </a:r>
            <a:r>
              <a:rPr lang="en-US" dirty="0" smtClean="0"/>
              <a:t>like SELECT</a:t>
            </a:r>
            <a:r>
              <a:rPr lang="en-US" dirty="0"/>
              <a:t>, UPDATE, INSERT, </a:t>
            </a:r>
            <a:r>
              <a:rPr lang="en-US" dirty="0" smtClean="0"/>
              <a:t>DELETE </a:t>
            </a:r>
            <a:r>
              <a:rPr lang="en-US" dirty="0"/>
              <a:t>etc. in Python.</a:t>
            </a:r>
          </a:p>
          <a:p>
            <a:pPr marL="457200" indent="-457200" fontAlgn="base">
              <a:buFont typeface="Wingdings" panose="05000000000000000000" pitchFamily="2" charset="2"/>
              <a:buChar char=""/>
            </a:pPr>
            <a:r>
              <a:rPr lang="en-US" dirty="0" smtClean="0"/>
              <a:t>We have learnt </a:t>
            </a:r>
            <a:r>
              <a:rPr lang="en-US" dirty="0"/>
              <a:t>how to write </a:t>
            </a:r>
            <a:r>
              <a:rPr lang="en-US" dirty="0" smtClean="0"/>
              <a:t>a complete </a:t>
            </a:r>
            <a:r>
              <a:rPr lang="en-US" dirty="0"/>
              <a:t>program in Python to deal with Database.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19150"/>
            <a:ext cx="8382003" cy="3928177"/>
          </a:xfrm>
        </p:spPr>
        <p:txBody>
          <a:bodyPr>
            <a:normAutofit/>
          </a:bodyPr>
          <a:lstStyle/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www.sqlite.org/docs.html</a:t>
            </a:r>
            <a:endParaRPr lang="en-US" sz="2400" dirty="0" smtClean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://dev.mysql.com/doc/connector-python/en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457200" indent="-457200" fontAlgn="base">
              <a:buFont typeface="Wingdings" panose="05000000000000000000" pitchFamily="2" charset="2"/>
              <a:buChar char="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58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This is.. 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the extensive library of Python that make programming easier. Agree?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20648"/>
            <a:ext cx="304800" cy="256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88" y="1504950"/>
            <a:ext cx="2798990" cy="31772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47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742950"/>
            <a:ext cx="3692347" cy="685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90600" y="1581150"/>
            <a:ext cx="4495800" cy="1443038"/>
          </a:xfrm>
        </p:spPr>
        <p:txBody>
          <a:bodyPr/>
          <a:lstStyle/>
          <a:p>
            <a:r>
              <a:rPr lang="en-US" sz="1400" dirty="0" smtClean="0"/>
              <a:t>Indranil Paul (424241)</a:t>
            </a:r>
          </a:p>
          <a:p>
            <a:r>
              <a:rPr lang="en-US" sz="1400" dirty="0" smtClean="0"/>
              <a:t>Python Developer</a:t>
            </a:r>
          </a:p>
          <a:p>
            <a:r>
              <a:rPr lang="en-US" sz="1400" dirty="0" smtClean="0"/>
              <a:t>Banking &amp; Financial Services | WMC Account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2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Objectives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853372"/>
            <a:ext cx="8382000" cy="4004377"/>
          </a:xfrm>
        </p:spPr>
        <p:txBody>
          <a:bodyPr>
            <a:normAutofit lnSpcReduction="10000"/>
          </a:bodyPr>
          <a:lstStyle/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To learn how to connect </a:t>
            </a:r>
            <a:r>
              <a:rPr lang="en-US" sz="2600" dirty="0"/>
              <a:t>to database </a:t>
            </a:r>
            <a:r>
              <a:rPr lang="en-US" sz="2600" dirty="0" smtClean="0"/>
              <a:t>(MySQL &amp; SQLite) using Python. 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We will learn to create Database. Compare syntax with other Database packages.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To learn how to execute SQL queries to perform database transactions like DDL (CREATE) &amp; DML (SELECT, UPDATE, INSERT, DELETE) etc. in Python.</a:t>
            </a:r>
          </a:p>
          <a:p>
            <a:pPr marL="457200" indent="-457200" fontAlgn="base">
              <a:buBlip>
                <a:blip r:embed="rId3"/>
              </a:buBlip>
            </a:pPr>
            <a:r>
              <a:rPr lang="en-US" sz="2600" dirty="0" smtClean="0"/>
              <a:t>To learn how to write a program in Python to deal with Database.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0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Database?	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8033838"/>
              </p:ext>
            </p:extLst>
          </p:nvPr>
        </p:nvGraphicFramePr>
        <p:xfrm>
          <a:off x="381000" y="853374"/>
          <a:ext cx="8382000" cy="385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660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US" sz="2600" dirty="0" smtClean="0"/>
              <a:t>Database Programming using Python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Connect to a Database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Create Database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Create Table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Select Record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Insert Record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Update Record</a:t>
            </a:r>
          </a:p>
          <a:p>
            <a:pPr marL="685800" lvl="1" indent="-457200">
              <a:buBlip>
                <a:blip r:embed="rId3"/>
              </a:buBlip>
            </a:pPr>
            <a:r>
              <a:rPr lang="en-US" sz="2200" dirty="0" smtClean="0"/>
              <a:t>Delete Record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84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114552"/>
            <a:ext cx="9133114" cy="584775"/>
          </a:xfrm>
        </p:spPr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9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rmAutofit lnSpcReduction="1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/>
              <a:t>In </a:t>
            </a:r>
            <a:r>
              <a:rPr lang="en-US" dirty="0"/>
              <a:t>many programming languages, the </a:t>
            </a:r>
            <a:r>
              <a:rPr lang="en-US" dirty="0" smtClean="0"/>
              <a:t>developer </a:t>
            </a:r>
            <a:r>
              <a:rPr lang="en-US" dirty="0"/>
              <a:t>needs to take care of the open and closed connections of the database, to avoid further exceptions and errors. </a:t>
            </a:r>
            <a:r>
              <a:rPr lang="en-US" dirty="0" smtClean="0"/>
              <a:t>But in </a:t>
            </a:r>
            <a:r>
              <a:rPr lang="en-US" dirty="0"/>
              <a:t>Python, these </a:t>
            </a:r>
            <a:r>
              <a:rPr lang="en-US" dirty="0" smtClean="0"/>
              <a:t>things </a:t>
            </a:r>
            <a:r>
              <a:rPr lang="en-US" dirty="0"/>
              <a:t>are taken care of.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/>
              <a:t>Python supports relational database </a:t>
            </a:r>
            <a:r>
              <a:rPr lang="en-US" dirty="0" smtClean="0"/>
              <a:t>systems.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Python </a:t>
            </a:r>
            <a:r>
              <a:rPr lang="en-US" dirty="0"/>
              <a:t>database APIs are compatible with various databases, so it is very easy to migrate and port database application interfaces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84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1001" y="853371"/>
            <a:ext cx="4876799" cy="422979"/>
          </a:xfrm>
        </p:spPr>
        <p:txBody>
          <a:bodyPr>
            <a:normAutofit/>
          </a:bodyPr>
          <a:lstStyle/>
          <a:p>
            <a:r>
              <a:rPr lang="en-US" sz="1400" dirty="0"/>
              <a:t>Python Database API supports a wide range of </a:t>
            </a:r>
            <a:r>
              <a:rPr lang="en-US" sz="1400" dirty="0" smtClean="0"/>
              <a:t>databases.</a:t>
            </a:r>
            <a:endParaRPr lang="en-US" sz="11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Python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26443846"/>
              </p:ext>
            </p:extLst>
          </p:nvPr>
        </p:nvGraphicFramePr>
        <p:xfrm>
          <a:off x="4038600" y="1140842"/>
          <a:ext cx="4876800" cy="360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34176294"/>
              </p:ext>
            </p:extLst>
          </p:nvPr>
        </p:nvGraphicFramePr>
        <p:xfrm>
          <a:off x="381001" y="1276350"/>
          <a:ext cx="3962399" cy="347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1056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0999" y="853372"/>
            <a:ext cx="8382004" cy="3928177"/>
          </a:xfrm>
        </p:spPr>
        <p:txBody>
          <a:bodyPr>
            <a:noAutofit/>
          </a:bodyPr>
          <a:lstStyle/>
          <a:p>
            <a:r>
              <a:rPr lang="en-US" sz="2000" dirty="0"/>
              <a:t>DB-API (SQL-API) for </a:t>
            </a:r>
            <a:r>
              <a:rPr lang="en-US" sz="2000" dirty="0" smtClean="0"/>
              <a:t>Python</a:t>
            </a:r>
          </a:p>
          <a:p>
            <a:endParaRPr lang="en-US" sz="1050" dirty="0"/>
          </a:p>
          <a:p>
            <a:pPr marL="342900" indent="-342900">
              <a:buBlip>
                <a:blip r:embed="rId3"/>
              </a:buBlip>
            </a:pPr>
            <a:r>
              <a:rPr lang="en-US" sz="2000" dirty="0"/>
              <a:t>Python </a:t>
            </a:r>
            <a:r>
              <a:rPr lang="en-US" sz="2000" dirty="0">
                <a:solidFill>
                  <a:srgbClr val="00B0F0"/>
                </a:solidFill>
              </a:rPr>
              <a:t>DB-API</a:t>
            </a:r>
            <a:r>
              <a:rPr lang="en-US" sz="2000" dirty="0"/>
              <a:t> is independent of any database engine, which enables you to write Python scripts to access any database engine. </a:t>
            </a:r>
            <a:endParaRPr lang="en-US" sz="20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DB </a:t>
            </a:r>
            <a:r>
              <a:rPr lang="en-US" sz="2000" dirty="0"/>
              <a:t>API implementation for </a:t>
            </a:r>
            <a:r>
              <a:rPr lang="en-US" sz="2000" i="1" dirty="0"/>
              <a:t>MySQL</a:t>
            </a:r>
            <a:r>
              <a:rPr lang="en-US" sz="2000" dirty="0"/>
              <a:t> is </a:t>
            </a:r>
            <a:r>
              <a:rPr lang="en-US" sz="2000" dirty="0" err="1" smtClean="0"/>
              <a:t>MySQLdb</a:t>
            </a:r>
            <a:r>
              <a:rPr lang="en-US" sz="2000" dirty="0" smtClean="0"/>
              <a:t>, </a:t>
            </a:r>
            <a:r>
              <a:rPr lang="en-US" sz="2000" dirty="0" err="1" smtClean="0"/>
              <a:t>mysql</a:t>
            </a:r>
            <a:r>
              <a:rPr lang="en-US" sz="2000" dirty="0" smtClean="0"/>
              <a:t>-connector. 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For </a:t>
            </a:r>
            <a:r>
              <a:rPr lang="en-US" sz="2000" i="1" dirty="0"/>
              <a:t>PostgreSQL</a:t>
            </a:r>
            <a:r>
              <a:rPr lang="en-US" sz="2000" dirty="0"/>
              <a:t>, it supports </a:t>
            </a:r>
            <a:r>
              <a:rPr lang="en-US" sz="2000" dirty="0" err="1"/>
              <a:t>psycopg</a:t>
            </a:r>
            <a:r>
              <a:rPr lang="en-US" sz="2000" dirty="0"/>
              <a:t>, </a:t>
            </a:r>
            <a:r>
              <a:rPr lang="en-US" sz="2000" dirty="0" err="1"/>
              <a:t>PyGresQL</a:t>
            </a:r>
            <a:r>
              <a:rPr lang="en-US" sz="2000" dirty="0"/>
              <a:t> </a:t>
            </a:r>
            <a:r>
              <a:rPr lang="en-US" sz="2000" dirty="0" smtClean="0"/>
              <a:t>&amp; </a:t>
            </a:r>
            <a:r>
              <a:rPr lang="en-US" sz="2000" dirty="0" err="1" smtClean="0"/>
              <a:t>pyPgSQL</a:t>
            </a:r>
            <a:r>
              <a:rPr lang="en-US" sz="2000" dirty="0" smtClean="0"/>
              <a:t>. 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For </a:t>
            </a:r>
            <a:r>
              <a:rPr lang="en-US" sz="2000" i="1" dirty="0"/>
              <a:t>Oracle</a:t>
            </a:r>
            <a:r>
              <a:rPr lang="en-US" sz="2000" dirty="0"/>
              <a:t> </a:t>
            </a:r>
            <a:r>
              <a:rPr lang="en-US" sz="2000" dirty="0" smtClean="0"/>
              <a:t>dc_oracle2 </a:t>
            </a:r>
            <a:r>
              <a:rPr lang="en-US" sz="2000" dirty="0"/>
              <a:t>and </a:t>
            </a:r>
            <a:r>
              <a:rPr lang="en-US" sz="2000" dirty="0" err="1" smtClean="0"/>
              <a:t>cx_oracle</a:t>
            </a:r>
            <a:r>
              <a:rPr lang="en-US" sz="2000" dirty="0" smtClean="0"/>
              <a:t> are very famous.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For </a:t>
            </a:r>
            <a:r>
              <a:rPr lang="en-US" sz="2000" i="1" dirty="0" smtClean="0"/>
              <a:t>MongoDB</a:t>
            </a:r>
            <a:r>
              <a:rPr lang="en-US" sz="2000" dirty="0" smtClean="0"/>
              <a:t> its </a:t>
            </a:r>
            <a:r>
              <a:rPr lang="en-US" sz="2000" dirty="0" err="1" smtClean="0"/>
              <a:t>PyMongo</a:t>
            </a:r>
            <a:r>
              <a:rPr lang="en-US" sz="2000" dirty="0" smtClean="0"/>
              <a:t>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Pydb2 </a:t>
            </a:r>
            <a:r>
              <a:rPr lang="en-US" sz="2000" dirty="0"/>
              <a:t>is the DB-API implementation </a:t>
            </a:r>
            <a:r>
              <a:rPr lang="en-US" sz="2000" dirty="0" smtClean="0"/>
              <a:t>for </a:t>
            </a:r>
            <a:r>
              <a:rPr lang="en-US" sz="2000" i="1" dirty="0" smtClean="0"/>
              <a:t>DB2 </a:t>
            </a:r>
            <a:r>
              <a:rPr lang="en-US" sz="2000" dirty="0" smtClean="0"/>
              <a:t>&amp; for </a:t>
            </a:r>
            <a:r>
              <a:rPr lang="en-US" sz="2000" i="1" dirty="0" smtClean="0"/>
              <a:t>SQLite </a:t>
            </a:r>
            <a:r>
              <a:rPr lang="en-US" sz="2000" dirty="0" smtClean="0"/>
              <a:t>its sqlite3.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000" dirty="0" smtClean="0"/>
              <a:t>Python’s </a:t>
            </a:r>
            <a:r>
              <a:rPr lang="en-US" sz="2000" dirty="0"/>
              <a:t>DB-API consists of </a:t>
            </a:r>
            <a:r>
              <a:rPr lang="en-US" sz="2000" dirty="0">
                <a:solidFill>
                  <a:srgbClr val="00B0F0"/>
                </a:solidFill>
              </a:rPr>
              <a:t>connection</a:t>
            </a:r>
            <a:r>
              <a:rPr lang="en-US" sz="2000" i="1" dirty="0"/>
              <a:t> </a:t>
            </a:r>
            <a:r>
              <a:rPr lang="en-US" sz="2000" dirty="0"/>
              <a:t>objects, </a:t>
            </a:r>
            <a:r>
              <a:rPr lang="en-US" sz="2000" dirty="0">
                <a:solidFill>
                  <a:srgbClr val="00B0F0"/>
                </a:solidFill>
              </a:rPr>
              <a:t>cursor</a:t>
            </a:r>
            <a:r>
              <a:rPr lang="en-US" sz="2000" dirty="0"/>
              <a:t> objects, </a:t>
            </a:r>
            <a:r>
              <a:rPr lang="en-US" sz="2000" dirty="0">
                <a:solidFill>
                  <a:srgbClr val="00B0F0"/>
                </a:solidFill>
              </a:rPr>
              <a:t>standard exceptions </a:t>
            </a:r>
            <a:r>
              <a:rPr lang="en-US" sz="2000" dirty="0"/>
              <a:t>and some other module </a:t>
            </a:r>
            <a:r>
              <a:rPr lang="en-US" sz="2000" dirty="0" smtClean="0"/>
              <a:t>contents.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 using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8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CC16 - PPT_TEMPLATE_SCALING THE SUMMIT" val="1nlSF7vi"/>
  <p:tag name="ARTICULATE_SLIDE_COUNT" val="17"/>
  <p:tag name="ARTICULATE_DESIGN_ID_ACADEMY LCD COMPLIANT TEMPLATE" val="OpBaeaXn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22833</TotalTime>
  <Words>1268</Words>
  <Application>Microsoft Office PowerPoint</Application>
  <PresentationFormat>On-screen Show (16:9)</PresentationFormat>
  <Paragraphs>155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Academy LCD Compliant Template</vt:lpstr>
      <vt:lpstr>Packager Shell Object</vt:lpstr>
      <vt:lpstr>PowerPoint Presentation</vt:lpstr>
      <vt:lpstr>The Zen of Python</vt:lpstr>
      <vt:lpstr>Terminal Objectives</vt:lpstr>
      <vt:lpstr>Why to use Database? </vt:lpstr>
      <vt:lpstr>Topics to Cover</vt:lpstr>
      <vt:lpstr>PowerPoint Presentation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Database Programming using Python</vt:lpstr>
      <vt:lpstr>Activities</vt:lpstr>
      <vt:lpstr>Summary</vt:lpstr>
      <vt:lpstr>Check on learning</vt:lpstr>
      <vt:lpstr>Links</vt:lpstr>
      <vt:lpstr>Hello, World! This is.. 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Academy NA</dc:title>
  <dc:creator>Jensen, Jeremy</dc:creator>
  <cp:lastModifiedBy>Paul, Indranil (Cognizant)</cp:lastModifiedBy>
  <cp:revision>812</cp:revision>
  <dcterms:created xsi:type="dcterms:W3CDTF">2017-03-29T15:02:08Z</dcterms:created>
  <dcterms:modified xsi:type="dcterms:W3CDTF">2019-02-25T20:31:31Z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5DA6F5E7-5969-4DC1-B3E9-0BD69268BD0F</vt:lpwstr>
  </property>
  <property fmtid="{D5CDD505-2E9C-101B-9397-08002B2CF9AE}" pid="3" name="ArticulatePath">
    <vt:lpwstr>Academy Training Template</vt:lpwstr>
  </property>
</Properties>
</file>