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8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D870E-B2F7-45D8-BDF8-9734EB72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5F62AC-C034-4087-851E-9193F9CE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053F96-3138-4052-BBB8-BF29412E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F01E1-DFB3-453A-ADB2-88C55496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63DB13-843A-4250-8035-9DA5E3AA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79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161B1-09BA-4E80-81B1-C0E4E341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F242AD-1F0A-4482-AA70-B9917EA70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2F56E5-38E8-4346-AEE5-E88A30D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1F48F-24C7-4CA8-A8FF-1B85F167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BAD5D1-154D-4E37-B64E-18C29742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21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199961-8B26-4C4B-B554-56236D0EE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C3C6B3-369B-4615-A85C-EAC6D1D51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4455C2-8B3A-4CF5-9673-8A2826FA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835D79-82AE-4B21-9881-6B1C018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D1C2AC-19A9-4F89-8D1C-2215A110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2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8332C-D962-45B0-93BD-E011713A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B79513-D42C-4667-8999-BF10DF5E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8B431-9726-4805-981F-C1F52F93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D7FAA2-3DFC-4AAC-8B04-3F0EF9C9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609F1F-064D-49A7-8A8A-232F24F5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54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67F11-F04F-4DB4-BAF6-1ABCE8DD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E777F0-5BD4-45E4-A2A8-CC91F2CEF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E0BF2F-5ABE-45A7-82AB-BE6CF284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0A795B-F111-4705-8624-FB90FBD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C797D4-F666-462A-B972-0E7A0E3C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91604-7ABD-4B48-B0A3-1061D8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0A0700-58DD-486E-BFF2-6F4525232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7A752F-2147-4DBA-880F-1EF77114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7B4269-26D1-4C1E-BB61-E4808D99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08D5F4-ED4C-4276-ADA9-6C62DAC7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310DAC-C9F7-47E8-9802-3B724DF4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7D696-5077-475D-951B-7C13A5DD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D009ED-483F-40FA-A6C4-B8A230F2B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16E15D-0AA8-430A-AAF7-D342375B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0587EE-D4E3-4817-A2A6-0CE81A796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313952-EB7A-4201-8E90-26F5C2E31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1EB297-D6BE-4083-AD92-E6D9079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AE9CA8-78D6-4955-86E2-1F6597B6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01180B-03E2-4E3E-84B5-0207ED3E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F9E1F-5E8A-433D-A84D-52A3BFFB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8D8BC7-F64A-4A50-8F97-4A64191B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C32719-E1FE-4B59-A59F-C7485A48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C448A4-1665-4797-B208-780C34D7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14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02B90F-1217-4DC8-88C9-6464BA53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4E2AD4-95B1-4E64-BF27-F164875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928E02-D3B6-4169-81A7-880F250C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19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2D3F6-B3EA-4E99-A8F2-3A47ABF0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A9FF26-AF62-41AD-AF1B-68CEE165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28F995-6F11-4EBF-B07B-0043E61C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71A5B7-D8FD-4E78-8008-637FB0C8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A918592-5DA1-4F1B-9946-3B0294C9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0EC28D-E9F5-4FB8-BA8F-EECC3E91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3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CF279-CFA3-41AB-ACD2-158B4092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E1F5D78-D212-46CB-90EB-7CC343842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C6F7FA-2756-4F48-8F94-04E12B03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8C5FFA-BC67-4449-8903-107E84D2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91C914-332F-4769-B7E7-6B598CAA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6B98BB-F6EC-4EA4-8711-739D4CAE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76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4072E2-DF8D-417E-AC80-BE4F6767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181F13-7F25-4689-8121-CC7A538C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F9F4C0-27DB-41EE-A213-086E829AB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AE4E-F19A-4080-AAA4-04AB731108CD}" type="datetimeFigureOut">
              <a:rPr lang="en-IN" smtClean="0"/>
              <a:t>30-10-2021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1EC08D-6E19-47F4-BAA4-3BFC04A6D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CA8D-627C-40F2-9C73-2D0EAFE61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EF66-C62D-4246-9AE4-F3EF3C954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90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4.googleusercontent.com/-hcOqxjmd0Sniw6mZSUiA9giPi64ybzy8cJDxrtBwvx1fYXk_9MUbVMgmxt_uOc3RsyM3x6HwMppFS_YcVSLFyCmYQurI7pGJQ3t0degH4degIhYlSJSWuS49p7wY3Y3FjdVD0fPLJbIknfC5g">
            <a:extLst>
              <a:ext uri="{FF2B5EF4-FFF2-40B4-BE49-F238E27FC236}">
                <a16:creationId xmlns:a16="http://schemas.microsoft.com/office/drawing/2014/main" xmlns="" id="{140BD149-2697-48CA-B326-2B29CB7F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76" y="133769"/>
            <a:ext cx="850848" cy="79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34CF5F-23C3-4585-BB17-8C42E221FA9C}"/>
              </a:ext>
            </a:extLst>
          </p:cNvPr>
          <p:cNvSpPr txBox="1"/>
          <p:nvPr/>
        </p:nvSpPr>
        <p:spPr>
          <a:xfrm>
            <a:off x="5250731" y="912130"/>
            <a:ext cx="22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VPKBIET, Baramati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F5E4C0-889C-4AB3-8B57-A30408DF1949}"/>
              </a:ext>
            </a:extLst>
          </p:cNvPr>
          <p:cNvSpPr txBox="1">
            <a:spLocks/>
          </p:cNvSpPr>
          <p:nvPr/>
        </p:nvSpPr>
        <p:spPr>
          <a:xfrm>
            <a:off x="1568054" y="1218123"/>
            <a:ext cx="9627786" cy="1683400"/>
          </a:xfrm>
          <a:prstGeom prst="rect">
            <a:avLst/>
          </a:prstGeom>
        </p:spPr>
        <p:txBody>
          <a:bodyPr vert="horz" lIns="114288" tIns="57144" rIns="114288" bIns="57144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0" dirty="0"/>
              <a:t/>
            </a:r>
            <a:br>
              <a:rPr lang="en-US" sz="12000" dirty="0"/>
            </a:br>
            <a:r>
              <a:rPr lang="en-US" sz="12000" dirty="0">
                <a:solidFill>
                  <a:srgbClr val="FF0000"/>
                </a:solidFill>
              </a:rPr>
              <a:t> </a:t>
            </a:r>
            <a:r>
              <a:rPr lang="en-US" sz="11200" dirty="0">
                <a:solidFill>
                  <a:srgbClr val="FF0000"/>
                </a:solidFill>
                <a:latin typeface="Arial Rounded MT Bold" pitchFamily="34" charset="0"/>
              </a:rPr>
              <a:t> Automated Smart Farming For Orchids Using IOT</a:t>
            </a:r>
          </a:p>
          <a:p>
            <a:r>
              <a:rPr lang="en-US" sz="11200" dirty="0">
                <a:solidFill>
                  <a:srgbClr val="FF0000"/>
                </a:solidFill>
                <a:latin typeface="Arial Rounded MT Bold" pitchFamily="34" charset="0"/>
              </a:rPr>
              <a:t>   </a:t>
            </a:r>
            <a:br>
              <a:rPr lang="en-US" sz="11200" dirty="0">
                <a:solidFill>
                  <a:srgbClr val="FF0000"/>
                </a:solidFill>
                <a:latin typeface="Arial Rounded MT Bold" pitchFamily="34" charset="0"/>
              </a:rPr>
            </a:br>
            <a:r>
              <a:rPr lang="en-US" sz="9600" dirty="0">
                <a:solidFill>
                  <a:srgbClr val="FF0000"/>
                </a:solidFill>
                <a:latin typeface="Arial Rounded MT Bold" pitchFamily="34" charset="0"/>
              </a:rPr>
              <a:t>Project Domain: Internet of Things</a:t>
            </a:r>
            <a:r>
              <a:rPr lang="en-US" sz="3300" dirty="0">
                <a:solidFill>
                  <a:schemeClr val="tx1"/>
                </a:solidFill>
                <a:latin typeface="Arial Rounded MT Bold" pitchFamily="34" charset="0"/>
              </a:rPr>
              <a:t/>
            </a:r>
            <a:br>
              <a:rPr lang="en-US" sz="3300" dirty="0">
                <a:solidFill>
                  <a:schemeClr val="tx1"/>
                </a:solidFill>
                <a:latin typeface="Arial Rounded MT Bold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913B8C17-EF3D-4587-B63F-FF91AAEFE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0637" y="2686639"/>
            <a:ext cx="7630725" cy="2475196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1. </a:t>
            </a:r>
            <a:r>
              <a:rPr lang="en-US" sz="2200" b="1" dirty="0" smtClean="0"/>
              <a:t>Kajale </a:t>
            </a:r>
            <a:r>
              <a:rPr lang="en-US" sz="2200" b="1" dirty="0"/>
              <a:t>Anirudhha Gulab</a:t>
            </a:r>
            <a:r>
              <a:rPr lang="en-IN" sz="2200" b="1" dirty="0">
                <a:solidFill>
                  <a:schemeClr val="tx1"/>
                </a:solidFill>
              </a:rPr>
              <a:t> [Roll No: 2142029] [PRN No.71927828H]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2. </a:t>
            </a:r>
            <a:r>
              <a:rPr lang="en-US" sz="2200" b="1" dirty="0" smtClean="0"/>
              <a:t>Kadam</a:t>
            </a:r>
            <a:r>
              <a:rPr lang="en-US" sz="1900" b="1" dirty="0" smtClean="0"/>
              <a:t> </a:t>
            </a:r>
            <a:r>
              <a:rPr lang="en-US" sz="2200" b="1" dirty="0" smtClean="0"/>
              <a:t>Manoj </a:t>
            </a:r>
            <a:r>
              <a:rPr lang="en-US" sz="2200" b="1" dirty="0"/>
              <a:t>Krushna </a:t>
            </a:r>
            <a:r>
              <a:rPr lang="en-IN" sz="2200" b="1" dirty="0">
                <a:solidFill>
                  <a:schemeClr val="tx1"/>
                </a:solidFill>
              </a:rPr>
              <a:t>[Roll No: 2142027] [PRN No.72002580L]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b="1" dirty="0">
                <a:solidFill>
                  <a:schemeClr val="tx1"/>
                </a:solidFill>
              </a:rPr>
              <a:t>3. </a:t>
            </a:r>
            <a:r>
              <a:rPr lang="en-US" sz="2200" b="1" dirty="0"/>
              <a:t>Bhong Shashikant Narayan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IN" sz="2200" b="1" dirty="0">
                <a:solidFill>
                  <a:schemeClr val="tx1"/>
                </a:solidFill>
              </a:rPr>
              <a:t>[Roll No: 2142005] [PRN No.71711513F]</a:t>
            </a:r>
          </a:p>
          <a:p>
            <a:endParaRPr lang="en-US" sz="13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Project Guide: Prof. </a:t>
            </a:r>
            <a:r>
              <a:rPr lang="en-US" sz="2800" b="1" dirty="0"/>
              <a:t>R. K. Shastri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C569C56-0F79-4BE2-9F20-FED49AA45D3F}"/>
              </a:ext>
            </a:extLst>
          </p:cNvPr>
          <p:cNvSpPr txBox="1"/>
          <p:nvPr/>
        </p:nvSpPr>
        <p:spPr>
          <a:xfrm>
            <a:off x="9393536" y="114916"/>
            <a:ext cx="273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Group No: 32</a:t>
            </a:r>
          </a:p>
        </p:txBody>
      </p:sp>
    </p:spTree>
    <p:extLst>
      <p:ext uri="{BB962C8B-B14F-4D97-AF65-F5344CB8AC3E}">
        <p14:creationId xmlns:p14="http://schemas.microsoft.com/office/powerpoint/2010/main" val="21261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3D6F87-6A0E-48E1-AC2A-0E067F8C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Timeline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FE95960-ADD4-47BE-B0D6-DB6B52E9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68"/>
              </p:ext>
            </p:extLst>
          </p:nvPr>
        </p:nvGraphicFramePr>
        <p:xfrm>
          <a:off x="748145" y="1016002"/>
          <a:ext cx="10605655" cy="5656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3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43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06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2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74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86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485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71433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Activity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       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Aug 21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Sept 21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solidFill>
                            <a:srgbClr val="FF0000"/>
                          </a:solidFill>
                        </a:rPr>
                        <a:t>Nov 21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Jan 22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Feb22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March</a:t>
                      </a:r>
                    </a:p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8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Literature Review and study.</a:t>
                      </a:r>
                      <a:endParaRPr lang="en-IN" dirty="0">
                        <a:effectLst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76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Methodology of project, searched for the required components and completion of the synopsis.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Done</a:t>
                      </a:r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Components testing and 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esign system.</a:t>
                      </a:r>
                    </a:p>
                  </a:txBody>
                  <a:tcPr marL="189025" marR="189025" marT="72009" marB="72009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</a:t>
                      </a:r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6548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 Uno </a:t>
                      </a:r>
                      <a:r>
                        <a:rPr lang="en-IN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</a:t>
                      </a:r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Troubleshooting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200" dirty="0"/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</a:t>
                      </a:r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0339">
                <a:tc>
                  <a:txBody>
                    <a:bodyPr/>
                    <a:lstStyle/>
                    <a:p>
                      <a:pPr marL="7874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4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noProof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Write-up &amp; Thesis Submission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9025" marR="189025" marT="72009" marB="72009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marL="252031" marR="252031" marT="72009" marB="720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</a:t>
                      </a:r>
                      <a:endParaRPr lang="en-IN" sz="2400" dirty="0"/>
                    </a:p>
                  </a:txBody>
                  <a:tcPr marL="252031" marR="252031" marT="72009" marB="72009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6555C6-B194-4423-A8E9-51B4E2411E50}"/>
              </a:ext>
            </a:extLst>
          </p:cNvPr>
          <p:cNvSpPr txBox="1"/>
          <p:nvPr/>
        </p:nvSpPr>
        <p:spPr>
          <a:xfrm>
            <a:off x="541020" y="135374"/>
            <a:ext cx="4427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Work done till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E75D07-3A55-4786-9CC6-D72F419BA350}"/>
              </a:ext>
            </a:extLst>
          </p:cNvPr>
          <p:cNvSpPr txBox="1"/>
          <p:nvPr/>
        </p:nvSpPr>
        <p:spPr>
          <a:xfrm>
            <a:off x="6576060" y="135374"/>
            <a:ext cx="5074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Plan for NEXT 6 Months</a:t>
            </a:r>
            <a:endParaRPr lang="en-IN" sz="36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2EA2438-6632-4C96-A3AC-60FB115D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131175"/>
            <a:ext cx="5234940" cy="5277803"/>
          </a:xfrm>
        </p:spPr>
        <p:txBody>
          <a:bodyPr/>
          <a:lstStyle/>
          <a:p>
            <a:pPr algn="just"/>
            <a:r>
              <a:rPr lang="en-IN" sz="2300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Search topics based on IoT technology.</a:t>
            </a:r>
          </a:p>
          <a:p>
            <a:pPr algn="just"/>
            <a:r>
              <a:rPr lang="en-IN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After searching topics, discussed with the guide and finalized the topic.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Review.</a:t>
            </a:r>
          </a:p>
          <a:p>
            <a:pPr algn="just"/>
            <a:r>
              <a:rPr lang="en-IN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Searched about the topic and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3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ethodology of project</a:t>
            </a:r>
            <a:r>
              <a:rPr lang="en-IN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N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3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Designed the flowchart and block diagram after discussed with the guide.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3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ompletion of the synopsis.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the synopsis.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1185DA36-B23F-416E-A258-021001CE9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85257"/>
              </p:ext>
            </p:extLst>
          </p:nvPr>
        </p:nvGraphicFramePr>
        <p:xfrm>
          <a:off x="6005015" y="756217"/>
          <a:ext cx="5805986" cy="5286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4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634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5068"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Time</a:t>
                      </a:r>
                      <a:endParaRPr lang="en-IN" sz="25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rgbClr val="FF0000"/>
                          </a:solidFill>
                        </a:rPr>
                        <a:t>Activity</a:t>
                      </a:r>
                      <a:endParaRPr lang="en-IN" sz="2500" dirty="0">
                        <a:solidFill>
                          <a:srgbClr val="FF0000"/>
                        </a:solidFill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48563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 2021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and Study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2082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2021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Components testing and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8563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 2021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esign system.</a:t>
                      </a:r>
                    </a:p>
                    <a:p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85989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2022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r>
                        <a:rPr lang="en-IN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 Uno Coding and</a:t>
                      </a:r>
                    </a:p>
                    <a:p>
                      <a:r>
                        <a:rPr lang="en-IN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 designing.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8563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2022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Troubleshooting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00661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2022</a:t>
                      </a:r>
                      <a:endParaRPr lang="en-IN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Writeup and Thesis Submission</a:t>
                      </a:r>
                      <a:endParaRPr lang="en-IN" sz="2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2031" marR="252031" marT="72009" marB="7200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21313-2530-4BA1-B04A-9652E370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20"/>
            <a:ext cx="10515600" cy="527274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Rouibah, N.; Barazane, L.; Benghanem, M.; Mellit, A. IoT-based low-cost prototype for online monitoring of maximum output power of domestic photovoltaic systems. ETRI J. 2021, 43, 459–470. [CrossRef]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Engineersgarage. Available online: https://www.engineersgarage.com/acs712-current-sensor-witharduino/ (accessed on 20 April 2021)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UNO: Complete Ultrasonic Sensor Guide (HC-SR04). Available online: https://www.instructables.com/Arduino-UNO-Complete-Ultrasonic-Sensor-Guide-HC-SR/ (accessed on 13 August 2021).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Castañeda-Miranda, A.; Castaño-Meneses, V.M. Internet of things for smart farming and frost intelligent control in greenhouses. Comput. Electron. Agric. 2020, 176, 105614. [CrossRef]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K.; Shu, L.; Li, K.; Yang, F.; Han, G.; Wang, X.; Pearson, S. Photovoltaic Agricultural Internet of Things Towards Realizing the Next Generation of Smart Farming. IEEE Access 2020, 8, 76300–76312. [CrossRef]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DC0C13B-F9A3-45D3-A628-CF23069B0149}"/>
              </a:ext>
            </a:extLst>
          </p:cNvPr>
          <p:cNvSpPr txBox="1"/>
          <p:nvPr/>
        </p:nvSpPr>
        <p:spPr>
          <a:xfrm>
            <a:off x="838200" y="196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8113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E0583-E983-400F-A4D3-DF1CBA46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620" y="2810192"/>
            <a:ext cx="3032760" cy="12376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10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317AE-2F15-4409-8B08-C7C2861A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2FBA6D-F0AA-4547-B170-3CE54163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355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Origin of Problem Statement &amp; Motivation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Block Diagram</a:t>
            </a:r>
          </a:p>
          <a:p>
            <a:r>
              <a:rPr lang="en-IN" dirty="0"/>
              <a:t>Methodology &amp; Development Tools</a:t>
            </a:r>
          </a:p>
          <a:p>
            <a:r>
              <a:rPr lang="en-IN" dirty="0"/>
              <a:t>Timeline </a:t>
            </a:r>
          </a:p>
          <a:p>
            <a:r>
              <a:rPr lang="en-IN" dirty="0"/>
              <a:t>Work done till date</a:t>
            </a:r>
          </a:p>
          <a:p>
            <a:r>
              <a:rPr lang="en-IN" dirty="0"/>
              <a:t>Plan for NEXT 6 Months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4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226E0-3225-483F-AB80-00DF4D39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020"/>
            <a:ext cx="10515600" cy="525494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atmospheric or environmental condition plays an important role for growth of the orchids </a:t>
            </a:r>
            <a:r>
              <a:rPr lang="en-US" dirty="0" smtClean="0"/>
              <a:t>Greenhouse. </a:t>
            </a:r>
            <a:r>
              <a:rPr lang="en-US" dirty="0"/>
              <a:t>farmers cannot </a:t>
            </a:r>
            <a:r>
              <a:rPr lang="en-US" dirty="0" smtClean="0"/>
              <a:t>detect </a:t>
            </a:r>
            <a:r>
              <a:rPr lang="en-US" dirty="0"/>
              <a:t>level of </a:t>
            </a:r>
            <a:r>
              <a:rPr lang="en-US" dirty="0" smtClean="0"/>
              <a:t>humidity </a:t>
            </a:r>
            <a:r>
              <a:rPr lang="en-US" dirty="0"/>
              <a:t>inside the green house.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only know the condition inside the green </a:t>
            </a:r>
            <a:r>
              <a:rPr lang="en-US" dirty="0" smtClean="0"/>
              <a:t>house manually. If </a:t>
            </a:r>
            <a:r>
              <a:rPr lang="en-US" dirty="0"/>
              <a:t>the condition is too dry, they will give water to the orchids, but if it is too humid, they will open the rooftop of the green house, </a:t>
            </a:r>
            <a:r>
              <a:rPr lang="en-US" dirty="0" smtClean="0"/>
              <a:t>specially </a:t>
            </a:r>
            <a:r>
              <a:rPr lang="en-US" dirty="0"/>
              <a:t>in the daylight. </a:t>
            </a:r>
            <a:endParaRPr lang="en-US" dirty="0" smtClean="0"/>
          </a:p>
          <a:p>
            <a:pPr algn="just"/>
            <a:r>
              <a:rPr lang="en-US" dirty="0"/>
              <a:t>With the help of IOT we are going to control the </a:t>
            </a:r>
            <a:r>
              <a:rPr lang="en-US" dirty="0" smtClean="0"/>
              <a:t>orchid greenhouse with </a:t>
            </a:r>
            <a:r>
              <a:rPr lang="en-US" dirty="0"/>
              <a:t>the </a:t>
            </a:r>
            <a:r>
              <a:rPr lang="en-US" dirty="0" smtClean="0"/>
              <a:t>Temperature, LDR and </a:t>
            </a:r>
            <a:r>
              <a:rPr lang="en-US" dirty="0"/>
              <a:t>soil </a:t>
            </a:r>
            <a:r>
              <a:rPr lang="en-US" dirty="0" smtClean="0"/>
              <a:t>moisture sensor. </a:t>
            </a:r>
            <a:r>
              <a:rPr lang="en-US" dirty="0"/>
              <a:t>This IOT based greenhouse can be controlled from anywhere by focusing the environmental parameters like temperature and humidity.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284DAD0-7436-45AF-8C08-171BA8A8DB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5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4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CA323D-6385-4410-B4A7-D161862A7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09492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Green house is used to effectively growth of orchid and other crops, but it grow effectively when orchid and crop get good climate and atmosphere.</a:t>
            </a:r>
          </a:p>
          <a:p>
            <a:pPr algn="just"/>
            <a:r>
              <a:rPr lang="en-US" dirty="0" smtClean="0"/>
              <a:t>Green house is used to protect the orchid and crop from many disease and help to grow more orchid and crops.</a:t>
            </a:r>
            <a:endParaRPr lang="en-US" dirty="0"/>
          </a:p>
          <a:p>
            <a:pPr algn="just"/>
            <a:r>
              <a:rPr lang="en-US" dirty="0" smtClean="0"/>
              <a:t>If the certain condition are not maintained then orchid can be distorted and it is a huge loss of farmer.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It is difficult to farmer maintain all the condition manually then were this system is helpful.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This system helps to maintain all the condition effectively at desire atmosphere in the greenhouse.</a:t>
            </a:r>
            <a:endParaRPr lang="en-US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2F9CAA9-7B3A-4519-9C1C-CD66E11B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868681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</a:rPr>
              <a:t>Origin of Problem Statement 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19227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25DDB63-493A-4CD0-BC29-330E7C24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57" y="0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C37121C-9D89-4479-8EC2-B330125CE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62309"/>
              </p:ext>
            </p:extLst>
          </p:nvPr>
        </p:nvGraphicFramePr>
        <p:xfrm>
          <a:off x="545909" y="655955"/>
          <a:ext cx="11278828" cy="555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9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6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31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6086">
                  <a:extLst>
                    <a:ext uri="{9D8B030D-6E8A-4147-A177-3AD203B41FA5}">
                      <a16:colId xmlns:a16="http://schemas.microsoft.com/office/drawing/2014/main" xmlns="" val="2345215368"/>
                    </a:ext>
                  </a:extLst>
                </a:gridCol>
              </a:tblGrid>
              <a:tr h="57119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Sr. No</a:t>
                      </a:r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Research</a:t>
                      </a:r>
                      <a:r>
                        <a:rPr lang="en-US" sz="1600" baseline="0" dirty="0"/>
                        <a:t> Paper Title and Publication Details</a:t>
                      </a:r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Authors</a:t>
                      </a:r>
                    </a:p>
                    <a:p>
                      <a:pPr algn="l"/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Methodology</a:t>
                      </a:r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Results/Conclusion &amp; Discussion</a:t>
                      </a:r>
                    </a:p>
                  </a:txBody>
                  <a:tcPr marL="191066" marR="191066" marT="72009" marB="7200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079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Automated Greenhouse Monitoring and Controlling System using Sensors and Solar Power.</a:t>
                      </a:r>
                      <a:endParaRPr lang="en-IN" sz="14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dirty="0" smtClean="0"/>
                        <a:t>By 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 Jiabul Hoque, Md. Razu Ahmed and Saif Hannan </a:t>
                      </a:r>
                      <a:endParaRPr lang="en-IN" sz="1400" b="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order to develop a successful greenhouse system, the following parameters such as temperature, light intensity, humidity, and moisture of the soil should be adjusted in such a way that different plants can grow perfectly. Therefore, continuous monitoring of temperature, light intensity, humidity, and moisture of the soil is most important in greenhouse system.</a:t>
                      </a:r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 marL="191066" marR="191066" marT="72009" marB="7200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284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and Implementation of IOT Based Greenhouse Environment</a:t>
                      </a:r>
                    </a:p>
                    <a:p>
                      <a:pPr algn="l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Monitoring and Controlling System Using Arduino Platform</a:t>
                      </a:r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 smtClean="0"/>
                        <a:t>By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Devanath S,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Hemanth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Kumar,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Rachita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Shettar</a:t>
                      </a:r>
                      <a:endParaRPr lang="en-IN" sz="1600" b="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implemented greenhouse system consists of two section, monitoring section and controlling section. The monitoring section consists of DHT11 sensor, LDR sensor, Soil moisture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  to monitor the environmental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parameters.</a:t>
                      </a:r>
                      <a:endParaRPr lang="en-IN" sz="1600" dirty="0"/>
                    </a:p>
                  </a:txBody>
                  <a:tcPr marL="191066" marR="191066" marT="72009" marB="72009"/>
                </a:tc>
                <a:tc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 marL="191066" marR="191066" marT="72009" marB="7200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4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235DCD-6FFC-4024-BA3D-190E111B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400"/>
            <a:ext cx="10515600" cy="5209223"/>
          </a:xfrm>
        </p:spPr>
        <p:txBody>
          <a:bodyPr/>
          <a:lstStyle/>
          <a:p>
            <a:pPr algn="just"/>
            <a:r>
              <a:rPr lang="en-US" dirty="0"/>
              <a:t>Main objectives of this project to automate greenhouse with automatic monitoring and controlling system.</a:t>
            </a:r>
          </a:p>
          <a:p>
            <a:pPr algn="just"/>
            <a:r>
              <a:rPr lang="en-US" dirty="0"/>
              <a:t>Constantly monitor and control environmental conditions in greenhouse. It focus on saving water, increasing efficiency and reducing the environmental impacts on </a:t>
            </a:r>
            <a:r>
              <a:rPr lang="en-US" dirty="0" smtClean="0"/>
              <a:t>orchid growth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user can be seeing the atmospheric conditions of the greenhouse orchid on cloud and control the greenhouse from faraway places.</a:t>
            </a:r>
          </a:p>
          <a:p>
            <a:pPr algn="just"/>
            <a:r>
              <a:rPr lang="en-US" dirty="0"/>
              <a:t>It is to increase the production of Orchid To save water, power etc.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764D859-B199-415C-AFA9-A9CB2FFA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530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C5D5492-0908-45E1-A7FD-011C2088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Block Diagram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232228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2322286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10" y="914400"/>
            <a:ext cx="6780627" cy="56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2CD359-2194-4751-B72C-BFAEAEA7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36" y="1378425"/>
            <a:ext cx="9878420" cy="45515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implemented greenhouse system consists of two sections, monitoring section and controlling section. The monitoring section consists of DHT11 sensor, LDR sensor, Soil moisture </a:t>
            </a:r>
            <a:r>
              <a:rPr lang="en-US" dirty="0" smtClean="0"/>
              <a:t>sensor and Humidity Sensor to monitor the </a:t>
            </a:r>
            <a:r>
              <a:rPr lang="en-US" dirty="0"/>
              <a:t>environmental parameters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/>
            <a:r>
              <a:rPr lang="en-US" dirty="0"/>
              <a:t> A </a:t>
            </a:r>
            <a:r>
              <a:rPr lang="en-US" dirty="0" smtClean="0"/>
              <a:t>esp8266 wifi  </a:t>
            </a:r>
            <a:r>
              <a:rPr lang="en-US" dirty="0"/>
              <a:t>is used to send environmental parameters to IOT cloud platform. The controlling section consists of cooling </a:t>
            </a:r>
            <a:r>
              <a:rPr lang="en-US" dirty="0" smtClean="0"/>
              <a:t>fan, </a:t>
            </a:r>
            <a:r>
              <a:rPr lang="en-US" dirty="0"/>
              <a:t>water pump, artificial light and </a:t>
            </a:r>
            <a:r>
              <a:rPr lang="en-US" dirty="0" smtClean="0"/>
              <a:t>water pump. </a:t>
            </a:r>
            <a:r>
              <a:rPr lang="en-US" dirty="0"/>
              <a:t>Arduino </a:t>
            </a:r>
            <a:r>
              <a:rPr lang="en-US" dirty="0" smtClean="0"/>
              <a:t>is the </a:t>
            </a:r>
            <a:r>
              <a:rPr lang="en-US" dirty="0"/>
              <a:t>heart of the system.</a:t>
            </a:r>
            <a:endParaRPr lang="en-IN" dirty="0"/>
          </a:p>
          <a:p>
            <a:pPr algn="just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5288E05-A793-4CA2-A638-2A3147B6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Methodology &amp;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12920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9558" y="896920"/>
            <a:ext cx="1145047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Developments Tools</a:t>
            </a:r>
          </a:p>
          <a:p>
            <a:r>
              <a:rPr lang="en-US" sz="2400" dirty="0"/>
              <a:t>	A. Hardware		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1900" dirty="0"/>
              <a:t>Arduino Uno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1900" dirty="0"/>
              <a:t>Esp8266 Wi-Fi module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1900" dirty="0"/>
              <a:t>Temperature Sensor, LDR Sensor, Rain Sensor, Soil Moisture Sensor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1900" dirty="0"/>
              <a:t>DC fan, Water Pump, Light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1900" dirty="0"/>
              <a:t>PCB</a:t>
            </a:r>
            <a:endParaRPr lang="en-US" sz="2400" dirty="0"/>
          </a:p>
          <a:p>
            <a:r>
              <a:rPr lang="en-US" sz="2400" dirty="0"/>
              <a:t>	B.  Software</a:t>
            </a:r>
          </a:p>
          <a:p>
            <a:pPr marL="1714500" lvl="3" indent="-342900">
              <a:buAutoNum type="arabicPeriod"/>
            </a:pPr>
            <a:r>
              <a:rPr lang="en-US" sz="1900" dirty="0"/>
              <a:t>Arduino IDE</a:t>
            </a:r>
          </a:p>
          <a:p>
            <a:pPr marL="1714500" lvl="3" indent="-342900">
              <a:buAutoNum type="arabicPeriod"/>
            </a:pPr>
            <a:r>
              <a:rPr lang="en-US" sz="1900" dirty="0"/>
              <a:t>TinkerCad</a:t>
            </a:r>
          </a:p>
          <a:p>
            <a:pPr marL="1714500" lvl="3" indent="-342900">
              <a:buAutoNum type="arabicPeriod"/>
            </a:pPr>
            <a:r>
              <a:rPr lang="en-US" sz="1900" dirty="0"/>
              <a:t>Proteu</a:t>
            </a:r>
            <a:r>
              <a:rPr lang="en-US" sz="2300" dirty="0"/>
              <a:t>s</a:t>
            </a:r>
          </a:p>
          <a:p>
            <a:pPr lvl="3"/>
            <a:r>
              <a:rPr lang="en-US" sz="1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738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982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Index</vt:lpstr>
      <vt:lpstr>PowerPoint Presentation</vt:lpstr>
      <vt:lpstr>Origin of Problem Statement &amp; Motivation</vt:lpstr>
      <vt:lpstr>Literature Review</vt:lpstr>
      <vt:lpstr>Objectives</vt:lpstr>
      <vt:lpstr>Block Diagram</vt:lpstr>
      <vt:lpstr>Methodology &amp; Development Tools</vt:lpstr>
      <vt:lpstr>PowerPoint Presentation</vt:lpstr>
      <vt:lpstr>Timeline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Biradar</dc:creator>
  <cp:lastModifiedBy>easy</cp:lastModifiedBy>
  <cp:revision>34</cp:revision>
  <dcterms:created xsi:type="dcterms:W3CDTF">2020-09-26T15:24:16Z</dcterms:created>
  <dcterms:modified xsi:type="dcterms:W3CDTF">2021-10-30T11:04:47Z</dcterms:modified>
</cp:coreProperties>
</file>