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2d22dd94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2d22dd94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2d22dd94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2d22dd94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2d22dd947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2d22dd947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2d22dd947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2d22dd947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2d22dd947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2d22dd947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2d22dd947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2d22dd947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2d22dd947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2d22dd947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122d9b2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122d9b2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 name="Shape 11"/>
        <p:cNvGrpSpPr/>
        <p:nvPr/>
      </p:nvGrpSpPr>
      <p:grpSpPr>
        <a:xfrm>
          <a:off x="0" y="0"/>
          <a:ext cx="0" cy="0"/>
          <a:chOff x="0" y="0"/>
          <a:chExt cx="0" cy="0"/>
        </a:xfrm>
      </p:grpSpPr>
      <p:sp>
        <p:nvSpPr>
          <p:cNvPr id="12" name="Google Shape;12;p2"/>
          <p:cNvSpPr txBox="1"/>
          <p:nvPr>
            <p:ph type="title"/>
          </p:nvPr>
        </p:nvSpPr>
        <p:spPr>
          <a:xfrm>
            <a:off x="628650" y="273845"/>
            <a:ext cx="7886700" cy="994200"/>
          </a:xfrm>
          <a:prstGeom prst="rect">
            <a:avLst/>
          </a:prstGeom>
          <a:noFill/>
          <a:ln>
            <a:noFill/>
          </a:ln>
        </p:spPr>
        <p:txBody>
          <a:bodyPr anchorCtr="0" anchor="ctr" bIns="39550" lIns="79125" spcFirstLastPara="1" rIns="79125" wrap="square" tIns="39550">
            <a:noAutofit/>
          </a:bodyPr>
          <a:lstStyle>
            <a:lvl1pPr lvl="0" algn="l">
              <a:lnSpc>
                <a:spcPct val="90000"/>
              </a:lnSpc>
              <a:spcBef>
                <a:spcPts val="0"/>
              </a:spcBef>
              <a:spcAft>
                <a:spcPts val="0"/>
              </a:spcAft>
              <a:buClr>
                <a:schemeClr val="dk1"/>
              </a:buClr>
              <a:buSzPts val="16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3" name="Google Shape;13;p2"/>
          <p:cNvSpPr txBox="1"/>
          <p:nvPr>
            <p:ph idx="10" type="dt"/>
          </p:nvPr>
        </p:nvSpPr>
        <p:spPr>
          <a:xfrm>
            <a:off x="628650" y="4767264"/>
            <a:ext cx="2057400" cy="273900"/>
          </a:xfrm>
          <a:prstGeom prst="rect">
            <a:avLst/>
          </a:prstGeom>
          <a:noFill/>
          <a:ln>
            <a:noFill/>
          </a:ln>
        </p:spPr>
        <p:txBody>
          <a:bodyPr anchorCtr="0" anchor="ctr" bIns="39550" lIns="79125" spcFirstLastPara="1" rIns="79125" wrap="square" tIns="3955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4" name="Google Shape;14;p2"/>
          <p:cNvSpPr txBox="1"/>
          <p:nvPr>
            <p:ph idx="11" type="ftr"/>
          </p:nvPr>
        </p:nvSpPr>
        <p:spPr>
          <a:xfrm>
            <a:off x="3028950" y="4767264"/>
            <a:ext cx="3086100" cy="273900"/>
          </a:xfrm>
          <a:prstGeom prst="rect">
            <a:avLst/>
          </a:prstGeom>
          <a:noFill/>
          <a:ln>
            <a:noFill/>
          </a:ln>
        </p:spPr>
        <p:txBody>
          <a:bodyPr anchorCtr="0" anchor="ctr" bIns="39550" lIns="79125" spcFirstLastPara="1" rIns="79125" wrap="square" tIns="3955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5" name="Google Shape;15;p2"/>
          <p:cNvSpPr txBox="1"/>
          <p:nvPr>
            <p:ph idx="12" type="sldNum"/>
          </p:nvPr>
        </p:nvSpPr>
        <p:spPr>
          <a:xfrm>
            <a:off x="6457951" y="4767264"/>
            <a:ext cx="2057400" cy="273900"/>
          </a:xfrm>
          <a:prstGeom prst="rect">
            <a:avLst/>
          </a:prstGeom>
          <a:noFill/>
          <a:ln>
            <a:noFill/>
          </a:ln>
        </p:spPr>
        <p:txBody>
          <a:bodyPr anchorCtr="0" anchor="ctr" bIns="39550" lIns="79125" spcFirstLastPara="1" rIns="79125" wrap="square" tIns="39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273845"/>
            <a:ext cx="7886700" cy="994200"/>
          </a:xfrm>
          <a:prstGeom prst="rect">
            <a:avLst/>
          </a:prstGeom>
          <a:noFill/>
          <a:ln>
            <a:noFill/>
          </a:ln>
        </p:spPr>
        <p:txBody>
          <a:bodyPr anchorCtr="0" anchor="ctr" bIns="39550" lIns="79125" spcFirstLastPara="1" rIns="79125" wrap="square" tIns="39550">
            <a:noAutofit/>
          </a:bodyPr>
          <a:lstStyle>
            <a:lvl1pPr lvl="0" algn="l">
              <a:lnSpc>
                <a:spcPct val="90000"/>
              </a:lnSpc>
              <a:spcBef>
                <a:spcPts val="0"/>
              </a:spcBef>
              <a:spcAft>
                <a:spcPts val="0"/>
              </a:spcAft>
              <a:buClr>
                <a:schemeClr val="dk1"/>
              </a:buClr>
              <a:buSzPts val="16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70" name="Google Shape;70;p11"/>
          <p:cNvSpPr txBox="1"/>
          <p:nvPr>
            <p:ph idx="1" type="body"/>
          </p:nvPr>
        </p:nvSpPr>
        <p:spPr>
          <a:xfrm rot="5400000">
            <a:off x="2940301" y="-942431"/>
            <a:ext cx="3263400" cy="7886700"/>
          </a:xfrm>
          <a:prstGeom prst="rect">
            <a:avLst/>
          </a:prstGeom>
          <a:noFill/>
          <a:ln>
            <a:noFill/>
          </a:ln>
        </p:spPr>
        <p:txBody>
          <a:bodyPr anchorCtr="0" anchor="t" bIns="39550" lIns="79125" spcFirstLastPara="1" rIns="79125" wrap="square" tIns="39550">
            <a:noAutofit/>
          </a:bodyPr>
          <a:lstStyle>
            <a:lvl1pPr indent="-330200" lvl="0" marL="457200" algn="l">
              <a:lnSpc>
                <a:spcPct val="90000"/>
              </a:lnSpc>
              <a:spcBef>
                <a:spcPts val="900"/>
              </a:spcBef>
              <a:spcAft>
                <a:spcPts val="0"/>
              </a:spcAft>
              <a:buClr>
                <a:schemeClr val="dk1"/>
              </a:buClr>
              <a:buSzPts val="1600"/>
              <a:buChar char="•"/>
              <a:defRPr/>
            </a:lvl1pPr>
            <a:lvl2pPr indent="-330200" lvl="1" marL="914400" algn="l">
              <a:lnSpc>
                <a:spcPct val="90000"/>
              </a:lnSpc>
              <a:spcBef>
                <a:spcPts val="400"/>
              </a:spcBef>
              <a:spcAft>
                <a:spcPts val="0"/>
              </a:spcAft>
              <a:buClr>
                <a:schemeClr val="dk1"/>
              </a:buClr>
              <a:buSzPts val="1600"/>
              <a:buChar char="•"/>
              <a:defRPr/>
            </a:lvl2pPr>
            <a:lvl3pPr indent="-330200" lvl="2" marL="1371600" algn="l">
              <a:lnSpc>
                <a:spcPct val="90000"/>
              </a:lnSpc>
              <a:spcBef>
                <a:spcPts val="400"/>
              </a:spcBef>
              <a:spcAft>
                <a:spcPts val="0"/>
              </a:spcAft>
              <a:buClr>
                <a:schemeClr val="dk1"/>
              </a:buClr>
              <a:buSzPts val="1600"/>
              <a:buChar char="•"/>
              <a:defRPr/>
            </a:lvl3pPr>
            <a:lvl4pPr indent="-330200" lvl="3" marL="1828800" algn="l">
              <a:lnSpc>
                <a:spcPct val="90000"/>
              </a:lnSpc>
              <a:spcBef>
                <a:spcPts val="400"/>
              </a:spcBef>
              <a:spcAft>
                <a:spcPts val="0"/>
              </a:spcAft>
              <a:buClr>
                <a:schemeClr val="dk1"/>
              </a:buClr>
              <a:buSzPts val="1600"/>
              <a:buChar char="•"/>
              <a:defRPr/>
            </a:lvl4pPr>
            <a:lvl5pPr indent="-330200" lvl="4" marL="2286000" algn="l">
              <a:lnSpc>
                <a:spcPct val="90000"/>
              </a:lnSpc>
              <a:spcBef>
                <a:spcPts val="400"/>
              </a:spcBef>
              <a:spcAft>
                <a:spcPts val="0"/>
              </a:spcAft>
              <a:buClr>
                <a:schemeClr val="dk1"/>
              </a:buClr>
              <a:buSzPts val="1600"/>
              <a:buChar char="•"/>
              <a:defRPr/>
            </a:lvl5pPr>
            <a:lvl6pPr indent="-330200" lvl="5" marL="2743200" algn="l">
              <a:lnSpc>
                <a:spcPct val="90000"/>
              </a:lnSpc>
              <a:spcBef>
                <a:spcPts val="400"/>
              </a:spcBef>
              <a:spcAft>
                <a:spcPts val="0"/>
              </a:spcAft>
              <a:buClr>
                <a:schemeClr val="dk1"/>
              </a:buClr>
              <a:buSzPts val="1600"/>
              <a:buChar char="•"/>
              <a:defRPr/>
            </a:lvl6pPr>
            <a:lvl7pPr indent="-330200" lvl="6" marL="3200400" algn="l">
              <a:lnSpc>
                <a:spcPct val="90000"/>
              </a:lnSpc>
              <a:spcBef>
                <a:spcPts val="400"/>
              </a:spcBef>
              <a:spcAft>
                <a:spcPts val="0"/>
              </a:spcAft>
              <a:buClr>
                <a:schemeClr val="dk1"/>
              </a:buClr>
              <a:buSzPts val="1600"/>
              <a:buChar char="•"/>
              <a:defRPr/>
            </a:lvl7pPr>
            <a:lvl8pPr indent="-330200" lvl="7" marL="3657600" algn="l">
              <a:lnSpc>
                <a:spcPct val="90000"/>
              </a:lnSpc>
              <a:spcBef>
                <a:spcPts val="400"/>
              </a:spcBef>
              <a:spcAft>
                <a:spcPts val="0"/>
              </a:spcAft>
              <a:buClr>
                <a:schemeClr val="dk1"/>
              </a:buClr>
              <a:buSzPts val="1600"/>
              <a:buChar char="•"/>
              <a:defRPr/>
            </a:lvl8pPr>
            <a:lvl9pPr indent="-330200" lvl="8" marL="4114800" algn="l">
              <a:lnSpc>
                <a:spcPct val="90000"/>
              </a:lnSpc>
              <a:spcBef>
                <a:spcPts val="400"/>
              </a:spcBef>
              <a:spcAft>
                <a:spcPts val="0"/>
              </a:spcAft>
              <a:buClr>
                <a:schemeClr val="dk1"/>
              </a:buClr>
              <a:buSzPts val="1600"/>
              <a:buChar char="•"/>
              <a:defRPr/>
            </a:lvl9pPr>
          </a:lstStyle>
          <a:p/>
        </p:txBody>
      </p:sp>
      <p:sp>
        <p:nvSpPr>
          <p:cNvPr id="71" name="Google Shape;71;p11"/>
          <p:cNvSpPr txBox="1"/>
          <p:nvPr>
            <p:ph idx="10" type="dt"/>
          </p:nvPr>
        </p:nvSpPr>
        <p:spPr>
          <a:xfrm>
            <a:off x="628650" y="4767264"/>
            <a:ext cx="2057400" cy="273900"/>
          </a:xfrm>
          <a:prstGeom prst="rect">
            <a:avLst/>
          </a:prstGeom>
          <a:noFill/>
          <a:ln>
            <a:noFill/>
          </a:ln>
        </p:spPr>
        <p:txBody>
          <a:bodyPr anchorCtr="0" anchor="ctr" bIns="39550" lIns="79125" spcFirstLastPara="1" rIns="79125" wrap="square" tIns="3955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72" name="Google Shape;72;p11"/>
          <p:cNvSpPr txBox="1"/>
          <p:nvPr>
            <p:ph idx="11" type="ftr"/>
          </p:nvPr>
        </p:nvSpPr>
        <p:spPr>
          <a:xfrm>
            <a:off x="3028950" y="4767264"/>
            <a:ext cx="3086100" cy="273900"/>
          </a:xfrm>
          <a:prstGeom prst="rect">
            <a:avLst/>
          </a:prstGeom>
          <a:noFill/>
          <a:ln>
            <a:noFill/>
          </a:ln>
        </p:spPr>
        <p:txBody>
          <a:bodyPr anchorCtr="0" anchor="ctr" bIns="39550" lIns="79125" spcFirstLastPara="1" rIns="79125" wrap="square" tIns="3955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73" name="Google Shape;73;p11"/>
          <p:cNvSpPr txBox="1"/>
          <p:nvPr>
            <p:ph idx="12" type="sldNum"/>
          </p:nvPr>
        </p:nvSpPr>
        <p:spPr>
          <a:xfrm>
            <a:off x="6457951" y="4767264"/>
            <a:ext cx="2057400" cy="273900"/>
          </a:xfrm>
          <a:prstGeom prst="rect">
            <a:avLst/>
          </a:prstGeom>
          <a:noFill/>
          <a:ln>
            <a:noFill/>
          </a:ln>
        </p:spPr>
        <p:txBody>
          <a:bodyPr anchorCtr="0" anchor="ctr" bIns="39550" lIns="79125" spcFirstLastPara="1" rIns="79125" wrap="square" tIns="39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350051" y="1467544"/>
            <a:ext cx="4359000" cy="1971600"/>
          </a:xfrm>
          <a:prstGeom prst="rect">
            <a:avLst/>
          </a:prstGeom>
          <a:noFill/>
          <a:ln>
            <a:noFill/>
          </a:ln>
        </p:spPr>
        <p:txBody>
          <a:bodyPr anchorCtr="0" anchor="ctr" bIns="39550" lIns="79125" spcFirstLastPara="1" rIns="79125" wrap="square" tIns="39550">
            <a:noAutofit/>
          </a:bodyPr>
          <a:lstStyle>
            <a:lvl1pPr lvl="0" algn="l">
              <a:lnSpc>
                <a:spcPct val="90000"/>
              </a:lnSpc>
              <a:spcBef>
                <a:spcPts val="0"/>
              </a:spcBef>
              <a:spcAft>
                <a:spcPts val="0"/>
              </a:spcAft>
              <a:buClr>
                <a:schemeClr val="dk1"/>
              </a:buClr>
              <a:buSzPts val="16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76" name="Google Shape;76;p12"/>
          <p:cNvSpPr txBox="1"/>
          <p:nvPr>
            <p:ph idx="1" type="body"/>
          </p:nvPr>
        </p:nvSpPr>
        <p:spPr>
          <a:xfrm rot="5400000">
            <a:off x="1349476" y="-447056"/>
            <a:ext cx="4359000" cy="5800800"/>
          </a:xfrm>
          <a:prstGeom prst="rect">
            <a:avLst/>
          </a:prstGeom>
          <a:noFill/>
          <a:ln>
            <a:noFill/>
          </a:ln>
        </p:spPr>
        <p:txBody>
          <a:bodyPr anchorCtr="0" anchor="t" bIns="39550" lIns="79125" spcFirstLastPara="1" rIns="79125" wrap="square" tIns="39550">
            <a:noAutofit/>
          </a:bodyPr>
          <a:lstStyle>
            <a:lvl1pPr indent="-330200" lvl="0" marL="457200" algn="l">
              <a:lnSpc>
                <a:spcPct val="90000"/>
              </a:lnSpc>
              <a:spcBef>
                <a:spcPts val="900"/>
              </a:spcBef>
              <a:spcAft>
                <a:spcPts val="0"/>
              </a:spcAft>
              <a:buClr>
                <a:schemeClr val="dk1"/>
              </a:buClr>
              <a:buSzPts val="1600"/>
              <a:buChar char="•"/>
              <a:defRPr/>
            </a:lvl1pPr>
            <a:lvl2pPr indent="-330200" lvl="1" marL="914400" algn="l">
              <a:lnSpc>
                <a:spcPct val="90000"/>
              </a:lnSpc>
              <a:spcBef>
                <a:spcPts val="400"/>
              </a:spcBef>
              <a:spcAft>
                <a:spcPts val="0"/>
              </a:spcAft>
              <a:buClr>
                <a:schemeClr val="dk1"/>
              </a:buClr>
              <a:buSzPts val="1600"/>
              <a:buChar char="•"/>
              <a:defRPr/>
            </a:lvl2pPr>
            <a:lvl3pPr indent="-330200" lvl="2" marL="1371600" algn="l">
              <a:lnSpc>
                <a:spcPct val="90000"/>
              </a:lnSpc>
              <a:spcBef>
                <a:spcPts val="400"/>
              </a:spcBef>
              <a:spcAft>
                <a:spcPts val="0"/>
              </a:spcAft>
              <a:buClr>
                <a:schemeClr val="dk1"/>
              </a:buClr>
              <a:buSzPts val="1600"/>
              <a:buChar char="•"/>
              <a:defRPr/>
            </a:lvl3pPr>
            <a:lvl4pPr indent="-330200" lvl="3" marL="1828800" algn="l">
              <a:lnSpc>
                <a:spcPct val="90000"/>
              </a:lnSpc>
              <a:spcBef>
                <a:spcPts val="400"/>
              </a:spcBef>
              <a:spcAft>
                <a:spcPts val="0"/>
              </a:spcAft>
              <a:buClr>
                <a:schemeClr val="dk1"/>
              </a:buClr>
              <a:buSzPts val="1600"/>
              <a:buChar char="•"/>
              <a:defRPr/>
            </a:lvl4pPr>
            <a:lvl5pPr indent="-330200" lvl="4" marL="2286000" algn="l">
              <a:lnSpc>
                <a:spcPct val="90000"/>
              </a:lnSpc>
              <a:spcBef>
                <a:spcPts val="400"/>
              </a:spcBef>
              <a:spcAft>
                <a:spcPts val="0"/>
              </a:spcAft>
              <a:buClr>
                <a:schemeClr val="dk1"/>
              </a:buClr>
              <a:buSzPts val="1600"/>
              <a:buChar char="•"/>
              <a:defRPr/>
            </a:lvl5pPr>
            <a:lvl6pPr indent="-330200" lvl="5" marL="2743200" algn="l">
              <a:lnSpc>
                <a:spcPct val="90000"/>
              </a:lnSpc>
              <a:spcBef>
                <a:spcPts val="400"/>
              </a:spcBef>
              <a:spcAft>
                <a:spcPts val="0"/>
              </a:spcAft>
              <a:buClr>
                <a:schemeClr val="dk1"/>
              </a:buClr>
              <a:buSzPts val="1600"/>
              <a:buChar char="•"/>
              <a:defRPr/>
            </a:lvl6pPr>
            <a:lvl7pPr indent="-330200" lvl="6" marL="3200400" algn="l">
              <a:lnSpc>
                <a:spcPct val="90000"/>
              </a:lnSpc>
              <a:spcBef>
                <a:spcPts val="400"/>
              </a:spcBef>
              <a:spcAft>
                <a:spcPts val="0"/>
              </a:spcAft>
              <a:buClr>
                <a:schemeClr val="dk1"/>
              </a:buClr>
              <a:buSzPts val="1600"/>
              <a:buChar char="•"/>
              <a:defRPr/>
            </a:lvl7pPr>
            <a:lvl8pPr indent="-330200" lvl="7" marL="3657600" algn="l">
              <a:lnSpc>
                <a:spcPct val="90000"/>
              </a:lnSpc>
              <a:spcBef>
                <a:spcPts val="400"/>
              </a:spcBef>
              <a:spcAft>
                <a:spcPts val="0"/>
              </a:spcAft>
              <a:buClr>
                <a:schemeClr val="dk1"/>
              </a:buClr>
              <a:buSzPts val="1600"/>
              <a:buChar char="•"/>
              <a:defRPr/>
            </a:lvl8pPr>
            <a:lvl9pPr indent="-330200" lvl="8" marL="4114800" algn="l">
              <a:lnSpc>
                <a:spcPct val="90000"/>
              </a:lnSpc>
              <a:spcBef>
                <a:spcPts val="400"/>
              </a:spcBef>
              <a:spcAft>
                <a:spcPts val="0"/>
              </a:spcAft>
              <a:buClr>
                <a:schemeClr val="dk1"/>
              </a:buClr>
              <a:buSzPts val="1600"/>
              <a:buChar char="•"/>
              <a:defRPr/>
            </a:lvl9pPr>
          </a:lstStyle>
          <a:p/>
        </p:txBody>
      </p:sp>
      <p:sp>
        <p:nvSpPr>
          <p:cNvPr id="77" name="Google Shape;77;p12"/>
          <p:cNvSpPr txBox="1"/>
          <p:nvPr>
            <p:ph idx="10" type="dt"/>
          </p:nvPr>
        </p:nvSpPr>
        <p:spPr>
          <a:xfrm>
            <a:off x="628650" y="4767264"/>
            <a:ext cx="2057400" cy="273900"/>
          </a:xfrm>
          <a:prstGeom prst="rect">
            <a:avLst/>
          </a:prstGeom>
          <a:noFill/>
          <a:ln>
            <a:noFill/>
          </a:ln>
        </p:spPr>
        <p:txBody>
          <a:bodyPr anchorCtr="0" anchor="ctr" bIns="39550" lIns="79125" spcFirstLastPara="1" rIns="79125" wrap="square" tIns="3955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78" name="Google Shape;78;p12"/>
          <p:cNvSpPr txBox="1"/>
          <p:nvPr>
            <p:ph idx="11" type="ftr"/>
          </p:nvPr>
        </p:nvSpPr>
        <p:spPr>
          <a:xfrm>
            <a:off x="3028950" y="4767264"/>
            <a:ext cx="3086100" cy="273900"/>
          </a:xfrm>
          <a:prstGeom prst="rect">
            <a:avLst/>
          </a:prstGeom>
          <a:noFill/>
          <a:ln>
            <a:noFill/>
          </a:ln>
        </p:spPr>
        <p:txBody>
          <a:bodyPr anchorCtr="0" anchor="ctr" bIns="39550" lIns="79125" spcFirstLastPara="1" rIns="79125" wrap="square" tIns="3955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79" name="Google Shape;79;p12"/>
          <p:cNvSpPr txBox="1"/>
          <p:nvPr>
            <p:ph idx="12" type="sldNum"/>
          </p:nvPr>
        </p:nvSpPr>
        <p:spPr>
          <a:xfrm>
            <a:off x="6457951" y="4767264"/>
            <a:ext cx="2057400" cy="273900"/>
          </a:xfrm>
          <a:prstGeom prst="rect">
            <a:avLst/>
          </a:prstGeom>
          <a:noFill/>
          <a:ln>
            <a:noFill/>
          </a:ln>
        </p:spPr>
        <p:txBody>
          <a:bodyPr anchorCtr="0" anchor="ctr" bIns="39550" lIns="79125" spcFirstLastPara="1" rIns="79125" wrap="square" tIns="39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 name="Shape 16"/>
        <p:cNvGrpSpPr/>
        <p:nvPr/>
      </p:nvGrpSpPr>
      <p:grpSpPr>
        <a:xfrm>
          <a:off x="0" y="0"/>
          <a:ext cx="0" cy="0"/>
          <a:chOff x="0" y="0"/>
          <a:chExt cx="0" cy="0"/>
        </a:xfrm>
      </p:grpSpPr>
      <p:sp>
        <p:nvSpPr>
          <p:cNvPr id="17" name="Google Shape;17;p3"/>
          <p:cNvSpPr txBox="1"/>
          <p:nvPr>
            <p:ph type="ctrTitle"/>
          </p:nvPr>
        </p:nvSpPr>
        <p:spPr>
          <a:xfrm>
            <a:off x="685800" y="841772"/>
            <a:ext cx="7772400" cy="1790700"/>
          </a:xfrm>
          <a:prstGeom prst="rect">
            <a:avLst/>
          </a:prstGeom>
          <a:noFill/>
          <a:ln>
            <a:noFill/>
          </a:ln>
        </p:spPr>
        <p:txBody>
          <a:bodyPr anchorCtr="0" anchor="b" bIns="39550" lIns="79125" spcFirstLastPara="1" rIns="79125" wrap="square" tIns="39550">
            <a:noAutofit/>
          </a:bodyPr>
          <a:lstStyle>
            <a:lvl1pPr lvl="0" algn="ctr">
              <a:lnSpc>
                <a:spcPct val="90000"/>
              </a:lnSpc>
              <a:spcBef>
                <a:spcPts val="0"/>
              </a:spcBef>
              <a:spcAft>
                <a:spcPts val="0"/>
              </a:spcAft>
              <a:buClr>
                <a:schemeClr val="dk1"/>
              </a:buClr>
              <a:buSzPts val="5200"/>
              <a:buFont typeface="Calibri"/>
              <a:buNone/>
              <a:defRPr sz="5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8" name="Google Shape;18;p3"/>
          <p:cNvSpPr txBox="1"/>
          <p:nvPr>
            <p:ph idx="1" type="subTitle"/>
          </p:nvPr>
        </p:nvSpPr>
        <p:spPr>
          <a:xfrm>
            <a:off x="1143000" y="2701528"/>
            <a:ext cx="6858000" cy="1241700"/>
          </a:xfrm>
          <a:prstGeom prst="rect">
            <a:avLst/>
          </a:prstGeom>
          <a:noFill/>
          <a:ln>
            <a:noFill/>
          </a:ln>
        </p:spPr>
        <p:txBody>
          <a:bodyPr anchorCtr="0" anchor="t" bIns="39550" lIns="79125" spcFirstLastPara="1" rIns="79125" wrap="square" tIns="39550">
            <a:noAutofit/>
          </a:bodyPr>
          <a:lstStyle>
            <a:lvl1pPr lvl="0" algn="ctr">
              <a:lnSpc>
                <a:spcPct val="90000"/>
              </a:lnSpc>
              <a:spcBef>
                <a:spcPts val="900"/>
              </a:spcBef>
              <a:spcAft>
                <a:spcPts val="0"/>
              </a:spcAft>
              <a:buClr>
                <a:schemeClr val="dk1"/>
              </a:buClr>
              <a:buSzPts val="2100"/>
              <a:buNone/>
              <a:defRPr sz="2100"/>
            </a:lvl1pPr>
            <a:lvl2pPr lvl="1" algn="ctr">
              <a:lnSpc>
                <a:spcPct val="90000"/>
              </a:lnSpc>
              <a:spcBef>
                <a:spcPts val="400"/>
              </a:spcBef>
              <a:spcAft>
                <a:spcPts val="0"/>
              </a:spcAft>
              <a:buClr>
                <a:schemeClr val="dk1"/>
              </a:buClr>
              <a:buSzPts val="1700"/>
              <a:buNone/>
              <a:defRPr sz="1700"/>
            </a:lvl2pPr>
            <a:lvl3pPr lvl="2" algn="ctr">
              <a:lnSpc>
                <a:spcPct val="90000"/>
              </a:lnSpc>
              <a:spcBef>
                <a:spcPts val="400"/>
              </a:spcBef>
              <a:spcAft>
                <a:spcPts val="0"/>
              </a:spcAft>
              <a:buClr>
                <a:schemeClr val="dk1"/>
              </a:buClr>
              <a:buSzPts val="1600"/>
              <a:buNone/>
              <a:defRPr sz="1600"/>
            </a:lvl3pPr>
            <a:lvl4pPr lvl="3" algn="ctr">
              <a:lnSpc>
                <a:spcPct val="90000"/>
              </a:lnSpc>
              <a:spcBef>
                <a:spcPts val="400"/>
              </a:spcBef>
              <a:spcAft>
                <a:spcPts val="0"/>
              </a:spcAft>
              <a:buClr>
                <a:schemeClr val="dk1"/>
              </a:buClr>
              <a:buSzPts val="1400"/>
              <a:buNone/>
              <a:defRPr sz="1400"/>
            </a:lvl4pPr>
            <a:lvl5pPr lvl="4" algn="ctr">
              <a:lnSpc>
                <a:spcPct val="90000"/>
              </a:lnSpc>
              <a:spcBef>
                <a:spcPts val="400"/>
              </a:spcBef>
              <a:spcAft>
                <a:spcPts val="0"/>
              </a:spcAft>
              <a:buClr>
                <a:schemeClr val="dk1"/>
              </a:buClr>
              <a:buSzPts val="1400"/>
              <a:buNone/>
              <a:defRPr sz="1400"/>
            </a:lvl5pPr>
            <a:lvl6pPr lvl="5" algn="ctr">
              <a:lnSpc>
                <a:spcPct val="90000"/>
              </a:lnSpc>
              <a:spcBef>
                <a:spcPts val="400"/>
              </a:spcBef>
              <a:spcAft>
                <a:spcPts val="0"/>
              </a:spcAft>
              <a:buClr>
                <a:schemeClr val="dk1"/>
              </a:buClr>
              <a:buSzPts val="1400"/>
              <a:buNone/>
              <a:defRPr sz="1400"/>
            </a:lvl6pPr>
            <a:lvl7pPr lvl="6" algn="ctr">
              <a:lnSpc>
                <a:spcPct val="90000"/>
              </a:lnSpc>
              <a:spcBef>
                <a:spcPts val="400"/>
              </a:spcBef>
              <a:spcAft>
                <a:spcPts val="0"/>
              </a:spcAft>
              <a:buClr>
                <a:schemeClr val="dk1"/>
              </a:buClr>
              <a:buSzPts val="1400"/>
              <a:buNone/>
              <a:defRPr sz="1400"/>
            </a:lvl7pPr>
            <a:lvl8pPr lvl="7" algn="ctr">
              <a:lnSpc>
                <a:spcPct val="90000"/>
              </a:lnSpc>
              <a:spcBef>
                <a:spcPts val="400"/>
              </a:spcBef>
              <a:spcAft>
                <a:spcPts val="0"/>
              </a:spcAft>
              <a:buClr>
                <a:schemeClr val="dk1"/>
              </a:buClr>
              <a:buSzPts val="1400"/>
              <a:buNone/>
              <a:defRPr sz="1400"/>
            </a:lvl8pPr>
            <a:lvl9pPr lvl="8" algn="ctr">
              <a:lnSpc>
                <a:spcPct val="90000"/>
              </a:lnSpc>
              <a:spcBef>
                <a:spcPts val="400"/>
              </a:spcBef>
              <a:spcAft>
                <a:spcPts val="0"/>
              </a:spcAft>
              <a:buClr>
                <a:schemeClr val="dk1"/>
              </a:buClr>
              <a:buSzPts val="1400"/>
              <a:buNone/>
              <a:defRPr sz="1400"/>
            </a:lvl9pPr>
          </a:lstStyle>
          <a:p/>
        </p:txBody>
      </p:sp>
      <p:sp>
        <p:nvSpPr>
          <p:cNvPr id="19" name="Google Shape;19;p3"/>
          <p:cNvSpPr txBox="1"/>
          <p:nvPr>
            <p:ph idx="10" type="dt"/>
          </p:nvPr>
        </p:nvSpPr>
        <p:spPr>
          <a:xfrm>
            <a:off x="628650" y="4767264"/>
            <a:ext cx="2057400" cy="273900"/>
          </a:xfrm>
          <a:prstGeom prst="rect">
            <a:avLst/>
          </a:prstGeom>
          <a:noFill/>
          <a:ln>
            <a:noFill/>
          </a:ln>
        </p:spPr>
        <p:txBody>
          <a:bodyPr anchorCtr="0" anchor="ctr" bIns="39550" lIns="79125" spcFirstLastPara="1" rIns="79125" wrap="square" tIns="3955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20" name="Google Shape;20;p3"/>
          <p:cNvSpPr txBox="1"/>
          <p:nvPr>
            <p:ph idx="11" type="ftr"/>
          </p:nvPr>
        </p:nvSpPr>
        <p:spPr>
          <a:xfrm>
            <a:off x="3028950" y="4767264"/>
            <a:ext cx="3086100" cy="273900"/>
          </a:xfrm>
          <a:prstGeom prst="rect">
            <a:avLst/>
          </a:prstGeom>
          <a:noFill/>
          <a:ln>
            <a:noFill/>
          </a:ln>
        </p:spPr>
        <p:txBody>
          <a:bodyPr anchorCtr="0" anchor="ctr" bIns="39550" lIns="79125" spcFirstLastPara="1" rIns="79125" wrap="square" tIns="3955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21" name="Google Shape;21;p3"/>
          <p:cNvSpPr txBox="1"/>
          <p:nvPr>
            <p:ph idx="12" type="sldNum"/>
          </p:nvPr>
        </p:nvSpPr>
        <p:spPr>
          <a:xfrm>
            <a:off x="6457951" y="4767264"/>
            <a:ext cx="2057400" cy="273900"/>
          </a:xfrm>
          <a:prstGeom prst="rect">
            <a:avLst/>
          </a:prstGeom>
          <a:noFill/>
          <a:ln>
            <a:noFill/>
          </a:ln>
        </p:spPr>
        <p:txBody>
          <a:bodyPr anchorCtr="0" anchor="ctr" bIns="39550" lIns="79125" spcFirstLastPara="1" rIns="79125" wrap="square" tIns="39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2" name="Shape 22"/>
        <p:cNvGrpSpPr/>
        <p:nvPr/>
      </p:nvGrpSpPr>
      <p:grpSpPr>
        <a:xfrm>
          <a:off x="0" y="0"/>
          <a:ext cx="0" cy="0"/>
          <a:chOff x="0" y="0"/>
          <a:chExt cx="0" cy="0"/>
        </a:xfrm>
      </p:grpSpPr>
      <p:sp>
        <p:nvSpPr>
          <p:cNvPr id="23" name="Google Shape;23;p4"/>
          <p:cNvSpPr txBox="1"/>
          <p:nvPr>
            <p:ph type="title"/>
          </p:nvPr>
        </p:nvSpPr>
        <p:spPr>
          <a:xfrm>
            <a:off x="628650" y="273845"/>
            <a:ext cx="7886700" cy="994200"/>
          </a:xfrm>
          <a:prstGeom prst="rect">
            <a:avLst/>
          </a:prstGeom>
          <a:noFill/>
          <a:ln>
            <a:noFill/>
          </a:ln>
        </p:spPr>
        <p:txBody>
          <a:bodyPr anchorCtr="0" anchor="ctr" bIns="39550" lIns="79125" spcFirstLastPara="1" rIns="79125" wrap="square" tIns="39550">
            <a:noAutofit/>
          </a:bodyPr>
          <a:lstStyle>
            <a:lvl1pPr lvl="0" algn="l">
              <a:lnSpc>
                <a:spcPct val="90000"/>
              </a:lnSpc>
              <a:spcBef>
                <a:spcPts val="0"/>
              </a:spcBef>
              <a:spcAft>
                <a:spcPts val="0"/>
              </a:spcAft>
              <a:buClr>
                <a:schemeClr val="dk1"/>
              </a:buClr>
              <a:buSzPts val="16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4" name="Google Shape;24;p4"/>
          <p:cNvSpPr txBox="1"/>
          <p:nvPr>
            <p:ph idx="1" type="body"/>
          </p:nvPr>
        </p:nvSpPr>
        <p:spPr>
          <a:xfrm>
            <a:off x="628650" y="1369219"/>
            <a:ext cx="7886700" cy="3263400"/>
          </a:xfrm>
          <a:prstGeom prst="rect">
            <a:avLst/>
          </a:prstGeom>
          <a:noFill/>
          <a:ln>
            <a:noFill/>
          </a:ln>
        </p:spPr>
        <p:txBody>
          <a:bodyPr anchorCtr="0" anchor="t" bIns="39550" lIns="79125" spcFirstLastPara="1" rIns="79125" wrap="square" tIns="39550">
            <a:noAutofit/>
          </a:bodyPr>
          <a:lstStyle>
            <a:lvl1pPr indent="-330200" lvl="0" marL="457200" algn="l">
              <a:lnSpc>
                <a:spcPct val="90000"/>
              </a:lnSpc>
              <a:spcBef>
                <a:spcPts val="900"/>
              </a:spcBef>
              <a:spcAft>
                <a:spcPts val="0"/>
              </a:spcAft>
              <a:buClr>
                <a:schemeClr val="dk1"/>
              </a:buClr>
              <a:buSzPts val="1600"/>
              <a:buChar char="•"/>
              <a:defRPr/>
            </a:lvl1pPr>
            <a:lvl2pPr indent="-330200" lvl="1" marL="914400" algn="l">
              <a:lnSpc>
                <a:spcPct val="90000"/>
              </a:lnSpc>
              <a:spcBef>
                <a:spcPts val="400"/>
              </a:spcBef>
              <a:spcAft>
                <a:spcPts val="0"/>
              </a:spcAft>
              <a:buClr>
                <a:schemeClr val="dk1"/>
              </a:buClr>
              <a:buSzPts val="1600"/>
              <a:buChar char="•"/>
              <a:defRPr/>
            </a:lvl2pPr>
            <a:lvl3pPr indent="-330200" lvl="2" marL="1371600" algn="l">
              <a:lnSpc>
                <a:spcPct val="90000"/>
              </a:lnSpc>
              <a:spcBef>
                <a:spcPts val="400"/>
              </a:spcBef>
              <a:spcAft>
                <a:spcPts val="0"/>
              </a:spcAft>
              <a:buClr>
                <a:schemeClr val="dk1"/>
              </a:buClr>
              <a:buSzPts val="1600"/>
              <a:buChar char="•"/>
              <a:defRPr/>
            </a:lvl3pPr>
            <a:lvl4pPr indent="-330200" lvl="3" marL="1828800" algn="l">
              <a:lnSpc>
                <a:spcPct val="90000"/>
              </a:lnSpc>
              <a:spcBef>
                <a:spcPts val="400"/>
              </a:spcBef>
              <a:spcAft>
                <a:spcPts val="0"/>
              </a:spcAft>
              <a:buClr>
                <a:schemeClr val="dk1"/>
              </a:buClr>
              <a:buSzPts val="1600"/>
              <a:buChar char="•"/>
              <a:defRPr/>
            </a:lvl4pPr>
            <a:lvl5pPr indent="-330200" lvl="4" marL="2286000" algn="l">
              <a:lnSpc>
                <a:spcPct val="90000"/>
              </a:lnSpc>
              <a:spcBef>
                <a:spcPts val="400"/>
              </a:spcBef>
              <a:spcAft>
                <a:spcPts val="0"/>
              </a:spcAft>
              <a:buClr>
                <a:schemeClr val="dk1"/>
              </a:buClr>
              <a:buSzPts val="1600"/>
              <a:buChar char="•"/>
              <a:defRPr/>
            </a:lvl5pPr>
            <a:lvl6pPr indent="-330200" lvl="5" marL="2743200" algn="l">
              <a:lnSpc>
                <a:spcPct val="90000"/>
              </a:lnSpc>
              <a:spcBef>
                <a:spcPts val="400"/>
              </a:spcBef>
              <a:spcAft>
                <a:spcPts val="0"/>
              </a:spcAft>
              <a:buClr>
                <a:schemeClr val="dk1"/>
              </a:buClr>
              <a:buSzPts val="1600"/>
              <a:buChar char="•"/>
              <a:defRPr/>
            </a:lvl6pPr>
            <a:lvl7pPr indent="-330200" lvl="6" marL="3200400" algn="l">
              <a:lnSpc>
                <a:spcPct val="90000"/>
              </a:lnSpc>
              <a:spcBef>
                <a:spcPts val="400"/>
              </a:spcBef>
              <a:spcAft>
                <a:spcPts val="0"/>
              </a:spcAft>
              <a:buClr>
                <a:schemeClr val="dk1"/>
              </a:buClr>
              <a:buSzPts val="1600"/>
              <a:buChar char="•"/>
              <a:defRPr/>
            </a:lvl7pPr>
            <a:lvl8pPr indent="-330200" lvl="7" marL="3657600" algn="l">
              <a:lnSpc>
                <a:spcPct val="90000"/>
              </a:lnSpc>
              <a:spcBef>
                <a:spcPts val="400"/>
              </a:spcBef>
              <a:spcAft>
                <a:spcPts val="0"/>
              </a:spcAft>
              <a:buClr>
                <a:schemeClr val="dk1"/>
              </a:buClr>
              <a:buSzPts val="1600"/>
              <a:buChar char="•"/>
              <a:defRPr/>
            </a:lvl8pPr>
            <a:lvl9pPr indent="-330200" lvl="8" marL="4114800" algn="l">
              <a:lnSpc>
                <a:spcPct val="90000"/>
              </a:lnSpc>
              <a:spcBef>
                <a:spcPts val="400"/>
              </a:spcBef>
              <a:spcAft>
                <a:spcPts val="0"/>
              </a:spcAft>
              <a:buClr>
                <a:schemeClr val="dk1"/>
              </a:buClr>
              <a:buSzPts val="1600"/>
              <a:buChar char="•"/>
              <a:defRPr/>
            </a:lvl9pPr>
          </a:lstStyle>
          <a:p/>
        </p:txBody>
      </p:sp>
      <p:sp>
        <p:nvSpPr>
          <p:cNvPr id="25" name="Google Shape;25;p4"/>
          <p:cNvSpPr txBox="1"/>
          <p:nvPr>
            <p:ph idx="10" type="dt"/>
          </p:nvPr>
        </p:nvSpPr>
        <p:spPr>
          <a:xfrm>
            <a:off x="628650" y="4767264"/>
            <a:ext cx="2057400" cy="273900"/>
          </a:xfrm>
          <a:prstGeom prst="rect">
            <a:avLst/>
          </a:prstGeom>
          <a:noFill/>
          <a:ln>
            <a:noFill/>
          </a:ln>
        </p:spPr>
        <p:txBody>
          <a:bodyPr anchorCtr="0" anchor="ctr" bIns="39550" lIns="79125" spcFirstLastPara="1" rIns="79125" wrap="square" tIns="3955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26" name="Google Shape;26;p4"/>
          <p:cNvSpPr txBox="1"/>
          <p:nvPr>
            <p:ph idx="11" type="ftr"/>
          </p:nvPr>
        </p:nvSpPr>
        <p:spPr>
          <a:xfrm>
            <a:off x="3028950" y="4767264"/>
            <a:ext cx="3086100" cy="273900"/>
          </a:xfrm>
          <a:prstGeom prst="rect">
            <a:avLst/>
          </a:prstGeom>
          <a:noFill/>
          <a:ln>
            <a:noFill/>
          </a:ln>
        </p:spPr>
        <p:txBody>
          <a:bodyPr anchorCtr="0" anchor="ctr" bIns="39550" lIns="79125" spcFirstLastPara="1" rIns="79125" wrap="square" tIns="3955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27" name="Google Shape;27;p4"/>
          <p:cNvSpPr txBox="1"/>
          <p:nvPr>
            <p:ph idx="12" type="sldNum"/>
          </p:nvPr>
        </p:nvSpPr>
        <p:spPr>
          <a:xfrm>
            <a:off x="6457951" y="4767264"/>
            <a:ext cx="2057400" cy="273900"/>
          </a:xfrm>
          <a:prstGeom prst="rect">
            <a:avLst/>
          </a:prstGeom>
          <a:noFill/>
          <a:ln>
            <a:noFill/>
          </a:ln>
        </p:spPr>
        <p:txBody>
          <a:bodyPr anchorCtr="0" anchor="ctr" bIns="39550" lIns="79125" spcFirstLastPara="1" rIns="79125" wrap="square" tIns="39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623888" y="1282305"/>
            <a:ext cx="7886700" cy="2139600"/>
          </a:xfrm>
          <a:prstGeom prst="rect">
            <a:avLst/>
          </a:prstGeom>
          <a:noFill/>
          <a:ln>
            <a:noFill/>
          </a:ln>
        </p:spPr>
        <p:txBody>
          <a:bodyPr anchorCtr="0" anchor="b" bIns="39550" lIns="79125" spcFirstLastPara="1" rIns="79125" wrap="square" tIns="39550">
            <a:noAutofit/>
          </a:bodyPr>
          <a:lstStyle>
            <a:lvl1pPr lvl="0" algn="l">
              <a:lnSpc>
                <a:spcPct val="90000"/>
              </a:lnSpc>
              <a:spcBef>
                <a:spcPts val="0"/>
              </a:spcBef>
              <a:spcAft>
                <a:spcPts val="0"/>
              </a:spcAft>
              <a:buClr>
                <a:schemeClr val="dk1"/>
              </a:buClr>
              <a:buSzPts val="5200"/>
              <a:buFont typeface="Calibri"/>
              <a:buNone/>
              <a:defRPr sz="5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30" name="Google Shape;30;p5"/>
          <p:cNvSpPr txBox="1"/>
          <p:nvPr>
            <p:ph idx="1" type="body"/>
          </p:nvPr>
        </p:nvSpPr>
        <p:spPr>
          <a:xfrm>
            <a:off x="623888" y="3442099"/>
            <a:ext cx="7886700" cy="1125000"/>
          </a:xfrm>
          <a:prstGeom prst="rect">
            <a:avLst/>
          </a:prstGeom>
          <a:noFill/>
          <a:ln>
            <a:noFill/>
          </a:ln>
        </p:spPr>
        <p:txBody>
          <a:bodyPr anchorCtr="0" anchor="t" bIns="39550" lIns="79125" spcFirstLastPara="1" rIns="79125" wrap="square" tIns="39550">
            <a:noAutofit/>
          </a:bodyPr>
          <a:lstStyle>
            <a:lvl1pPr indent="-228600" lvl="0" marL="457200" algn="l">
              <a:lnSpc>
                <a:spcPct val="90000"/>
              </a:lnSpc>
              <a:spcBef>
                <a:spcPts val="900"/>
              </a:spcBef>
              <a:spcAft>
                <a:spcPts val="0"/>
              </a:spcAft>
              <a:buClr>
                <a:schemeClr val="dk1"/>
              </a:buClr>
              <a:buSzPts val="2100"/>
              <a:buNone/>
              <a:defRPr sz="2100">
                <a:solidFill>
                  <a:schemeClr val="dk1"/>
                </a:solidFill>
              </a:defRPr>
            </a:lvl1pPr>
            <a:lvl2pPr indent="-228600" lvl="1" marL="914400" algn="l">
              <a:lnSpc>
                <a:spcPct val="90000"/>
              </a:lnSpc>
              <a:spcBef>
                <a:spcPts val="400"/>
              </a:spcBef>
              <a:spcAft>
                <a:spcPts val="0"/>
              </a:spcAft>
              <a:buClr>
                <a:srgbClr val="888888"/>
              </a:buClr>
              <a:buSzPts val="1700"/>
              <a:buNone/>
              <a:defRPr sz="1700">
                <a:solidFill>
                  <a:srgbClr val="888888"/>
                </a:solidFill>
              </a:defRPr>
            </a:lvl2pPr>
            <a:lvl3pPr indent="-228600" lvl="2" marL="1371600" algn="l">
              <a:lnSpc>
                <a:spcPct val="90000"/>
              </a:lnSpc>
              <a:spcBef>
                <a:spcPts val="400"/>
              </a:spcBef>
              <a:spcAft>
                <a:spcPts val="0"/>
              </a:spcAft>
              <a:buClr>
                <a:srgbClr val="888888"/>
              </a:buClr>
              <a:buSzPts val="1600"/>
              <a:buNone/>
              <a:defRPr sz="1600">
                <a:solidFill>
                  <a:srgbClr val="888888"/>
                </a:solidFill>
              </a:defRPr>
            </a:lvl3pPr>
            <a:lvl4pPr indent="-228600" lvl="3" marL="1828800" algn="l">
              <a:lnSpc>
                <a:spcPct val="90000"/>
              </a:lnSpc>
              <a:spcBef>
                <a:spcPts val="400"/>
              </a:spcBef>
              <a:spcAft>
                <a:spcPts val="0"/>
              </a:spcAft>
              <a:buClr>
                <a:srgbClr val="888888"/>
              </a:buClr>
              <a:buSzPts val="1400"/>
              <a:buNone/>
              <a:defRPr sz="1400">
                <a:solidFill>
                  <a:srgbClr val="888888"/>
                </a:solidFill>
              </a:defRPr>
            </a:lvl4pPr>
            <a:lvl5pPr indent="-228600" lvl="4" marL="2286000" algn="l">
              <a:lnSpc>
                <a:spcPct val="9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Clr>
                <a:srgbClr val="888888"/>
              </a:buClr>
              <a:buSzPts val="1400"/>
              <a:buNone/>
              <a:defRPr sz="1400">
                <a:solidFill>
                  <a:srgbClr val="888888"/>
                </a:solidFill>
              </a:defRPr>
            </a:lvl6pPr>
            <a:lvl7pPr indent="-228600" lvl="6" marL="3200400" algn="l">
              <a:lnSpc>
                <a:spcPct val="90000"/>
              </a:lnSpc>
              <a:spcBef>
                <a:spcPts val="400"/>
              </a:spcBef>
              <a:spcAft>
                <a:spcPts val="0"/>
              </a:spcAft>
              <a:buClr>
                <a:srgbClr val="888888"/>
              </a:buClr>
              <a:buSzPts val="1400"/>
              <a:buNone/>
              <a:defRPr sz="1400">
                <a:solidFill>
                  <a:srgbClr val="888888"/>
                </a:solidFill>
              </a:defRPr>
            </a:lvl7pPr>
            <a:lvl8pPr indent="-228600" lvl="7" marL="3657600" algn="l">
              <a:lnSpc>
                <a:spcPct val="90000"/>
              </a:lnSpc>
              <a:spcBef>
                <a:spcPts val="400"/>
              </a:spcBef>
              <a:spcAft>
                <a:spcPts val="0"/>
              </a:spcAft>
              <a:buClr>
                <a:srgbClr val="888888"/>
              </a:buClr>
              <a:buSzPts val="1400"/>
              <a:buNone/>
              <a:defRPr sz="1400">
                <a:solidFill>
                  <a:srgbClr val="888888"/>
                </a:solidFill>
              </a:defRPr>
            </a:lvl8pPr>
            <a:lvl9pPr indent="-228600" lvl="8" marL="4114800" algn="l">
              <a:lnSpc>
                <a:spcPct val="90000"/>
              </a:lnSpc>
              <a:spcBef>
                <a:spcPts val="400"/>
              </a:spcBef>
              <a:spcAft>
                <a:spcPts val="0"/>
              </a:spcAft>
              <a:buClr>
                <a:srgbClr val="888888"/>
              </a:buClr>
              <a:buSzPts val="1400"/>
              <a:buNone/>
              <a:defRPr sz="1400">
                <a:solidFill>
                  <a:srgbClr val="888888"/>
                </a:solidFill>
              </a:defRPr>
            </a:lvl9pPr>
          </a:lstStyle>
          <a:p/>
        </p:txBody>
      </p:sp>
      <p:sp>
        <p:nvSpPr>
          <p:cNvPr id="31" name="Google Shape;31;p5"/>
          <p:cNvSpPr txBox="1"/>
          <p:nvPr>
            <p:ph idx="10" type="dt"/>
          </p:nvPr>
        </p:nvSpPr>
        <p:spPr>
          <a:xfrm>
            <a:off x="628650" y="4767264"/>
            <a:ext cx="2057400" cy="273900"/>
          </a:xfrm>
          <a:prstGeom prst="rect">
            <a:avLst/>
          </a:prstGeom>
          <a:noFill/>
          <a:ln>
            <a:noFill/>
          </a:ln>
        </p:spPr>
        <p:txBody>
          <a:bodyPr anchorCtr="0" anchor="ctr" bIns="39550" lIns="79125" spcFirstLastPara="1" rIns="79125" wrap="square" tIns="3955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32" name="Google Shape;32;p5"/>
          <p:cNvSpPr txBox="1"/>
          <p:nvPr>
            <p:ph idx="11" type="ftr"/>
          </p:nvPr>
        </p:nvSpPr>
        <p:spPr>
          <a:xfrm>
            <a:off x="3028950" y="4767264"/>
            <a:ext cx="3086100" cy="273900"/>
          </a:xfrm>
          <a:prstGeom prst="rect">
            <a:avLst/>
          </a:prstGeom>
          <a:noFill/>
          <a:ln>
            <a:noFill/>
          </a:ln>
        </p:spPr>
        <p:txBody>
          <a:bodyPr anchorCtr="0" anchor="ctr" bIns="39550" lIns="79125" spcFirstLastPara="1" rIns="79125" wrap="square" tIns="3955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33" name="Google Shape;33;p5"/>
          <p:cNvSpPr txBox="1"/>
          <p:nvPr>
            <p:ph idx="12" type="sldNum"/>
          </p:nvPr>
        </p:nvSpPr>
        <p:spPr>
          <a:xfrm>
            <a:off x="6457951" y="4767264"/>
            <a:ext cx="2057400" cy="273900"/>
          </a:xfrm>
          <a:prstGeom prst="rect">
            <a:avLst/>
          </a:prstGeom>
          <a:noFill/>
          <a:ln>
            <a:noFill/>
          </a:ln>
        </p:spPr>
        <p:txBody>
          <a:bodyPr anchorCtr="0" anchor="ctr" bIns="39550" lIns="79125" spcFirstLastPara="1" rIns="79125" wrap="square" tIns="39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628650" y="273845"/>
            <a:ext cx="7886700" cy="994200"/>
          </a:xfrm>
          <a:prstGeom prst="rect">
            <a:avLst/>
          </a:prstGeom>
          <a:noFill/>
          <a:ln>
            <a:noFill/>
          </a:ln>
        </p:spPr>
        <p:txBody>
          <a:bodyPr anchorCtr="0" anchor="ctr" bIns="39550" lIns="79125" spcFirstLastPara="1" rIns="79125" wrap="square" tIns="39550">
            <a:noAutofit/>
          </a:bodyPr>
          <a:lstStyle>
            <a:lvl1pPr lvl="0" algn="l">
              <a:lnSpc>
                <a:spcPct val="90000"/>
              </a:lnSpc>
              <a:spcBef>
                <a:spcPts val="0"/>
              </a:spcBef>
              <a:spcAft>
                <a:spcPts val="0"/>
              </a:spcAft>
              <a:buClr>
                <a:schemeClr val="dk1"/>
              </a:buClr>
              <a:buSzPts val="16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36" name="Google Shape;36;p6"/>
          <p:cNvSpPr txBox="1"/>
          <p:nvPr>
            <p:ph idx="1" type="body"/>
          </p:nvPr>
        </p:nvSpPr>
        <p:spPr>
          <a:xfrm>
            <a:off x="628650" y="1369219"/>
            <a:ext cx="3886200" cy="3263400"/>
          </a:xfrm>
          <a:prstGeom prst="rect">
            <a:avLst/>
          </a:prstGeom>
          <a:noFill/>
          <a:ln>
            <a:noFill/>
          </a:ln>
        </p:spPr>
        <p:txBody>
          <a:bodyPr anchorCtr="0" anchor="t" bIns="39550" lIns="79125" spcFirstLastPara="1" rIns="79125" wrap="square" tIns="39550">
            <a:noAutofit/>
          </a:bodyPr>
          <a:lstStyle>
            <a:lvl1pPr indent="-330200" lvl="0" marL="457200" algn="l">
              <a:lnSpc>
                <a:spcPct val="90000"/>
              </a:lnSpc>
              <a:spcBef>
                <a:spcPts val="900"/>
              </a:spcBef>
              <a:spcAft>
                <a:spcPts val="0"/>
              </a:spcAft>
              <a:buClr>
                <a:schemeClr val="dk1"/>
              </a:buClr>
              <a:buSzPts val="1600"/>
              <a:buChar char="•"/>
              <a:defRPr/>
            </a:lvl1pPr>
            <a:lvl2pPr indent="-330200" lvl="1" marL="914400" algn="l">
              <a:lnSpc>
                <a:spcPct val="90000"/>
              </a:lnSpc>
              <a:spcBef>
                <a:spcPts val="400"/>
              </a:spcBef>
              <a:spcAft>
                <a:spcPts val="0"/>
              </a:spcAft>
              <a:buClr>
                <a:schemeClr val="dk1"/>
              </a:buClr>
              <a:buSzPts val="1600"/>
              <a:buChar char="•"/>
              <a:defRPr/>
            </a:lvl2pPr>
            <a:lvl3pPr indent="-330200" lvl="2" marL="1371600" algn="l">
              <a:lnSpc>
                <a:spcPct val="90000"/>
              </a:lnSpc>
              <a:spcBef>
                <a:spcPts val="400"/>
              </a:spcBef>
              <a:spcAft>
                <a:spcPts val="0"/>
              </a:spcAft>
              <a:buClr>
                <a:schemeClr val="dk1"/>
              </a:buClr>
              <a:buSzPts val="1600"/>
              <a:buChar char="•"/>
              <a:defRPr/>
            </a:lvl3pPr>
            <a:lvl4pPr indent="-330200" lvl="3" marL="1828800" algn="l">
              <a:lnSpc>
                <a:spcPct val="90000"/>
              </a:lnSpc>
              <a:spcBef>
                <a:spcPts val="400"/>
              </a:spcBef>
              <a:spcAft>
                <a:spcPts val="0"/>
              </a:spcAft>
              <a:buClr>
                <a:schemeClr val="dk1"/>
              </a:buClr>
              <a:buSzPts val="1600"/>
              <a:buChar char="•"/>
              <a:defRPr/>
            </a:lvl4pPr>
            <a:lvl5pPr indent="-330200" lvl="4" marL="2286000" algn="l">
              <a:lnSpc>
                <a:spcPct val="90000"/>
              </a:lnSpc>
              <a:spcBef>
                <a:spcPts val="400"/>
              </a:spcBef>
              <a:spcAft>
                <a:spcPts val="0"/>
              </a:spcAft>
              <a:buClr>
                <a:schemeClr val="dk1"/>
              </a:buClr>
              <a:buSzPts val="1600"/>
              <a:buChar char="•"/>
              <a:defRPr/>
            </a:lvl5pPr>
            <a:lvl6pPr indent="-330200" lvl="5" marL="2743200" algn="l">
              <a:lnSpc>
                <a:spcPct val="90000"/>
              </a:lnSpc>
              <a:spcBef>
                <a:spcPts val="400"/>
              </a:spcBef>
              <a:spcAft>
                <a:spcPts val="0"/>
              </a:spcAft>
              <a:buClr>
                <a:schemeClr val="dk1"/>
              </a:buClr>
              <a:buSzPts val="1600"/>
              <a:buChar char="•"/>
              <a:defRPr/>
            </a:lvl6pPr>
            <a:lvl7pPr indent="-330200" lvl="6" marL="3200400" algn="l">
              <a:lnSpc>
                <a:spcPct val="90000"/>
              </a:lnSpc>
              <a:spcBef>
                <a:spcPts val="400"/>
              </a:spcBef>
              <a:spcAft>
                <a:spcPts val="0"/>
              </a:spcAft>
              <a:buClr>
                <a:schemeClr val="dk1"/>
              </a:buClr>
              <a:buSzPts val="1600"/>
              <a:buChar char="•"/>
              <a:defRPr/>
            </a:lvl7pPr>
            <a:lvl8pPr indent="-330200" lvl="7" marL="3657600" algn="l">
              <a:lnSpc>
                <a:spcPct val="90000"/>
              </a:lnSpc>
              <a:spcBef>
                <a:spcPts val="400"/>
              </a:spcBef>
              <a:spcAft>
                <a:spcPts val="0"/>
              </a:spcAft>
              <a:buClr>
                <a:schemeClr val="dk1"/>
              </a:buClr>
              <a:buSzPts val="1600"/>
              <a:buChar char="•"/>
              <a:defRPr/>
            </a:lvl8pPr>
            <a:lvl9pPr indent="-330200" lvl="8" marL="4114800" algn="l">
              <a:lnSpc>
                <a:spcPct val="90000"/>
              </a:lnSpc>
              <a:spcBef>
                <a:spcPts val="400"/>
              </a:spcBef>
              <a:spcAft>
                <a:spcPts val="0"/>
              </a:spcAft>
              <a:buClr>
                <a:schemeClr val="dk1"/>
              </a:buClr>
              <a:buSzPts val="1600"/>
              <a:buChar char="•"/>
              <a:defRPr/>
            </a:lvl9pPr>
          </a:lstStyle>
          <a:p/>
        </p:txBody>
      </p:sp>
      <p:sp>
        <p:nvSpPr>
          <p:cNvPr id="37" name="Google Shape;37;p6"/>
          <p:cNvSpPr txBox="1"/>
          <p:nvPr>
            <p:ph idx="2" type="body"/>
          </p:nvPr>
        </p:nvSpPr>
        <p:spPr>
          <a:xfrm>
            <a:off x="4629150" y="1369219"/>
            <a:ext cx="3886200" cy="3263400"/>
          </a:xfrm>
          <a:prstGeom prst="rect">
            <a:avLst/>
          </a:prstGeom>
          <a:noFill/>
          <a:ln>
            <a:noFill/>
          </a:ln>
        </p:spPr>
        <p:txBody>
          <a:bodyPr anchorCtr="0" anchor="t" bIns="39550" lIns="79125" spcFirstLastPara="1" rIns="79125" wrap="square" tIns="39550">
            <a:noAutofit/>
          </a:bodyPr>
          <a:lstStyle>
            <a:lvl1pPr indent="-330200" lvl="0" marL="457200" algn="l">
              <a:lnSpc>
                <a:spcPct val="90000"/>
              </a:lnSpc>
              <a:spcBef>
                <a:spcPts val="900"/>
              </a:spcBef>
              <a:spcAft>
                <a:spcPts val="0"/>
              </a:spcAft>
              <a:buClr>
                <a:schemeClr val="dk1"/>
              </a:buClr>
              <a:buSzPts val="1600"/>
              <a:buChar char="•"/>
              <a:defRPr/>
            </a:lvl1pPr>
            <a:lvl2pPr indent="-330200" lvl="1" marL="914400" algn="l">
              <a:lnSpc>
                <a:spcPct val="90000"/>
              </a:lnSpc>
              <a:spcBef>
                <a:spcPts val="400"/>
              </a:spcBef>
              <a:spcAft>
                <a:spcPts val="0"/>
              </a:spcAft>
              <a:buClr>
                <a:schemeClr val="dk1"/>
              </a:buClr>
              <a:buSzPts val="1600"/>
              <a:buChar char="•"/>
              <a:defRPr/>
            </a:lvl2pPr>
            <a:lvl3pPr indent="-330200" lvl="2" marL="1371600" algn="l">
              <a:lnSpc>
                <a:spcPct val="90000"/>
              </a:lnSpc>
              <a:spcBef>
                <a:spcPts val="400"/>
              </a:spcBef>
              <a:spcAft>
                <a:spcPts val="0"/>
              </a:spcAft>
              <a:buClr>
                <a:schemeClr val="dk1"/>
              </a:buClr>
              <a:buSzPts val="1600"/>
              <a:buChar char="•"/>
              <a:defRPr/>
            </a:lvl3pPr>
            <a:lvl4pPr indent="-330200" lvl="3" marL="1828800" algn="l">
              <a:lnSpc>
                <a:spcPct val="90000"/>
              </a:lnSpc>
              <a:spcBef>
                <a:spcPts val="400"/>
              </a:spcBef>
              <a:spcAft>
                <a:spcPts val="0"/>
              </a:spcAft>
              <a:buClr>
                <a:schemeClr val="dk1"/>
              </a:buClr>
              <a:buSzPts val="1600"/>
              <a:buChar char="•"/>
              <a:defRPr/>
            </a:lvl4pPr>
            <a:lvl5pPr indent="-330200" lvl="4" marL="2286000" algn="l">
              <a:lnSpc>
                <a:spcPct val="90000"/>
              </a:lnSpc>
              <a:spcBef>
                <a:spcPts val="400"/>
              </a:spcBef>
              <a:spcAft>
                <a:spcPts val="0"/>
              </a:spcAft>
              <a:buClr>
                <a:schemeClr val="dk1"/>
              </a:buClr>
              <a:buSzPts val="1600"/>
              <a:buChar char="•"/>
              <a:defRPr/>
            </a:lvl5pPr>
            <a:lvl6pPr indent="-330200" lvl="5" marL="2743200" algn="l">
              <a:lnSpc>
                <a:spcPct val="90000"/>
              </a:lnSpc>
              <a:spcBef>
                <a:spcPts val="400"/>
              </a:spcBef>
              <a:spcAft>
                <a:spcPts val="0"/>
              </a:spcAft>
              <a:buClr>
                <a:schemeClr val="dk1"/>
              </a:buClr>
              <a:buSzPts val="1600"/>
              <a:buChar char="•"/>
              <a:defRPr/>
            </a:lvl6pPr>
            <a:lvl7pPr indent="-330200" lvl="6" marL="3200400" algn="l">
              <a:lnSpc>
                <a:spcPct val="90000"/>
              </a:lnSpc>
              <a:spcBef>
                <a:spcPts val="400"/>
              </a:spcBef>
              <a:spcAft>
                <a:spcPts val="0"/>
              </a:spcAft>
              <a:buClr>
                <a:schemeClr val="dk1"/>
              </a:buClr>
              <a:buSzPts val="1600"/>
              <a:buChar char="•"/>
              <a:defRPr/>
            </a:lvl7pPr>
            <a:lvl8pPr indent="-330200" lvl="7" marL="3657600" algn="l">
              <a:lnSpc>
                <a:spcPct val="90000"/>
              </a:lnSpc>
              <a:spcBef>
                <a:spcPts val="400"/>
              </a:spcBef>
              <a:spcAft>
                <a:spcPts val="0"/>
              </a:spcAft>
              <a:buClr>
                <a:schemeClr val="dk1"/>
              </a:buClr>
              <a:buSzPts val="1600"/>
              <a:buChar char="•"/>
              <a:defRPr/>
            </a:lvl8pPr>
            <a:lvl9pPr indent="-330200" lvl="8" marL="4114800" algn="l">
              <a:lnSpc>
                <a:spcPct val="90000"/>
              </a:lnSpc>
              <a:spcBef>
                <a:spcPts val="400"/>
              </a:spcBef>
              <a:spcAft>
                <a:spcPts val="0"/>
              </a:spcAft>
              <a:buClr>
                <a:schemeClr val="dk1"/>
              </a:buClr>
              <a:buSzPts val="1600"/>
              <a:buChar char="•"/>
              <a:defRPr/>
            </a:lvl9pPr>
          </a:lstStyle>
          <a:p/>
        </p:txBody>
      </p:sp>
      <p:sp>
        <p:nvSpPr>
          <p:cNvPr id="38" name="Google Shape;38;p6"/>
          <p:cNvSpPr txBox="1"/>
          <p:nvPr>
            <p:ph idx="10" type="dt"/>
          </p:nvPr>
        </p:nvSpPr>
        <p:spPr>
          <a:xfrm>
            <a:off x="628650" y="4767264"/>
            <a:ext cx="2057400" cy="273900"/>
          </a:xfrm>
          <a:prstGeom prst="rect">
            <a:avLst/>
          </a:prstGeom>
          <a:noFill/>
          <a:ln>
            <a:noFill/>
          </a:ln>
        </p:spPr>
        <p:txBody>
          <a:bodyPr anchorCtr="0" anchor="ctr" bIns="39550" lIns="79125" spcFirstLastPara="1" rIns="79125" wrap="square" tIns="3955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39" name="Google Shape;39;p6"/>
          <p:cNvSpPr txBox="1"/>
          <p:nvPr>
            <p:ph idx="11" type="ftr"/>
          </p:nvPr>
        </p:nvSpPr>
        <p:spPr>
          <a:xfrm>
            <a:off x="3028950" y="4767264"/>
            <a:ext cx="3086100" cy="273900"/>
          </a:xfrm>
          <a:prstGeom prst="rect">
            <a:avLst/>
          </a:prstGeom>
          <a:noFill/>
          <a:ln>
            <a:noFill/>
          </a:ln>
        </p:spPr>
        <p:txBody>
          <a:bodyPr anchorCtr="0" anchor="ctr" bIns="39550" lIns="79125" spcFirstLastPara="1" rIns="79125" wrap="square" tIns="3955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40" name="Google Shape;40;p6"/>
          <p:cNvSpPr txBox="1"/>
          <p:nvPr>
            <p:ph idx="12" type="sldNum"/>
          </p:nvPr>
        </p:nvSpPr>
        <p:spPr>
          <a:xfrm>
            <a:off x="6457951" y="4767264"/>
            <a:ext cx="2057400" cy="273900"/>
          </a:xfrm>
          <a:prstGeom prst="rect">
            <a:avLst/>
          </a:prstGeom>
          <a:noFill/>
          <a:ln>
            <a:noFill/>
          </a:ln>
        </p:spPr>
        <p:txBody>
          <a:bodyPr anchorCtr="0" anchor="ctr" bIns="39550" lIns="79125" spcFirstLastPara="1" rIns="79125" wrap="square" tIns="39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629841" y="273845"/>
            <a:ext cx="7886700" cy="994200"/>
          </a:xfrm>
          <a:prstGeom prst="rect">
            <a:avLst/>
          </a:prstGeom>
          <a:noFill/>
          <a:ln>
            <a:noFill/>
          </a:ln>
        </p:spPr>
        <p:txBody>
          <a:bodyPr anchorCtr="0" anchor="ctr" bIns="39550" lIns="79125" spcFirstLastPara="1" rIns="79125" wrap="square" tIns="39550">
            <a:noAutofit/>
          </a:bodyPr>
          <a:lstStyle>
            <a:lvl1pPr lvl="0" algn="l">
              <a:lnSpc>
                <a:spcPct val="90000"/>
              </a:lnSpc>
              <a:spcBef>
                <a:spcPts val="0"/>
              </a:spcBef>
              <a:spcAft>
                <a:spcPts val="0"/>
              </a:spcAft>
              <a:buClr>
                <a:schemeClr val="dk1"/>
              </a:buClr>
              <a:buSzPts val="16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43" name="Google Shape;43;p7"/>
          <p:cNvSpPr txBox="1"/>
          <p:nvPr>
            <p:ph idx="1" type="body"/>
          </p:nvPr>
        </p:nvSpPr>
        <p:spPr>
          <a:xfrm>
            <a:off x="629842" y="1260872"/>
            <a:ext cx="3868200" cy="618000"/>
          </a:xfrm>
          <a:prstGeom prst="rect">
            <a:avLst/>
          </a:prstGeom>
          <a:noFill/>
          <a:ln>
            <a:noFill/>
          </a:ln>
        </p:spPr>
        <p:txBody>
          <a:bodyPr anchorCtr="0" anchor="b" bIns="39550" lIns="79125" spcFirstLastPara="1" rIns="79125" wrap="square" tIns="39550">
            <a:noAutofit/>
          </a:bodyPr>
          <a:lstStyle>
            <a:lvl1pPr indent="-228600" lvl="0" marL="457200" algn="l">
              <a:lnSpc>
                <a:spcPct val="90000"/>
              </a:lnSpc>
              <a:spcBef>
                <a:spcPts val="900"/>
              </a:spcBef>
              <a:spcAft>
                <a:spcPts val="0"/>
              </a:spcAft>
              <a:buClr>
                <a:schemeClr val="dk1"/>
              </a:buClr>
              <a:buSzPts val="2100"/>
              <a:buNone/>
              <a:defRPr b="1" sz="2100"/>
            </a:lvl1pPr>
            <a:lvl2pPr indent="-228600" lvl="1" marL="914400" algn="l">
              <a:lnSpc>
                <a:spcPct val="90000"/>
              </a:lnSpc>
              <a:spcBef>
                <a:spcPts val="400"/>
              </a:spcBef>
              <a:spcAft>
                <a:spcPts val="0"/>
              </a:spcAft>
              <a:buClr>
                <a:schemeClr val="dk1"/>
              </a:buClr>
              <a:buSzPts val="1700"/>
              <a:buNone/>
              <a:defRPr b="1" sz="1700"/>
            </a:lvl2pPr>
            <a:lvl3pPr indent="-228600" lvl="2" marL="1371600" algn="l">
              <a:lnSpc>
                <a:spcPct val="90000"/>
              </a:lnSpc>
              <a:spcBef>
                <a:spcPts val="400"/>
              </a:spcBef>
              <a:spcAft>
                <a:spcPts val="0"/>
              </a:spcAft>
              <a:buClr>
                <a:schemeClr val="dk1"/>
              </a:buClr>
              <a:buSzPts val="1600"/>
              <a:buNone/>
              <a:defRPr b="1" sz="1600"/>
            </a:lvl3pPr>
            <a:lvl4pPr indent="-228600" lvl="3" marL="1828800" algn="l">
              <a:lnSpc>
                <a:spcPct val="90000"/>
              </a:lnSpc>
              <a:spcBef>
                <a:spcPts val="400"/>
              </a:spcBef>
              <a:spcAft>
                <a:spcPts val="0"/>
              </a:spcAft>
              <a:buClr>
                <a:schemeClr val="dk1"/>
              </a:buClr>
              <a:buSzPts val="1400"/>
              <a:buNone/>
              <a:defRPr b="1" sz="1400"/>
            </a:lvl4pPr>
            <a:lvl5pPr indent="-228600" lvl="4" marL="2286000" algn="l">
              <a:lnSpc>
                <a:spcPct val="90000"/>
              </a:lnSpc>
              <a:spcBef>
                <a:spcPts val="400"/>
              </a:spcBef>
              <a:spcAft>
                <a:spcPts val="0"/>
              </a:spcAft>
              <a:buClr>
                <a:schemeClr val="dk1"/>
              </a:buClr>
              <a:buSzPts val="1400"/>
              <a:buNone/>
              <a:defRPr b="1" sz="1400"/>
            </a:lvl5pPr>
            <a:lvl6pPr indent="-228600" lvl="5" marL="2743200" algn="l">
              <a:lnSpc>
                <a:spcPct val="90000"/>
              </a:lnSpc>
              <a:spcBef>
                <a:spcPts val="400"/>
              </a:spcBef>
              <a:spcAft>
                <a:spcPts val="0"/>
              </a:spcAft>
              <a:buClr>
                <a:schemeClr val="dk1"/>
              </a:buClr>
              <a:buSzPts val="1400"/>
              <a:buNone/>
              <a:defRPr b="1" sz="1400"/>
            </a:lvl6pPr>
            <a:lvl7pPr indent="-228600" lvl="6" marL="3200400" algn="l">
              <a:lnSpc>
                <a:spcPct val="90000"/>
              </a:lnSpc>
              <a:spcBef>
                <a:spcPts val="400"/>
              </a:spcBef>
              <a:spcAft>
                <a:spcPts val="0"/>
              </a:spcAft>
              <a:buClr>
                <a:schemeClr val="dk1"/>
              </a:buClr>
              <a:buSzPts val="1400"/>
              <a:buNone/>
              <a:defRPr b="1" sz="1400"/>
            </a:lvl7pPr>
            <a:lvl8pPr indent="-228600" lvl="7" marL="3657600" algn="l">
              <a:lnSpc>
                <a:spcPct val="90000"/>
              </a:lnSpc>
              <a:spcBef>
                <a:spcPts val="400"/>
              </a:spcBef>
              <a:spcAft>
                <a:spcPts val="0"/>
              </a:spcAft>
              <a:buClr>
                <a:schemeClr val="dk1"/>
              </a:buClr>
              <a:buSzPts val="1400"/>
              <a:buNone/>
              <a:defRPr b="1" sz="1400"/>
            </a:lvl8pPr>
            <a:lvl9pPr indent="-228600" lvl="8" marL="4114800" algn="l">
              <a:lnSpc>
                <a:spcPct val="90000"/>
              </a:lnSpc>
              <a:spcBef>
                <a:spcPts val="400"/>
              </a:spcBef>
              <a:spcAft>
                <a:spcPts val="0"/>
              </a:spcAft>
              <a:buClr>
                <a:schemeClr val="dk1"/>
              </a:buClr>
              <a:buSzPts val="1400"/>
              <a:buNone/>
              <a:defRPr b="1" sz="1400"/>
            </a:lvl9pPr>
          </a:lstStyle>
          <a:p/>
        </p:txBody>
      </p:sp>
      <p:sp>
        <p:nvSpPr>
          <p:cNvPr id="44" name="Google Shape;44;p7"/>
          <p:cNvSpPr txBox="1"/>
          <p:nvPr>
            <p:ph idx="2" type="body"/>
          </p:nvPr>
        </p:nvSpPr>
        <p:spPr>
          <a:xfrm>
            <a:off x="629842" y="1878806"/>
            <a:ext cx="3868200" cy="2763300"/>
          </a:xfrm>
          <a:prstGeom prst="rect">
            <a:avLst/>
          </a:prstGeom>
          <a:noFill/>
          <a:ln>
            <a:noFill/>
          </a:ln>
        </p:spPr>
        <p:txBody>
          <a:bodyPr anchorCtr="0" anchor="t" bIns="39550" lIns="79125" spcFirstLastPara="1" rIns="79125" wrap="square" tIns="39550">
            <a:noAutofit/>
          </a:bodyPr>
          <a:lstStyle>
            <a:lvl1pPr indent="-330200" lvl="0" marL="457200" algn="l">
              <a:lnSpc>
                <a:spcPct val="90000"/>
              </a:lnSpc>
              <a:spcBef>
                <a:spcPts val="900"/>
              </a:spcBef>
              <a:spcAft>
                <a:spcPts val="0"/>
              </a:spcAft>
              <a:buClr>
                <a:schemeClr val="dk1"/>
              </a:buClr>
              <a:buSzPts val="1600"/>
              <a:buChar char="•"/>
              <a:defRPr/>
            </a:lvl1pPr>
            <a:lvl2pPr indent="-330200" lvl="1" marL="914400" algn="l">
              <a:lnSpc>
                <a:spcPct val="90000"/>
              </a:lnSpc>
              <a:spcBef>
                <a:spcPts val="400"/>
              </a:spcBef>
              <a:spcAft>
                <a:spcPts val="0"/>
              </a:spcAft>
              <a:buClr>
                <a:schemeClr val="dk1"/>
              </a:buClr>
              <a:buSzPts val="1600"/>
              <a:buChar char="•"/>
              <a:defRPr/>
            </a:lvl2pPr>
            <a:lvl3pPr indent="-330200" lvl="2" marL="1371600" algn="l">
              <a:lnSpc>
                <a:spcPct val="90000"/>
              </a:lnSpc>
              <a:spcBef>
                <a:spcPts val="400"/>
              </a:spcBef>
              <a:spcAft>
                <a:spcPts val="0"/>
              </a:spcAft>
              <a:buClr>
                <a:schemeClr val="dk1"/>
              </a:buClr>
              <a:buSzPts val="1600"/>
              <a:buChar char="•"/>
              <a:defRPr/>
            </a:lvl3pPr>
            <a:lvl4pPr indent="-330200" lvl="3" marL="1828800" algn="l">
              <a:lnSpc>
                <a:spcPct val="90000"/>
              </a:lnSpc>
              <a:spcBef>
                <a:spcPts val="400"/>
              </a:spcBef>
              <a:spcAft>
                <a:spcPts val="0"/>
              </a:spcAft>
              <a:buClr>
                <a:schemeClr val="dk1"/>
              </a:buClr>
              <a:buSzPts val="1600"/>
              <a:buChar char="•"/>
              <a:defRPr/>
            </a:lvl4pPr>
            <a:lvl5pPr indent="-330200" lvl="4" marL="2286000" algn="l">
              <a:lnSpc>
                <a:spcPct val="90000"/>
              </a:lnSpc>
              <a:spcBef>
                <a:spcPts val="400"/>
              </a:spcBef>
              <a:spcAft>
                <a:spcPts val="0"/>
              </a:spcAft>
              <a:buClr>
                <a:schemeClr val="dk1"/>
              </a:buClr>
              <a:buSzPts val="1600"/>
              <a:buChar char="•"/>
              <a:defRPr/>
            </a:lvl5pPr>
            <a:lvl6pPr indent="-330200" lvl="5" marL="2743200" algn="l">
              <a:lnSpc>
                <a:spcPct val="90000"/>
              </a:lnSpc>
              <a:spcBef>
                <a:spcPts val="400"/>
              </a:spcBef>
              <a:spcAft>
                <a:spcPts val="0"/>
              </a:spcAft>
              <a:buClr>
                <a:schemeClr val="dk1"/>
              </a:buClr>
              <a:buSzPts val="1600"/>
              <a:buChar char="•"/>
              <a:defRPr/>
            </a:lvl6pPr>
            <a:lvl7pPr indent="-330200" lvl="6" marL="3200400" algn="l">
              <a:lnSpc>
                <a:spcPct val="90000"/>
              </a:lnSpc>
              <a:spcBef>
                <a:spcPts val="400"/>
              </a:spcBef>
              <a:spcAft>
                <a:spcPts val="0"/>
              </a:spcAft>
              <a:buClr>
                <a:schemeClr val="dk1"/>
              </a:buClr>
              <a:buSzPts val="1600"/>
              <a:buChar char="•"/>
              <a:defRPr/>
            </a:lvl7pPr>
            <a:lvl8pPr indent="-330200" lvl="7" marL="3657600" algn="l">
              <a:lnSpc>
                <a:spcPct val="90000"/>
              </a:lnSpc>
              <a:spcBef>
                <a:spcPts val="400"/>
              </a:spcBef>
              <a:spcAft>
                <a:spcPts val="0"/>
              </a:spcAft>
              <a:buClr>
                <a:schemeClr val="dk1"/>
              </a:buClr>
              <a:buSzPts val="1600"/>
              <a:buChar char="•"/>
              <a:defRPr/>
            </a:lvl8pPr>
            <a:lvl9pPr indent="-330200" lvl="8" marL="4114800" algn="l">
              <a:lnSpc>
                <a:spcPct val="90000"/>
              </a:lnSpc>
              <a:spcBef>
                <a:spcPts val="400"/>
              </a:spcBef>
              <a:spcAft>
                <a:spcPts val="0"/>
              </a:spcAft>
              <a:buClr>
                <a:schemeClr val="dk1"/>
              </a:buClr>
              <a:buSzPts val="1600"/>
              <a:buChar char="•"/>
              <a:defRPr/>
            </a:lvl9pPr>
          </a:lstStyle>
          <a:p/>
        </p:txBody>
      </p:sp>
      <p:sp>
        <p:nvSpPr>
          <p:cNvPr id="45" name="Google Shape;45;p7"/>
          <p:cNvSpPr txBox="1"/>
          <p:nvPr>
            <p:ph idx="3" type="body"/>
          </p:nvPr>
        </p:nvSpPr>
        <p:spPr>
          <a:xfrm>
            <a:off x="4629150" y="1260872"/>
            <a:ext cx="3887400" cy="618000"/>
          </a:xfrm>
          <a:prstGeom prst="rect">
            <a:avLst/>
          </a:prstGeom>
          <a:noFill/>
          <a:ln>
            <a:noFill/>
          </a:ln>
        </p:spPr>
        <p:txBody>
          <a:bodyPr anchorCtr="0" anchor="b" bIns="39550" lIns="79125" spcFirstLastPara="1" rIns="79125" wrap="square" tIns="39550">
            <a:noAutofit/>
          </a:bodyPr>
          <a:lstStyle>
            <a:lvl1pPr indent="-228600" lvl="0" marL="457200" algn="l">
              <a:lnSpc>
                <a:spcPct val="90000"/>
              </a:lnSpc>
              <a:spcBef>
                <a:spcPts val="900"/>
              </a:spcBef>
              <a:spcAft>
                <a:spcPts val="0"/>
              </a:spcAft>
              <a:buClr>
                <a:schemeClr val="dk1"/>
              </a:buClr>
              <a:buSzPts val="2100"/>
              <a:buNone/>
              <a:defRPr b="1" sz="2100"/>
            </a:lvl1pPr>
            <a:lvl2pPr indent="-228600" lvl="1" marL="914400" algn="l">
              <a:lnSpc>
                <a:spcPct val="90000"/>
              </a:lnSpc>
              <a:spcBef>
                <a:spcPts val="400"/>
              </a:spcBef>
              <a:spcAft>
                <a:spcPts val="0"/>
              </a:spcAft>
              <a:buClr>
                <a:schemeClr val="dk1"/>
              </a:buClr>
              <a:buSzPts val="1700"/>
              <a:buNone/>
              <a:defRPr b="1" sz="1700"/>
            </a:lvl2pPr>
            <a:lvl3pPr indent="-228600" lvl="2" marL="1371600" algn="l">
              <a:lnSpc>
                <a:spcPct val="90000"/>
              </a:lnSpc>
              <a:spcBef>
                <a:spcPts val="400"/>
              </a:spcBef>
              <a:spcAft>
                <a:spcPts val="0"/>
              </a:spcAft>
              <a:buClr>
                <a:schemeClr val="dk1"/>
              </a:buClr>
              <a:buSzPts val="1600"/>
              <a:buNone/>
              <a:defRPr b="1" sz="1600"/>
            </a:lvl3pPr>
            <a:lvl4pPr indent="-228600" lvl="3" marL="1828800" algn="l">
              <a:lnSpc>
                <a:spcPct val="90000"/>
              </a:lnSpc>
              <a:spcBef>
                <a:spcPts val="400"/>
              </a:spcBef>
              <a:spcAft>
                <a:spcPts val="0"/>
              </a:spcAft>
              <a:buClr>
                <a:schemeClr val="dk1"/>
              </a:buClr>
              <a:buSzPts val="1400"/>
              <a:buNone/>
              <a:defRPr b="1" sz="1400"/>
            </a:lvl4pPr>
            <a:lvl5pPr indent="-228600" lvl="4" marL="2286000" algn="l">
              <a:lnSpc>
                <a:spcPct val="90000"/>
              </a:lnSpc>
              <a:spcBef>
                <a:spcPts val="400"/>
              </a:spcBef>
              <a:spcAft>
                <a:spcPts val="0"/>
              </a:spcAft>
              <a:buClr>
                <a:schemeClr val="dk1"/>
              </a:buClr>
              <a:buSzPts val="1400"/>
              <a:buNone/>
              <a:defRPr b="1" sz="1400"/>
            </a:lvl5pPr>
            <a:lvl6pPr indent="-228600" lvl="5" marL="2743200" algn="l">
              <a:lnSpc>
                <a:spcPct val="90000"/>
              </a:lnSpc>
              <a:spcBef>
                <a:spcPts val="400"/>
              </a:spcBef>
              <a:spcAft>
                <a:spcPts val="0"/>
              </a:spcAft>
              <a:buClr>
                <a:schemeClr val="dk1"/>
              </a:buClr>
              <a:buSzPts val="1400"/>
              <a:buNone/>
              <a:defRPr b="1" sz="1400"/>
            </a:lvl6pPr>
            <a:lvl7pPr indent="-228600" lvl="6" marL="3200400" algn="l">
              <a:lnSpc>
                <a:spcPct val="90000"/>
              </a:lnSpc>
              <a:spcBef>
                <a:spcPts val="400"/>
              </a:spcBef>
              <a:spcAft>
                <a:spcPts val="0"/>
              </a:spcAft>
              <a:buClr>
                <a:schemeClr val="dk1"/>
              </a:buClr>
              <a:buSzPts val="1400"/>
              <a:buNone/>
              <a:defRPr b="1" sz="1400"/>
            </a:lvl7pPr>
            <a:lvl8pPr indent="-228600" lvl="7" marL="3657600" algn="l">
              <a:lnSpc>
                <a:spcPct val="90000"/>
              </a:lnSpc>
              <a:spcBef>
                <a:spcPts val="400"/>
              </a:spcBef>
              <a:spcAft>
                <a:spcPts val="0"/>
              </a:spcAft>
              <a:buClr>
                <a:schemeClr val="dk1"/>
              </a:buClr>
              <a:buSzPts val="1400"/>
              <a:buNone/>
              <a:defRPr b="1" sz="1400"/>
            </a:lvl8pPr>
            <a:lvl9pPr indent="-228600" lvl="8" marL="4114800" algn="l">
              <a:lnSpc>
                <a:spcPct val="90000"/>
              </a:lnSpc>
              <a:spcBef>
                <a:spcPts val="400"/>
              </a:spcBef>
              <a:spcAft>
                <a:spcPts val="0"/>
              </a:spcAft>
              <a:buClr>
                <a:schemeClr val="dk1"/>
              </a:buClr>
              <a:buSzPts val="1400"/>
              <a:buNone/>
              <a:defRPr b="1" sz="1400"/>
            </a:lvl9pPr>
          </a:lstStyle>
          <a:p/>
        </p:txBody>
      </p:sp>
      <p:sp>
        <p:nvSpPr>
          <p:cNvPr id="46" name="Google Shape;46;p7"/>
          <p:cNvSpPr txBox="1"/>
          <p:nvPr>
            <p:ph idx="4" type="body"/>
          </p:nvPr>
        </p:nvSpPr>
        <p:spPr>
          <a:xfrm>
            <a:off x="4629150" y="1878806"/>
            <a:ext cx="3887400" cy="2763300"/>
          </a:xfrm>
          <a:prstGeom prst="rect">
            <a:avLst/>
          </a:prstGeom>
          <a:noFill/>
          <a:ln>
            <a:noFill/>
          </a:ln>
        </p:spPr>
        <p:txBody>
          <a:bodyPr anchorCtr="0" anchor="t" bIns="39550" lIns="79125" spcFirstLastPara="1" rIns="79125" wrap="square" tIns="39550">
            <a:noAutofit/>
          </a:bodyPr>
          <a:lstStyle>
            <a:lvl1pPr indent="-330200" lvl="0" marL="457200" algn="l">
              <a:lnSpc>
                <a:spcPct val="90000"/>
              </a:lnSpc>
              <a:spcBef>
                <a:spcPts val="900"/>
              </a:spcBef>
              <a:spcAft>
                <a:spcPts val="0"/>
              </a:spcAft>
              <a:buClr>
                <a:schemeClr val="dk1"/>
              </a:buClr>
              <a:buSzPts val="1600"/>
              <a:buChar char="•"/>
              <a:defRPr/>
            </a:lvl1pPr>
            <a:lvl2pPr indent="-330200" lvl="1" marL="914400" algn="l">
              <a:lnSpc>
                <a:spcPct val="90000"/>
              </a:lnSpc>
              <a:spcBef>
                <a:spcPts val="400"/>
              </a:spcBef>
              <a:spcAft>
                <a:spcPts val="0"/>
              </a:spcAft>
              <a:buClr>
                <a:schemeClr val="dk1"/>
              </a:buClr>
              <a:buSzPts val="1600"/>
              <a:buChar char="•"/>
              <a:defRPr/>
            </a:lvl2pPr>
            <a:lvl3pPr indent="-330200" lvl="2" marL="1371600" algn="l">
              <a:lnSpc>
                <a:spcPct val="90000"/>
              </a:lnSpc>
              <a:spcBef>
                <a:spcPts val="400"/>
              </a:spcBef>
              <a:spcAft>
                <a:spcPts val="0"/>
              </a:spcAft>
              <a:buClr>
                <a:schemeClr val="dk1"/>
              </a:buClr>
              <a:buSzPts val="1600"/>
              <a:buChar char="•"/>
              <a:defRPr/>
            </a:lvl3pPr>
            <a:lvl4pPr indent="-330200" lvl="3" marL="1828800" algn="l">
              <a:lnSpc>
                <a:spcPct val="90000"/>
              </a:lnSpc>
              <a:spcBef>
                <a:spcPts val="400"/>
              </a:spcBef>
              <a:spcAft>
                <a:spcPts val="0"/>
              </a:spcAft>
              <a:buClr>
                <a:schemeClr val="dk1"/>
              </a:buClr>
              <a:buSzPts val="1600"/>
              <a:buChar char="•"/>
              <a:defRPr/>
            </a:lvl4pPr>
            <a:lvl5pPr indent="-330200" lvl="4" marL="2286000" algn="l">
              <a:lnSpc>
                <a:spcPct val="90000"/>
              </a:lnSpc>
              <a:spcBef>
                <a:spcPts val="400"/>
              </a:spcBef>
              <a:spcAft>
                <a:spcPts val="0"/>
              </a:spcAft>
              <a:buClr>
                <a:schemeClr val="dk1"/>
              </a:buClr>
              <a:buSzPts val="1600"/>
              <a:buChar char="•"/>
              <a:defRPr/>
            </a:lvl5pPr>
            <a:lvl6pPr indent="-330200" lvl="5" marL="2743200" algn="l">
              <a:lnSpc>
                <a:spcPct val="90000"/>
              </a:lnSpc>
              <a:spcBef>
                <a:spcPts val="400"/>
              </a:spcBef>
              <a:spcAft>
                <a:spcPts val="0"/>
              </a:spcAft>
              <a:buClr>
                <a:schemeClr val="dk1"/>
              </a:buClr>
              <a:buSzPts val="1600"/>
              <a:buChar char="•"/>
              <a:defRPr/>
            </a:lvl6pPr>
            <a:lvl7pPr indent="-330200" lvl="6" marL="3200400" algn="l">
              <a:lnSpc>
                <a:spcPct val="90000"/>
              </a:lnSpc>
              <a:spcBef>
                <a:spcPts val="400"/>
              </a:spcBef>
              <a:spcAft>
                <a:spcPts val="0"/>
              </a:spcAft>
              <a:buClr>
                <a:schemeClr val="dk1"/>
              </a:buClr>
              <a:buSzPts val="1600"/>
              <a:buChar char="•"/>
              <a:defRPr/>
            </a:lvl7pPr>
            <a:lvl8pPr indent="-330200" lvl="7" marL="3657600" algn="l">
              <a:lnSpc>
                <a:spcPct val="90000"/>
              </a:lnSpc>
              <a:spcBef>
                <a:spcPts val="400"/>
              </a:spcBef>
              <a:spcAft>
                <a:spcPts val="0"/>
              </a:spcAft>
              <a:buClr>
                <a:schemeClr val="dk1"/>
              </a:buClr>
              <a:buSzPts val="1600"/>
              <a:buChar char="•"/>
              <a:defRPr/>
            </a:lvl8pPr>
            <a:lvl9pPr indent="-330200" lvl="8" marL="4114800" algn="l">
              <a:lnSpc>
                <a:spcPct val="90000"/>
              </a:lnSpc>
              <a:spcBef>
                <a:spcPts val="400"/>
              </a:spcBef>
              <a:spcAft>
                <a:spcPts val="0"/>
              </a:spcAft>
              <a:buClr>
                <a:schemeClr val="dk1"/>
              </a:buClr>
              <a:buSzPts val="1600"/>
              <a:buChar char="•"/>
              <a:defRPr/>
            </a:lvl9pPr>
          </a:lstStyle>
          <a:p/>
        </p:txBody>
      </p:sp>
      <p:sp>
        <p:nvSpPr>
          <p:cNvPr id="47" name="Google Shape;47;p7"/>
          <p:cNvSpPr txBox="1"/>
          <p:nvPr>
            <p:ph idx="10" type="dt"/>
          </p:nvPr>
        </p:nvSpPr>
        <p:spPr>
          <a:xfrm>
            <a:off x="628650" y="4767264"/>
            <a:ext cx="2057400" cy="273900"/>
          </a:xfrm>
          <a:prstGeom prst="rect">
            <a:avLst/>
          </a:prstGeom>
          <a:noFill/>
          <a:ln>
            <a:noFill/>
          </a:ln>
        </p:spPr>
        <p:txBody>
          <a:bodyPr anchorCtr="0" anchor="ctr" bIns="39550" lIns="79125" spcFirstLastPara="1" rIns="79125" wrap="square" tIns="3955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48" name="Google Shape;48;p7"/>
          <p:cNvSpPr txBox="1"/>
          <p:nvPr>
            <p:ph idx="11" type="ftr"/>
          </p:nvPr>
        </p:nvSpPr>
        <p:spPr>
          <a:xfrm>
            <a:off x="3028950" y="4767264"/>
            <a:ext cx="3086100" cy="273900"/>
          </a:xfrm>
          <a:prstGeom prst="rect">
            <a:avLst/>
          </a:prstGeom>
          <a:noFill/>
          <a:ln>
            <a:noFill/>
          </a:ln>
        </p:spPr>
        <p:txBody>
          <a:bodyPr anchorCtr="0" anchor="ctr" bIns="39550" lIns="79125" spcFirstLastPara="1" rIns="79125" wrap="square" tIns="3955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49" name="Google Shape;49;p7"/>
          <p:cNvSpPr txBox="1"/>
          <p:nvPr>
            <p:ph idx="12" type="sldNum"/>
          </p:nvPr>
        </p:nvSpPr>
        <p:spPr>
          <a:xfrm>
            <a:off x="6457951" y="4767264"/>
            <a:ext cx="2057400" cy="273900"/>
          </a:xfrm>
          <a:prstGeom prst="rect">
            <a:avLst/>
          </a:prstGeom>
          <a:noFill/>
          <a:ln>
            <a:noFill/>
          </a:ln>
        </p:spPr>
        <p:txBody>
          <a:bodyPr anchorCtr="0" anchor="ctr" bIns="39550" lIns="79125" spcFirstLastPara="1" rIns="79125" wrap="square" tIns="39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28650" y="4767264"/>
            <a:ext cx="2057400" cy="273900"/>
          </a:xfrm>
          <a:prstGeom prst="rect">
            <a:avLst/>
          </a:prstGeom>
          <a:noFill/>
          <a:ln>
            <a:noFill/>
          </a:ln>
        </p:spPr>
        <p:txBody>
          <a:bodyPr anchorCtr="0" anchor="ctr" bIns="39550" lIns="79125" spcFirstLastPara="1" rIns="79125" wrap="square" tIns="3955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52" name="Google Shape;52;p8"/>
          <p:cNvSpPr txBox="1"/>
          <p:nvPr>
            <p:ph idx="11" type="ftr"/>
          </p:nvPr>
        </p:nvSpPr>
        <p:spPr>
          <a:xfrm>
            <a:off x="3028950" y="4767264"/>
            <a:ext cx="3086100" cy="273900"/>
          </a:xfrm>
          <a:prstGeom prst="rect">
            <a:avLst/>
          </a:prstGeom>
          <a:noFill/>
          <a:ln>
            <a:noFill/>
          </a:ln>
        </p:spPr>
        <p:txBody>
          <a:bodyPr anchorCtr="0" anchor="ctr" bIns="39550" lIns="79125" spcFirstLastPara="1" rIns="79125" wrap="square" tIns="3955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53" name="Google Shape;53;p8"/>
          <p:cNvSpPr txBox="1"/>
          <p:nvPr>
            <p:ph idx="12" type="sldNum"/>
          </p:nvPr>
        </p:nvSpPr>
        <p:spPr>
          <a:xfrm>
            <a:off x="6457951" y="4767264"/>
            <a:ext cx="2057400" cy="273900"/>
          </a:xfrm>
          <a:prstGeom prst="rect">
            <a:avLst/>
          </a:prstGeom>
          <a:noFill/>
          <a:ln>
            <a:noFill/>
          </a:ln>
        </p:spPr>
        <p:txBody>
          <a:bodyPr anchorCtr="0" anchor="ctr" bIns="39550" lIns="79125" spcFirstLastPara="1" rIns="79125" wrap="square" tIns="39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342900"/>
            <a:ext cx="2949300" cy="1200000"/>
          </a:xfrm>
          <a:prstGeom prst="rect">
            <a:avLst/>
          </a:prstGeom>
          <a:noFill/>
          <a:ln>
            <a:noFill/>
          </a:ln>
        </p:spPr>
        <p:txBody>
          <a:bodyPr anchorCtr="0" anchor="b" bIns="39550" lIns="79125" spcFirstLastPara="1" rIns="79125" wrap="square" tIns="39550">
            <a:noAutofit/>
          </a:bodyPr>
          <a:lstStyle>
            <a:lvl1pPr lvl="0" algn="l">
              <a:lnSpc>
                <a:spcPct val="90000"/>
              </a:lnSpc>
              <a:spcBef>
                <a:spcPts val="0"/>
              </a:spcBef>
              <a:spcAft>
                <a:spcPts val="0"/>
              </a:spcAft>
              <a:buClr>
                <a:schemeClr val="dk1"/>
              </a:buClr>
              <a:buSzPts val="2800"/>
              <a:buFont typeface="Calibri"/>
              <a:buNone/>
              <a:defRPr sz="28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56" name="Google Shape;56;p9"/>
          <p:cNvSpPr txBox="1"/>
          <p:nvPr>
            <p:ph idx="1" type="body"/>
          </p:nvPr>
        </p:nvSpPr>
        <p:spPr>
          <a:xfrm>
            <a:off x="3887391" y="740570"/>
            <a:ext cx="4629300" cy="3655200"/>
          </a:xfrm>
          <a:prstGeom prst="rect">
            <a:avLst/>
          </a:prstGeom>
          <a:noFill/>
          <a:ln>
            <a:noFill/>
          </a:ln>
        </p:spPr>
        <p:txBody>
          <a:bodyPr anchorCtr="0" anchor="t" bIns="39550" lIns="79125" spcFirstLastPara="1" rIns="79125" wrap="square" tIns="39550">
            <a:noAutofit/>
          </a:bodyPr>
          <a:lstStyle>
            <a:lvl1pPr indent="-406400" lvl="0" marL="457200" algn="l">
              <a:lnSpc>
                <a:spcPct val="90000"/>
              </a:lnSpc>
              <a:spcBef>
                <a:spcPts val="900"/>
              </a:spcBef>
              <a:spcAft>
                <a:spcPts val="0"/>
              </a:spcAft>
              <a:buClr>
                <a:schemeClr val="dk1"/>
              </a:buClr>
              <a:buSzPts val="2800"/>
              <a:buChar char="•"/>
              <a:defRPr sz="2800"/>
            </a:lvl1pPr>
            <a:lvl2pPr indent="-381000" lvl="1" marL="914400" algn="l">
              <a:lnSpc>
                <a:spcPct val="90000"/>
              </a:lnSpc>
              <a:spcBef>
                <a:spcPts val="400"/>
              </a:spcBef>
              <a:spcAft>
                <a:spcPts val="0"/>
              </a:spcAft>
              <a:buClr>
                <a:schemeClr val="dk1"/>
              </a:buClr>
              <a:buSzPts val="2400"/>
              <a:buChar char="•"/>
              <a:defRPr sz="2400"/>
            </a:lvl2pPr>
            <a:lvl3pPr indent="-361950" lvl="2" marL="1371600" algn="l">
              <a:lnSpc>
                <a:spcPct val="90000"/>
              </a:lnSpc>
              <a:spcBef>
                <a:spcPts val="400"/>
              </a:spcBef>
              <a:spcAft>
                <a:spcPts val="0"/>
              </a:spcAft>
              <a:buClr>
                <a:schemeClr val="dk1"/>
              </a:buClr>
              <a:buSzPts val="2100"/>
              <a:buChar char="•"/>
              <a:defRPr sz="2100"/>
            </a:lvl3pPr>
            <a:lvl4pPr indent="-336550" lvl="3" marL="1828800" algn="l">
              <a:lnSpc>
                <a:spcPct val="90000"/>
              </a:lnSpc>
              <a:spcBef>
                <a:spcPts val="400"/>
              </a:spcBef>
              <a:spcAft>
                <a:spcPts val="0"/>
              </a:spcAft>
              <a:buClr>
                <a:schemeClr val="dk1"/>
              </a:buClr>
              <a:buSzPts val="1700"/>
              <a:buChar char="•"/>
              <a:defRPr sz="1700"/>
            </a:lvl4pPr>
            <a:lvl5pPr indent="-336550" lvl="4" marL="2286000" algn="l">
              <a:lnSpc>
                <a:spcPct val="90000"/>
              </a:lnSpc>
              <a:spcBef>
                <a:spcPts val="400"/>
              </a:spcBef>
              <a:spcAft>
                <a:spcPts val="0"/>
              </a:spcAft>
              <a:buClr>
                <a:schemeClr val="dk1"/>
              </a:buClr>
              <a:buSzPts val="1700"/>
              <a:buChar char="•"/>
              <a:defRPr sz="1700"/>
            </a:lvl5pPr>
            <a:lvl6pPr indent="-336550" lvl="5" marL="2743200" algn="l">
              <a:lnSpc>
                <a:spcPct val="90000"/>
              </a:lnSpc>
              <a:spcBef>
                <a:spcPts val="400"/>
              </a:spcBef>
              <a:spcAft>
                <a:spcPts val="0"/>
              </a:spcAft>
              <a:buClr>
                <a:schemeClr val="dk1"/>
              </a:buClr>
              <a:buSzPts val="1700"/>
              <a:buChar char="•"/>
              <a:defRPr sz="1700"/>
            </a:lvl6pPr>
            <a:lvl7pPr indent="-336550" lvl="6" marL="3200400" algn="l">
              <a:lnSpc>
                <a:spcPct val="90000"/>
              </a:lnSpc>
              <a:spcBef>
                <a:spcPts val="400"/>
              </a:spcBef>
              <a:spcAft>
                <a:spcPts val="0"/>
              </a:spcAft>
              <a:buClr>
                <a:schemeClr val="dk1"/>
              </a:buClr>
              <a:buSzPts val="1700"/>
              <a:buChar char="•"/>
              <a:defRPr sz="1700"/>
            </a:lvl7pPr>
            <a:lvl8pPr indent="-336550" lvl="7" marL="3657600" algn="l">
              <a:lnSpc>
                <a:spcPct val="90000"/>
              </a:lnSpc>
              <a:spcBef>
                <a:spcPts val="400"/>
              </a:spcBef>
              <a:spcAft>
                <a:spcPts val="0"/>
              </a:spcAft>
              <a:buClr>
                <a:schemeClr val="dk1"/>
              </a:buClr>
              <a:buSzPts val="1700"/>
              <a:buChar char="•"/>
              <a:defRPr sz="1700"/>
            </a:lvl8pPr>
            <a:lvl9pPr indent="-336550" lvl="8" marL="4114800" algn="l">
              <a:lnSpc>
                <a:spcPct val="90000"/>
              </a:lnSpc>
              <a:spcBef>
                <a:spcPts val="400"/>
              </a:spcBef>
              <a:spcAft>
                <a:spcPts val="0"/>
              </a:spcAft>
              <a:buClr>
                <a:schemeClr val="dk1"/>
              </a:buClr>
              <a:buSzPts val="1700"/>
              <a:buChar char="•"/>
              <a:defRPr sz="1700"/>
            </a:lvl9pPr>
          </a:lstStyle>
          <a:p/>
        </p:txBody>
      </p:sp>
      <p:sp>
        <p:nvSpPr>
          <p:cNvPr id="57" name="Google Shape;57;p9"/>
          <p:cNvSpPr txBox="1"/>
          <p:nvPr>
            <p:ph idx="2" type="body"/>
          </p:nvPr>
        </p:nvSpPr>
        <p:spPr>
          <a:xfrm>
            <a:off x="629841" y="1543050"/>
            <a:ext cx="2949300" cy="2858700"/>
          </a:xfrm>
          <a:prstGeom prst="rect">
            <a:avLst/>
          </a:prstGeom>
          <a:noFill/>
          <a:ln>
            <a:noFill/>
          </a:ln>
        </p:spPr>
        <p:txBody>
          <a:bodyPr anchorCtr="0" anchor="t" bIns="39550" lIns="79125" spcFirstLastPara="1" rIns="79125" wrap="square" tIns="39550">
            <a:noAutofit/>
          </a:bodyPr>
          <a:lstStyle>
            <a:lvl1pPr indent="-228600" lvl="0" marL="457200" algn="l">
              <a:lnSpc>
                <a:spcPct val="90000"/>
              </a:lnSpc>
              <a:spcBef>
                <a:spcPts val="900"/>
              </a:spcBef>
              <a:spcAft>
                <a:spcPts val="0"/>
              </a:spcAft>
              <a:buClr>
                <a:schemeClr val="dk1"/>
              </a:buClr>
              <a:buSzPts val="1400"/>
              <a:buNone/>
              <a:defRPr sz="1400"/>
            </a:lvl1pPr>
            <a:lvl2pPr indent="-228600" lvl="1" marL="914400" algn="l">
              <a:lnSpc>
                <a:spcPct val="90000"/>
              </a:lnSpc>
              <a:spcBef>
                <a:spcPts val="400"/>
              </a:spcBef>
              <a:spcAft>
                <a:spcPts val="0"/>
              </a:spcAft>
              <a:buClr>
                <a:schemeClr val="dk1"/>
              </a:buClr>
              <a:buSzPts val="1200"/>
              <a:buNone/>
              <a:defRPr sz="1200"/>
            </a:lvl2pPr>
            <a:lvl3pPr indent="-228600" lvl="2" marL="1371600" algn="l">
              <a:lnSpc>
                <a:spcPct val="90000"/>
              </a:lnSpc>
              <a:spcBef>
                <a:spcPts val="400"/>
              </a:spcBef>
              <a:spcAft>
                <a:spcPts val="0"/>
              </a:spcAft>
              <a:buClr>
                <a:schemeClr val="dk1"/>
              </a:buClr>
              <a:buSzPts val="1000"/>
              <a:buNone/>
              <a:defRPr sz="1000"/>
            </a:lvl3pPr>
            <a:lvl4pPr indent="-228600" lvl="3" marL="1828800" algn="l">
              <a:lnSpc>
                <a:spcPct val="90000"/>
              </a:lnSpc>
              <a:spcBef>
                <a:spcPts val="400"/>
              </a:spcBef>
              <a:spcAft>
                <a:spcPts val="0"/>
              </a:spcAft>
              <a:buClr>
                <a:schemeClr val="dk1"/>
              </a:buClr>
              <a:buSzPts val="900"/>
              <a:buNone/>
              <a:defRPr sz="900"/>
            </a:lvl4pPr>
            <a:lvl5pPr indent="-228600" lvl="4" marL="2286000" algn="l">
              <a:lnSpc>
                <a:spcPct val="90000"/>
              </a:lnSpc>
              <a:spcBef>
                <a:spcPts val="400"/>
              </a:spcBef>
              <a:spcAft>
                <a:spcPts val="0"/>
              </a:spcAft>
              <a:buClr>
                <a:schemeClr val="dk1"/>
              </a:buClr>
              <a:buSzPts val="900"/>
              <a:buNone/>
              <a:defRPr sz="900"/>
            </a:lvl5pPr>
            <a:lvl6pPr indent="-228600" lvl="5" marL="2743200" algn="l">
              <a:lnSpc>
                <a:spcPct val="90000"/>
              </a:lnSpc>
              <a:spcBef>
                <a:spcPts val="400"/>
              </a:spcBef>
              <a:spcAft>
                <a:spcPts val="0"/>
              </a:spcAft>
              <a:buClr>
                <a:schemeClr val="dk1"/>
              </a:buClr>
              <a:buSzPts val="900"/>
              <a:buNone/>
              <a:defRPr sz="900"/>
            </a:lvl6pPr>
            <a:lvl7pPr indent="-228600" lvl="6" marL="3200400" algn="l">
              <a:lnSpc>
                <a:spcPct val="90000"/>
              </a:lnSpc>
              <a:spcBef>
                <a:spcPts val="400"/>
              </a:spcBef>
              <a:spcAft>
                <a:spcPts val="0"/>
              </a:spcAft>
              <a:buClr>
                <a:schemeClr val="dk1"/>
              </a:buClr>
              <a:buSzPts val="900"/>
              <a:buNone/>
              <a:defRPr sz="900"/>
            </a:lvl7pPr>
            <a:lvl8pPr indent="-228600" lvl="7" marL="3657600" algn="l">
              <a:lnSpc>
                <a:spcPct val="90000"/>
              </a:lnSpc>
              <a:spcBef>
                <a:spcPts val="400"/>
              </a:spcBef>
              <a:spcAft>
                <a:spcPts val="0"/>
              </a:spcAft>
              <a:buClr>
                <a:schemeClr val="dk1"/>
              </a:buClr>
              <a:buSzPts val="900"/>
              <a:buNone/>
              <a:defRPr sz="900"/>
            </a:lvl8pPr>
            <a:lvl9pPr indent="-228600" lvl="8" marL="4114800" algn="l">
              <a:lnSpc>
                <a:spcPct val="90000"/>
              </a:lnSpc>
              <a:spcBef>
                <a:spcPts val="400"/>
              </a:spcBef>
              <a:spcAft>
                <a:spcPts val="0"/>
              </a:spcAft>
              <a:buClr>
                <a:schemeClr val="dk1"/>
              </a:buClr>
              <a:buSzPts val="900"/>
              <a:buNone/>
              <a:defRPr sz="900"/>
            </a:lvl9pPr>
          </a:lstStyle>
          <a:p/>
        </p:txBody>
      </p:sp>
      <p:sp>
        <p:nvSpPr>
          <p:cNvPr id="58" name="Google Shape;58;p9"/>
          <p:cNvSpPr txBox="1"/>
          <p:nvPr>
            <p:ph idx="10" type="dt"/>
          </p:nvPr>
        </p:nvSpPr>
        <p:spPr>
          <a:xfrm>
            <a:off x="628650" y="4767264"/>
            <a:ext cx="2057400" cy="273900"/>
          </a:xfrm>
          <a:prstGeom prst="rect">
            <a:avLst/>
          </a:prstGeom>
          <a:noFill/>
          <a:ln>
            <a:noFill/>
          </a:ln>
        </p:spPr>
        <p:txBody>
          <a:bodyPr anchorCtr="0" anchor="ctr" bIns="39550" lIns="79125" spcFirstLastPara="1" rIns="79125" wrap="square" tIns="3955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59" name="Google Shape;59;p9"/>
          <p:cNvSpPr txBox="1"/>
          <p:nvPr>
            <p:ph idx="11" type="ftr"/>
          </p:nvPr>
        </p:nvSpPr>
        <p:spPr>
          <a:xfrm>
            <a:off x="3028950" y="4767264"/>
            <a:ext cx="3086100" cy="273900"/>
          </a:xfrm>
          <a:prstGeom prst="rect">
            <a:avLst/>
          </a:prstGeom>
          <a:noFill/>
          <a:ln>
            <a:noFill/>
          </a:ln>
        </p:spPr>
        <p:txBody>
          <a:bodyPr anchorCtr="0" anchor="ctr" bIns="39550" lIns="79125" spcFirstLastPara="1" rIns="79125" wrap="square" tIns="3955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60" name="Google Shape;60;p9"/>
          <p:cNvSpPr txBox="1"/>
          <p:nvPr>
            <p:ph idx="12" type="sldNum"/>
          </p:nvPr>
        </p:nvSpPr>
        <p:spPr>
          <a:xfrm>
            <a:off x="6457951" y="4767264"/>
            <a:ext cx="2057400" cy="273900"/>
          </a:xfrm>
          <a:prstGeom prst="rect">
            <a:avLst/>
          </a:prstGeom>
          <a:noFill/>
          <a:ln>
            <a:noFill/>
          </a:ln>
        </p:spPr>
        <p:txBody>
          <a:bodyPr anchorCtr="0" anchor="ctr" bIns="39550" lIns="79125" spcFirstLastPara="1" rIns="79125" wrap="square" tIns="39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342900"/>
            <a:ext cx="2949300" cy="1200000"/>
          </a:xfrm>
          <a:prstGeom prst="rect">
            <a:avLst/>
          </a:prstGeom>
          <a:noFill/>
          <a:ln>
            <a:noFill/>
          </a:ln>
        </p:spPr>
        <p:txBody>
          <a:bodyPr anchorCtr="0" anchor="b" bIns="39550" lIns="79125" spcFirstLastPara="1" rIns="79125" wrap="square" tIns="39550">
            <a:noAutofit/>
          </a:bodyPr>
          <a:lstStyle>
            <a:lvl1pPr lvl="0" algn="l">
              <a:lnSpc>
                <a:spcPct val="90000"/>
              </a:lnSpc>
              <a:spcBef>
                <a:spcPts val="0"/>
              </a:spcBef>
              <a:spcAft>
                <a:spcPts val="0"/>
              </a:spcAft>
              <a:buClr>
                <a:schemeClr val="dk1"/>
              </a:buClr>
              <a:buSzPts val="2800"/>
              <a:buFont typeface="Calibri"/>
              <a:buNone/>
              <a:defRPr sz="28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3" name="Google Shape;63;p10"/>
          <p:cNvSpPr/>
          <p:nvPr>
            <p:ph idx="2" type="pic"/>
          </p:nvPr>
        </p:nvSpPr>
        <p:spPr>
          <a:xfrm>
            <a:off x="3887391" y="740570"/>
            <a:ext cx="4629300" cy="3655200"/>
          </a:xfrm>
          <a:prstGeom prst="rect">
            <a:avLst/>
          </a:prstGeom>
          <a:noFill/>
          <a:ln>
            <a:noFill/>
          </a:ln>
        </p:spPr>
        <p:txBody>
          <a:bodyPr anchorCtr="0" anchor="t" bIns="39550" lIns="79125" spcFirstLastPara="1" rIns="79125" wrap="square" tIns="39550">
            <a:noAutofit/>
          </a:bodyPr>
          <a:lstStyle>
            <a:lvl1pPr lvl="0" marR="0" rtl="0" algn="l">
              <a:lnSpc>
                <a:spcPct val="90000"/>
              </a:lnSpc>
              <a:spcBef>
                <a:spcPts val="9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700"/>
              <a:buFont typeface="Arial"/>
              <a:buNone/>
              <a:defRPr b="0" i="0" sz="17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700"/>
              <a:buFont typeface="Arial"/>
              <a:buNone/>
              <a:defRPr b="0" i="0" sz="17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700"/>
              <a:buFont typeface="Arial"/>
              <a:buNone/>
              <a:defRPr b="0" i="0" sz="17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700"/>
              <a:buFont typeface="Arial"/>
              <a:buNone/>
              <a:defRPr b="0" i="0" sz="17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700"/>
              <a:buFont typeface="Arial"/>
              <a:buNone/>
              <a:defRPr b="0" i="0" sz="17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700"/>
              <a:buFont typeface="Arial"/>
              <a:buNone/>
              <a:defRPr b="0" i="0" sz="17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629841" y="1543050"/>
            <a:ext cx="2949300" cy="2858700"/>
          </a:xfrm>
          <a:prstGeom prst="rect">
            <a:avLst/>
          </a:prstGeom>
          <a:noFill/>
          <a:ln>
            <a:noFill/>
          </a:ln>
        </p:spPr>
        <p:txBody>
          <a:bodyPr anchorCtr="0" anchor="t" bIns="39550" lIns="79125" spcFirstLastPara="1" rIns="79125" wrap="square" tIns="39550">
            <a:noAutofit/>
          </a:bodyPr>
          <a:lstStyle>
            <a:lvl1pPr indent="-228600" lvl="0" marL="457200" algn="l">
              <a:lnSpc>
                <a:spcPct val="90000"/>
              </a:lnSpc>
              <a:spcBef>
                <a:spcPts val="900"/>
              </a:spcBef>
              <a:spcAft>
                <a:spcPts val="0"/>
              </a:spcAft>
              <a:buClr>
                <a:schemeClr val="dk1"/>
              </a:buClr>
              <a:buSzPts val="1400"/>
              <a:buNone/>
              <a:defRPr sz="1400"/>
            </a:lvl1pPr>
            <a:lvl2pPr indent="-228600" lvl="1" marL="914400" algn="l">
              <a:lnSpc>
                <a:spcPct val="90000"/>
              </a:lnSpc>
              <a:spcBef>
                <a:spcPts val="400"/>
              </a:spcBef>
              <a:spcAft>
                <a:spcPts val="0"/>
              </a:spcAft>
              <a:buClr>
                <a:schemeClr val="dk1"/>
              </a:buClr>
              <a:buSzPts val="1200"/>
              <a:buNone/>
              <a:defRPr sz="1200"/>
            </a:lvl2pPr>
            <a:lvl3pPr indent="-228600" lvl="2" marL="1371600" algn="l">
              <a:lnSpc>
                <a:spcPct val="90000"/>
              </a:lnSpc>
              <a:spcBef>
                <a:spcPts val="400"/>
              </a:spcBef>
              <a:spcAft>
                <a:spcPts val="0"/>
              </a:spcAft>
              <a:buClr>
                <a:schemeClr val="dk1"/>
              </a:buClr>
              <a:buSzPts val="1000"/>
              <a:buNone/>
              <a:defRPr sz="1000"/>
            </a:lvl3pPr>
            <a:lvl4pPr indent="-228600" lvl="3" marL="1828800" algn="l">
              <a:lnSpc>
                <a:spcPct val="90000"/>
              </a:lnSpc>
              <a:spcBef>
                <a:spcPts val="400"/>
              </a:spcBef>
              <a:spcAft>
                <a:spcPts val="0"/>
              </a:spcAft>
              <a:buClr>
                <a:schemeClr val="dk1"/>
              </a:buClr>
              <a:buSzPts val="900"/>
              <a:buNone/>
              <a:defRPr sz="900"/>
            </a:lvl4pPr>
            <a:lvl5pPr indent="-228600" lvl="4" marL="2286000" algn="l">
              <a:lnSpc>
                <a:spcPct val="90000"/>
              </a:lnSpc>
              <a:spcBef>
                <a:spcPts val="400"/>
              </a:spcBef>
              <a:spcAft>
                <a:spcPts val="0"/>
              </a:spcAft>
              <a:buClr>
                <a:schemeClr val="dk1"/>
              </a:buClr>
              <a:buSzPts val="900"/>
              <a:buNone/>
              <a:defRPr sz="900"/>
            </a:lvl5pPr>
            <a:lvl6pPr indent="-228600" lvl="5" marL="2743200" algn="l">
              <a:lnSpc>
                <a:spcPct val="90000"/>
              </a:lnSpc>
              <a:spcBef>
                <a:spcPts val="400"/>
              </a:spcBef>
              <a:spcAft>
                <a:spcPts val="0"/>
              </a:spcAft>
              <a:buClr>
                <a:schemeClr val="dk1"/>
              </a:buClr>
              <a:buSzPts val="900"/>
              <a:buNone/>
              <a:defRPr sz="900"/>
            </a:lvl6pPr>
            <a:lvl7pPr indent="-228600" lvl="6" marL="3200400" algn="l">
              <a:lnSpc>
                <a:spcPct val="90000"/>
              </a:lnSpc>
              <a:spcBef>
                <a:spcPts val="400"/>
              </a:spcBef>
              <a:spcAft>
                <a:spcPts val="0"/>
              </a:spcAft>
              <a:buClr>
                <a:schemeClr val="dk1"/>
              </a:buClr>
              <a:buSzPts val="900"/>
              <a:buNone/>
              <a:defRPr sz="900"/>
            </a:lvl7pPr>
            <a:lvl8pPr indent="-228600" lvl="7" marL="3657600" algn="l">
              <a:lnSpc>
                <a:spcPct val="90000"/>
              </a:lnSpc>
              <a:spcBef>
                <a:spcPts val="400"/>
              </a:spcBef>
              <a:spcAft>
                <a:spcPts val="0"/>
              </a:spcAft>
              <a:buClr>
                <a:schemeClr val="dk1"/>
              </a:buClr>
              <a:buSzPts val="900"/>
              <a:buNone/>
              <a:defRPr sz="900"/>
            </a:lvl8pPr>
            <a:lvl9pPr indent="-228600" lvl="8" marL="4114800" algn="l">
              <a:lnSpc>
                <a:spcPct val="90000"/>
              </a:lnSpc>
              <a:spcBef>
                <a:spcPts val="400"/>
              </a:spcBef>
              <a:spcAft>
                <a:spcPts val="0"/>
              </a:spcAft>
              <a:buClr>
                <a:schemeClr val="dk1"/>
              </a:buClr>
              <a:buSzPts val="900"/>
              <a:buNone/>
              <a:defRPr sz="900"/>
            </a:lvl9pPr>
          </a:lstStyle>
          <a:p/>
        </p:txBody>
      </p:sp>
      <p:sp>
        <p:nvSpPr>
          <p:cNvPr id="65" name="Google Shape;65;p10"/>
          <p:cNvSpPr txBox="1"/>
          <p:nvPr>
            <p:ph idx="10" type="dt"/>
          </p:nvPr>
        </p:nvSpPr>
        <p:spPr>
          <a:xfrm>
            <a:off x="628650" y="4767264"/>
            <a:ext cx="2057400" cy="273900"/>
          </a:xfrm>
          <a:prstGeom prst="rect">
            <a:avLst/>
          </a:prstGeom>
          <a:noFill/>
          <a:ln>
            <a:noFill/>
          </a:ln>
        </p:spPr>
        <p:txBody>
          <a:bodyPr anchorCtr="0" anchor="ctr" bIns="39550" lIns="79125" spcFirstLastPara="1" rIns="79125" wrap="square" tIns="3955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66" name="Google Shape;66;p10"/>
          <p:cNvSpPr txBox="1"/>
          <p:nvPr>
            <p:ph idx="11" type="ftr"/>
          </p:nvPr>
        </p:nvSpPr>
        <p:spPr>
          <a:xfrm>
            <a:off x="3028950" y="4767264"/>
            <a:ext cx="3086100" cy="273900"/>
          </a:xfrm>
          <a:prstGeom prst="rect">
            <a:avLst/>
          </a:prstGeom>
          <a:noFill/>
          <a:ln>
            <a:noFill/>
          </a:ln>
        </p:spPr>
        <p:txBody>
          <a:bodyPr anchorCtr="0" anchor="ctr" bIns="39550" lIns="79125" spcFirstLastPara="1" rIns="79125" wrap="square" tIns="3955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67" name="Google Shape;67;p10"/>
          <p:cNvSpPr txBox="1"/>
          <p:nvPr>
            <p:ph idx="12" type="sldNum"/>
          </p:nvPr>
        </p:nvSpPr>
        <p:spPr>
          <a:xfrm>
            <a:off x="6457951" y="4767264"/>
            <a:ext cx="2057400" cy="273900"/>
          </a:xfrm>
          <a:prstGeom prst="rect">
            <a:avLst/>
          </a:prstGeom>
          <a:noFill/>
          <a:ln>
            <a:noFill/>
          </a:ln>
        </p:spPr>
        <p:txBody>
          <a:bodyPr anchorCtr="0" anchor="ctr" bIns="39550" lIns="79125" spcFirstLastPara="1" rIns="79125" wrap="square" tIns="39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5"/>
            <a:ext cx="7886700" cy="994200"/>
          </a:xfrm>
          <a:prstGeom prst="rect">
            <a:avLst/>
          </a:prstGeom>
          <a:noFill/>
          <a:ln>
            <a:noFill/>
          </a:ln>
        </p:spPr>
        <p:txBody>
          <a:bodyPr anchorCtr="0" anchor="ctr" bIns="39550" lIns="79125" spcFirstLastPara="1" rIns="79125" wrap="square" tIns="39550">
            <a:noAutofit/>
          </a:bodyPr>
          <a:lstStyle>
            <a:lvl1pPr lvl="0" marR="0" rtl="0" algn="l">
              <a:lnSpc>
                <a:spcPct val="90000"/>
              </a:lnSpc>
              <a:spcBef>
                <a:spcPts val="0"/>
              </a:spcBef>
              <a:spcAft>
                <a:spcPts val="0"/>
              </a:spcAft>
              <a:buClr>
                <a:schemeClr val="dk1"/>
              </a:buClr>
              <a:buSzPts val="3800"/>
              <a:buFont typeface="Calibri"/>
              <a:buNone/>
              <a:defRPr b="0" i="0" sz="3800" u="none" cap="none" strike="noStrike">
                <a:solidFill>
                  <a:schemeClr val="dk1"/>
                </a:solidFill>
                <a:latin typeface="Calibri"/>
                <a:ea typeface="Calibri"/>
                <a:cs typeface="Calibri"/>
                <a:sym typeface="Calibri"/>
              </a:defRPr>
            </a:lvl1pPr>
            <a:lvl2pPr lvl="1">
              <a:spcBef>
                <a:spcPts val="0"/>
              </a:spcBef>
              <a:spcAft>
                <a:spcPts val="0"/>
              </a:spcAft>
              <a:buSzPts val="1200"/>
              <a:buNone/>
              <a:defRPr sz="1600"/>
            </a:lvl2pPr>
            <a:lvl3pPr lvl="2">
              <a:spcBef>
                <a:spcPts val="0"/>
              </a:spcBef>
              <a:spcAft>
                <a:spcPts val="0"/>
              </a:spcAft>
              <a:buSzPts val="1200"/>
              <a:buNone/>
              <a:defRPr sz="1600"/>
            </a:lvl3pPr>
            <a:lvl4pPr lvl="3">
              <a:spcBef>
                <a:spcPts val="0"/>
              </a:spcBef>
              <a:spcAft>
                <a:spcPts val="0"/>
              </a:spcAft>
              <a:buSzPts val="1200"/>
              <a:buNone/>
              <a:defRPr sz="1600"/>
            </a:lvl4pPr>
            <a:lvl5pPr lvl="4">
              <a:spcBef>
                <a:spcPts val="0"/>
              </a:spcBef>
              <a:spcAft>
                <a:spcPts val="0"/>
              </a:spcAft>
              <a:buSzPts val="1200"/>
              <a:buNone/>
              <a:defRPr sz="1600"/>
            </a:lvl5pPr>
            <a:lvl6pPr lvl="5">
              <a:spcBef>
                <a:spcPts val="0"/>
              </a:spcBef>
              <a:spcAft>
                <a:spcPts val="0"/>
              </a:spcAft>
              <a:buSzPts val="1200"/>
              <a:buNone/>
              <a:defRPr sz="1600"/>
            </a:lvl6pPr>
            <a:lvl7pPr lvl="6">
              <a:spcBef>
                <a:spcPts val="0"/>
              </a:spcBef>
              <a:spcAft>
                <a:spcPts val="0"/>
              </a:spcAft>
              <a:buSzPts val="1200"/>
              <a:buNone/>
              <a:defRPr sz="1600"/>
            </a:lvl7pPr>
            <a:lvl8pPr lvl="7">
              <a:spcBef>
                <a:spcPts val="0"/>
              </a:spcBef>
              <a:spcAft>
                <a:spcPts val="0"/>
              </a:spcAft>
              <a:buSzPts val="1200"/>
              <a:buNone/>
              <a:defRPr sz="1600"/>
            </a:lvl8pPr>
            <a:lvl9pPr lvl="8">
              <a:spcBef>
                <a:spcPts val="0"/>
              </a:spcBef>
              <a:spcAft>
                <a:spcPts val="0"/>
              </a:spcAft>
              <a:buSzPts val="1200"/>
              <a:buNone/>
              <a:defRPr sz="1600"/>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9550" lIns="79125" spcFirstLastPara="1" rIns="79125" wrap="square" tIns="39550">
            <a:noAutofit/>
          </a:bodyPr>
          <a:lstStyle>
            <a:lvl1pPr indent="-381000" lvl="0" marL="457200" marR="0" rtl="0" algn="l">
              <a:lnSpc>
                <a:spcPct val="90000"/>
              </a:lnSpc>
              <a:spcBef>
                <a:spcPts val="9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36550" lvl="2" marL="1371600" marR="0" rtl="0" algn="l">
              <a:lnSpc>
                <a:spcPct val="90000"/>
              </a:lnSpc>
              <a:spcBef>
                <a:spcPts val="4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3pPr>
            <a:lvl4pPr indent="-330200" lvl="3" marL="18288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4"/>
            <a:ext cx="2057400" cy="273900"/>
          </a:xfrm>
          <a:prstGeom prst="rect">
            <a:avLst/>
          </a:prstGeom>
          <a:noFill/>
          <a:ln>
            <a:noFill/>
          </a:ln>
        </p:spPr>
        <p:txBody>
          <a:bodyPr anchorCtr="0" anchor="ctr" bIns="39550" lIns="79125" spcFirstLastPara="1" rIns="79125" wrap="square" tIns="39550">
            <a:noAutofit/>
          </a:bodyPr>
          <a:lstStyle>
            <a:lvl1pPr lvl="0" marR="0" rtl="0" algn="l">
              <a:spcBef>
                <a:spcPts val="0"/>
              </a:spcBef>
              <a:spcAft>
                <a:spcPts val="0"/>
              </a:spcAft>
              <a:buSzPts val="1200"/>
              <a:buNone/>
              <a:defRPr b="0" i="0" sz="1000" u="none" cap="none" strike="noStrike">
                <a:solidFill>
                  <a:srgbClr val="888888"/>
                </a:solidFill>
                <a:latin typeface="Calibri"/>
                <a:ea typeface="Calibri"/>
                <a:cs typeface="Calibri"/>
                <a:sym typeface="Calibri"/>
              </a:defRPr>
            </a:lvl1pPr>
            <a:lvl2pPr lvl="1" marR="0" rtl="0" algn="l">
              <a:spcBef>
                <a:spcPts val="0"/>
              </a:spcBef>
              <a:spcAft>
                <a:spcPts val="0"/>
              </a:spcAft>
              <a:buSzPts val="1200"/>
              <a:buNone/>
              <a:defRPr b="0" i="0" sz="1600" u="none" cap="none" strike="noStrike">
                <a:solidFill>
                  <a:schemeClr val="dk1"/>
                </a:solidFill>
                <a:latin typeface="Calibri"/>
                <a:ea typeface="Calibri"/>
                <a:cs typeface="Calibri"/>
                <a:sym typeface="Calibri"/>
              </a:defRPr>
            </a:lvl2pPr>
            <a:lvl3pPr lvl="2" marR="0" rtl="0" algn="l">
              <a:spcBef>
                <a:spcPts val="0"/>
              </a:spcBef>
              <a:spcAft>
                <a:spcPts val="0"/>
              </a:spcAft>
              <a:buSzPts val="1200"/>
              <a:buNone/>
              <a:defRPr b="0" i="0" sz="1600" u="none" cap="none" strike="noStrike">
                <a:solidFill>
                  <a:schemeClr val="dk1"/>
                </a:solidFill>
                <a:latin typeface="Calibri"/>
                <a:ea typeface="Calibri"/>
                <a:cs typeface="Calibri"/>
                <a:sym typeface="Calibri"/>
              </a:defRPr>
            </a:lvl3pPr>
            <a:lvl4pPr lvl="3" marR="0" rtl="0" algn="l">
              <a:spcBef>
                <a:spcPts val="0"/>
              </a:spcBef>
              <a:spcAft>
                <a:spcPts val="0"/>
              </a:spcAft>
              <a:buSzPts val="1200"/>
              <a:buNone/>
              <a:defRPr b="0" i="0" sz="1600" u="none" cap="none" strike="noStrike">
                <a:solidFill>
                  <a:schemeClr val="dk1"/>
                </a:solidFill>
                <a:latin typeface="Calibri"/>
                <a:ea typeface="Calibri"/>
                <a:cs typeface="Calibri"/>
                <a:sym typeface="Calibri"/>
              </a:defRPr>
            </a:lvl4pPr>
            <a:lvl5pPr lvl="4" marR="0" rtl="0" algn="l">
              <a:spcBef>
                <a:spcPts val="0"/>
              </a:spcBef>
              <a:spcAft>
                <a:spcPts val="0"/>
              </a:spcAft>
              <a:buSzPts val="1200"/>
              <a:buNone/>
              <a:defRPr b="0" i="0" sz="1600" u="none" cap="none" strike="noStrike">
                <a:solidFill>
                  <a:schemeClr val="dk1"/>
                </a:solidFill>
                <a:latin typeface="Calibri"/>
                <a:ea typeface="Calibri"/>
                <a:cs typeface="Calibri"/>
                <a:sym typeface="Calibri"/>
              </a:defRPr>
            </a:lvl5pPr>
            <a:lvl6pPr lvl="5" marR="0" rtl="0" algn="l">
              <a:spcBef>
                <a:spcPts val="0"/>
              </a:spcBef>
              <a:spcAft>
                <a:spcPts val="0"/>
              </a:spcAft>
              <a:buSzPts val="1200"/>
              <a:buNone/>
              <a:defRPr b="0" i="0" sz="1600" u="none" cap="none" strike="noStrike">
                <a:solidFill>
                  <a:schemeClr val="dk1"/>
                </a:solidFill>
                <a:latin typeface="Calibri"/>
                <a:ea typeface="Calibri"/>
                <a:cs typeface="Calibri"/>
                <a:sym typeface="Calibri"/>
              </a:defRPr>
            </a:lvl6pPr>
            <a:lvl7pPr lvl="6" marR="0" rtl="0" algn="l">
              <a:spcBef>
                <a:spcPts val="0"/>
              </a:spcBef>
              <a:spcAft>
                <a:spcPts val="0"/>
              </a:spcAft>
              <a:buSzPts val="1200"/>
              <a:buNone/>
              <a:defRPr b="0" i="0" sz="1600" u="none" cap="none" strike="noStrike">
                <a:solidFill>
                  <a:schemeClr val="dk1"/>
                </a:solidFill>
                <a:latin typeface="Calibri"/>
                <a:ea typeface="Calibri"/>
                <a:cs typeface="Calibri"/>
                <a:sym typeface="Calibri"/>
              </a:defRPr>
            </a:lvl7pPr>
            <a:lvl8pPr lvl="7" marR="0" rtl="0" algn="l">
              <a:spcBef>
                <a:spcPts val="0"/>
              </a:spcBef>
              <a:spcAft>
                <a:spcPts val="0"/>
              </a:spcAft>
              <a:buSzPts val="1200"/>
              <a:buNone/>
              <a:defRPr b="0" i="0" sz="1600" u="none" cap="none" strike="noStrike">
                <a:solidFill>
                  <a:schemeClr val="dk1"/>
                </a:solidFill>
                <a:latin typeface="Calibri"/>
                <a:ea typeface="Calibri"/>
                <a:cs typeface="Calibri"/>
                <a:sym typeface="Calibri"/>
              </a:defRPr>
            </a:lvl8pPr>
            <a:lvl9pPr lvl="8" marR="0" rtl="0" algn="l">
              <a:spcBef>
                <a:spcPts val="0"/>
              </a:spcBef>
              <a:spcAft>
                <a:spcPts val="0"/>
              </a:spcAft>
              <a:buSzPts val="1200"/>
              <a:buNone/>
              <a:defRPr b="0" i="0" sz="16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4"/>
            <a:ext cx="3086100" cy="273900"/>
          </a:xfrm>
          <a:prstGeom prst="rect">
            <a:avLst/>
          </a:prstGeom>
          <a:noFill/>
          <a:ln>
            <a:noFill/>
          </a:ln>
        </p:spPr>
        <p:txBody>
          <a:bodyPr anchorCtr="0" anchor="ctr" bIns="39550" lIns="79125" spcFirstLastPara="1" rIns="79125" wrap="square" tIns="39550">
            <a:noAutofit/>
          </a:bodyPr>
          <a:lstStyle>
            <a:lvl1pPr lvl="0" marR="0" rtl="0" algn="ctr">
              <a:spcBef>
                <a:spcPts val="0"/>
              </a:spcBef>
              <a:spcAft>
                <a:spcPts val="0"/>
              </a:spcAft>
              <a:buSzPts val="1200"/>
              <a:buNone/>
              <a:defRPr b="0" i="0" sz="1000" u="none" cap="none" strike="noStrike">
                <a:solidFill>
                  <a:srgbClr val="888888"/>
                </a:solidFill>
                <a:latin typeface="Calibri"/>
                <a:ea typeface="Calibri"/>
                <a:cs typeface="Calibri"/>
                <a:sym typeface="Calibri"/>
              </a:defRPr>
            </a:lvl1pPr>
            <a:lvl2pPr lvl="1" marR="0" rtl="0" algn="l">
              <a:spcBef>
                <a:spcPts val="0"/>
              </a:spcBef>
              <a:spcAft>
                <a:spcPts val="0"/>
              </a:spcAft>
              <a:buSzPts val="1200"/>
              <a:buNone/>
              <a:defRPr b="0" i="0" sz="1600" u="none" cap="none" strike="noStrike">
                <a:solidFill>
                  <a:schemeClr val="dk1"/>
                </a:solidFill>
                <a:latin typeface="Calibri"/>
                <a:ea typeface="Calibri"/>
                <a:cs typeface="Calibri"/>
                <a:sym typeface="Calibri"/>
              </a:defRPr>
            </a:lvl2pPr>
            <a:lvl3pPr lvl="2" marR="0" rtl="0" algn="l">
              <a:spcBef>
                <a:spcPts val="0"/>
              </a:spcBef>
              <a:spcAft>
                <a:spcPts val="0"/>
              </a:spcAft>
              <a:buSzPts val="1200"/>
              <a:buNone/>
              <a:defRPr b="0" i="0" sz="1600" u="none" cap="none" strike="noStrike">
                <a:solidFill>
                  <a:schemeClr val="dk1"/>
                </a:solidFill>
                <a:latin typeface="Calibri"/>
                <a:ea typeface="Calibri"/>
                <a:cs typeface="Calibri"/>
                <a:sym typeface="Calibri"/>
              </a:defRPr>
            </a:lvl3pPr>
            <a:lvl4pPr lvl="3" marR="0" rtl="0" algn="l">
              <a:spcBef>
                <a:spcPts val="0"/>
              </a:spcBef>
              <a:spcAft>
                <a:spcPts val="0"/>
              </a:spcAft>
              <a:buSzPts val="1200"/>
              <a:buNone/>
              <a:defRPr b="0" i="0" sz="1600" u="none" cap="none" strike="noStrike">
                <a:solidFill>
                  <a:schemeClr val="dk1"/>
                </a:solidFill>
                <a:latin typeface="Calibri"/>
                <a:ea typeface="Calibri"/>
                <a:cs typeface="Calibri"/>
                <a:sym typeface="Calibri"/>
              </a:defRPr>
            </a:lvl4pPr>
            <a:lvl5pPr lvl="4" marR="0" rtl="0" algn="l">
              <a:spcBef>
                <a:spcPts val="0"/>
              </a:spcBef>
              <a:spcAft>
                <a:spcPts val="0"/>
              </a:spcAft>
              <a:buSzPts val="1200"/>
              <a:buNone/>
              <a:defRPr b="0" i="0" sz="1600" u="none" cap="none" strike="noStrike">
                <a:solidFill>
                  <a:schemeClr val="dk1"/>
                </a:solidFill>
                <a:latin typeface="Calibri"/>
                <a:ea typeface="Calibri"/>
                <a:cs typeface="Calibri"/>
                <a:sym typeface="Calibri"/>
              </a:defRPr>
            </a:lvl5pPr>
            <a:lvl6pPr lvl="5" marR="0" rtl="0" algn="l">
              <a:spcBef>
                <a:spcPts val="0"/>
              </a:spcBef>
              <a:spcAft>
                <a:spcPts val="0"/>
              </a:spcAft>
              <a:buSzPts val="1200"/>
              <a:buNone/>
              <a:defRPr b="0" i="0" sz="1600" u="none" cap="none" strike="noStrike">
                <a:solidFill>
                  <a:schemeClr val="dk1"/>
                </a:solidFill>
                <a:latin typeface="Calibri"/>
                <a:ea typeface="Calibri"/>
                <a:cs typeface="Calibri"/>
                <a:sym typeface="Calibri"/>
              </a:defRPr>
            </a:lvl6pPr>
            <a:lvl7pPr lvl="6" marR="0" rtl="0" algn="l">
              <a:spcBef>
                <a:spcPts val="0"/>
              </a:spcBef>
              <a:spcAft>
                <a:spcPts val="0"/>
              </a:spcAft>
              <a:buSzPts val="1200"/>
              <a:buNone/>
              <a:defRPr b="0" i="0" sz="1600" u="none" cap="none" strike="noStrike">
                <a:solidFill>
                  <a:schemeClr val="dk1"/>
                </a:solidFill>
                <a:latin typeface="Calibri"/>
                <a:ea typeface="Calibri"/>
                <a:cs typeface="Calibri"/>
                <a:sym typeface="Calibri"/>
              </a:defRPr>
            </a:lvl7pPr>
            <a:lvl8pPr lvl="7" marR="0" rtl="0" algn="l">
              <a:spcBef>
                <a:spcPts val="0"/>
              </a:spcBef>
              <a:spcAft>
                <a:spcPts val="0"/>
              </a:spcAft>
              <a:buSzPts val="1200"/>
              <a:buNone/>
              <a:defRPr b="0" i="0" sz="1600" u="none" cap="none" strike="noStrike">
                <a:solidFill>
                  <a:schemeClr val="dk1"/>
                </a:solidFill>
                <a:latin typeface="Calibri"/>
                <a:ea typeface="Calibri"/>
                <a:cs typeface="Calibri"/>
                <a:sym typeface="Calibri"/>
              </a:defRPr>
            </a:lvl8pPr>
            <a:lvl9pPr lvl="8" marR="0" rtl="0" algn="l">
              <a:spcBef>
                <a:spcPts val="0"/>
              </a:spcBef>
              <a:spcAft>
                <a:spcPts val="0"/>
              </a:spcAft>
              <a:buSzPts val="1200"/>
              <a:buNone/>
              <a:defRPr b="0" i="0" sz="16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1" y="4767264"/>
            <a:ext cx="2057400" cy="273900"/>
          </a:xfrm>
          <a:prstGeom prst="rect">
            <a:avLst/>
          </a:prstGeom>
          <a:noFill/>
          <a:ln>
            <a:noFill/>
          </a:ln>
        </p:spPr>
        <p:txBody>
          <a:bodyPr anchorCtr="0" anchor="ctr" bIns="39550" lIns="79125" spcFirstLastPara="1" rIns="79125" wrap="square" tIns="39550">
            <a:noAutofit/>
          </a:bodyPr>
          <a:lstStyle>
            <a:lvl1pPr indent="0" lvl="0" marL="0" marR="0" rtl="0" algn="r">
              <a:spcBef>
                <a:spcPts val="0"/>
              </a:spcBef>
              <a:buNone/>
              <a:defRPr b="0" i="0" sz="1000" u="none" cap="none" strike="noStrike">
                <a:solidFill>
                  <a:srgbClr val="888888"/>
                </a:solidFill>
                <a:latin typeface="Calibri"/>
                <a:ea typeface="Calibri"/>
                <a:cs typeface="Calibri"/>
                <a:sym typeface="Calibri"/>
              </a:defRPr>
            </a:lvl1pPr>
            <a:lvl2pPr indent="0" lvl="1" marL="0" marR="0" rtl="0" algn="r">
              <a:spcBef>
                <a:spcPts val="0"/>
              </a:spcBef>
              <a:buNone/>
              <a:defRPr b="0" i="0" sz="1000" u="none" cap="none" strike="noStrike">
                <a:solidFill>
                  <a:srgbClr val="888888"/>
                </a:solidFill>
                <a:latin typeface="Calibri"/>
                <a:ea typeface="Calibri"/>
                <a:cs typeface="Calibri"/>
                <a:sym typeface="Calibri"/>
              </a:defRPr>
            </a:lvl2pPr>
            <a:lvl3pPr indent="0" lvl="2" marL="0" marR="0" rtl="0" algn="r">
              <a:spcBef>
                <a:spcPts val="0"/>
              </a:spcBef>
              <a:buNone/>
              <a:defRPr b="0" i="0" sz="1000" u="none" cap="none" strike="noStrike">
                <a:solidFill>
                  <a:srgbClr val="888888"/>
                </a:solidFill>
                <a:latin typeface="Calibri"/>
                <a:ea typeface="Calibri"/>
                <a:cs typeface="Calibri"/>
                <a:sym typeface="Calibri"/>
              </a:defRPr>
            </a:lvl3pPr>
            <a:lvl4pPr indent="0" lvl="3" marL="0" marR="0" rtl="0" algn="r">
              <a:spcBef>
                <a:spcPts val="0"/>
              </a:spcBef>
              <a:buNone/>
              <a:defRPr b="0" i="0" sz="1000" u="none" cap="none" strike="noStrike">
                <a:solidFill>
                  <a:srgbClr val="888888"/>
                </a:solidFill>
                <a:latin typeface="Calibri"/>
                <a:ea typeface="Calibri"/>
                <a:cs typeface="Calibri"/>
                <a:sym typeface="Calibri"/>
              </a:defRPr>
            </a:lvl4pPr>
            <a:lvl5pPr indent="0" lvl="4" marL="0" marR="0" rtl="0" algn="r">
              <a:spcBef>
                <a:spcPts val="0"/>
              </a:spcBef>
              <a:buNone/>
              <a:defRPr b="0" i="0" sz="1000" u="none" cap="none" strike="noStrike">
                <a:solidFill>
                  <a:srgbClr val="888888"/>
                </a:solidFill>
                <a:latin typeface="Calibri"/>
                <a:ea typeface="Calibri"/>
                <a:cs typeface="Calibri"/>
                <a:sym typeface="Calibri"/>
              </a:defRPr>
            </a:lvl5pPr>
            <a:lvl6pPr indent="0" lvl="5" marL="0" marR="0" rtl="0" algn="r">
              <a:spcBef>
                <a:spcPts val="0"/>
              </a:spcBef>
              <a:buNone/>
              <a:defRPr b="0" i="0" sz="1000" u="none" cap="none" strike="noStrike">
                <a:solidFill>
                  <a:srgbClr val="888888"/>
                </a:solidFill>
                <a:latin typeface="Calibri"/>
                <a:ea typeface="Calibri"/>
                <a:cs typeface="Calibri"/>
                <a:sym typeface="Calibri"/>
              </a:defRPr>
            </a:lvl6pPr>
            <a:lvl7pPr indent="0" lvl="6" marL="0" marR="0" rtl="0" algn="r">
              <a:spcBef>
                <a:spcPts val="0"/>
              </a:spcBef>
              <a:buNone/>
              <a:defRPr b="0" i="0" sz="1000" u="none" cap="none" strike="noStrike">
                <a:solidFill>
                  <a:srgbClr val="888888"/>
                </a:solidFill>
                <a:latin typeface="Calibri"/>
                <a:ea typeface="Calibri"/>
                <a:cs typeface="Calibri"/>
                <a:sym typeface="Calibri"/>
              </a:defRPr>
            </a:lvl7pPr>
            <a:lvl8pPr indent="0" lvl="7" marL="0" marR="0" rtl="0" algn="r">
              <a:spcBef>
                <a:spcPts val="0"/>
              </a:spcBef>
              <a:buNone/>
              <a:defRPr b="0" i="0" sz="1000" u="none" cap="none" strike="noStrike">
                <a:solidFill>
                  <a:srgbClr val="888888"/>
                </a:solidFill>
                <a:latin typeface="Calibri"/>
                <a:ea typeface="Calibri"/>
                <a:cs typeface="Calibri"/>
                <a:sym typeface="Calibri"/>
              </a:defRPr>
            </a:lvl8pPr>
            <a:lvl9pPr indent="0" lvl="8" marL="0" marR="0" rtl="0" algn="r">
              <a:spcBef>
                <a:spcPts val="0"/>
              </a:spcBef>
              <a:buNone/>
              <a:defRPr b="0" i="0" sz="1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www.aeaweb.org/articles?id=10.1257/aer.100.3.905" TargetMode="External"/><Relationship Id="rId4" Type="http://schemas.openxmlformats.org/officeDocument/2006/relationships/hyperlink" Target="https://github.com/ReplicationStudy/ReplicationStudyToEstimatePFforHousing" TargetMode="External"/><Relationship Id="rId5" Type="http://schemas.openxmlformats.org/officeDocument/2006/relationships/hyperlink" Target="https://github.com/ReplicationStudy/ReplicationStudyToEstimatePFforHous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title"/>
          </p:nvPr>
        </p:nvSpPr>
        <p:spPr>
          <a:xfrm>
            <a:off x="628650" y="273845"/>
            <a:ext cx="7886700" cy="994200"/>
          </a:xfrm>
          <a:prstGeom prst="rect">
            <a:avLst/>
          </a:prstGeom>
        </p:spPr>
        <p:txBody>
          <a:bodyPr anchorCtr="0" anchor="ctr" bIns="39550" lIns="79125" spcFirstLastPara="1" rIns="79125" wrap="square" tIns="39550">
            <a:noAutofit/>
          </a:bodyPr>
          <a:lstStyle/>
          <a:p>
            <a:pPr indent="0" lvl="0" marL="0" rtl="0" algn="ctr">
              <a:spcBef>
                <a:spcPts val="0"/>
              </a:spcBef>
              <a:spcAft>
                <a:spcPts val="0"/>
              </a:spcAft>
              <a:buNone/>
            </a:pPr>
            <a:r>
              <a:rPr lang="en" sz="3000"/>
              <a:t>Replication of </a:t>
            </a:r>
            <a:r>
              <a:rPr lang="en" sz="3000"/>
              <a:t>A New Approach to Estimating the Production function for Housing</a:t>
            </a:r>
            <a:endParaRPr sz="3000"/>
          </a:p>
        </p:txBody>
      </p:sp>
      <p:sp>
        <p:nvSpPr>
          <p:cNvPr id="85" name="Google Shape;85;p13"/>
          <p:cNvSpPr txBox="1"/>
          <p:nvPr>
            <p:ph idx="1" type="body"/>
          </p:nvPr>
        </p:nvSpPr>
        <p:spPr>
          <a:xfrm>
            <a:off x="628650" y="1369225"/>
            <a:ext cx="1867200" cy="1414200"/>
          </a:xfrm>
          <a:prstGeom prst="rect">
            <a:avLst/>
          </a:prstGeom>
        </p:spPr>
        <p:txBody>
          <a:bodyPr anchorCtr="0" anchor="t" bIns="39550" lIns="79125" spcFirstLastPara="1" rIns="79125" wrap="square" tIns="39550">
            <a:noAutofit/>
          </a:bodyPr>
          <a:lstStyle/>
          <a:p>
            <a:pPr indent="0" lvl="0" marL="0" rtl="0" algn="l">
              <a:lnSpc>
                <a:spcPct val="50000"/>
              </a:lnSpc>
              <a:spcBef>
                <a:spcPts val="900"/>
              </a:spcBef>
              <a:spcAft>
                <a:spcPts val="0"/>
              </a:spcAft>
              <a:buNone/>
            </a:pPr>
            <a:r>
              <a:rPr lang="en" sz="1400"/>
              <a:t>Aniruddha Dutta</a:t>
            </a:r>
            <a:endParaRPr sz="1400"/>
          </a:p>
          <a:p>
            <a:pPr indent="0" lvl="0" marL="0" rtl="0" algn="l">
              <a:lnSpc>
                <a:spcPct val="50000"/>
              </a:lnSpc>
              <a:spcBef>
                <a:spcPts val="900"/>
              </a:spcBef>
              <a:spcAft>
                <a:spcPts val="0"/>
              </a:spcAft>
              <a:buNone/>
            </a:pPr>
            <a:r>
              <a:rPr lang="en" sz="1400"/>
              <a:t>Mansi Rathod</a:t>
            </a:r>
            <a:endParaRPr sz="1400"/>
          </a:p>
          <a:p>
            <a:pPr indent="0" lvl="0" marL="0" rtl="0" algn="l">
              <a:lnSpc>
                <a:spcPct val="50000"/>
              </a:lnSpc>
              <a:spcBef>
                <a:spcPts val="900"/>
              </a:spcBef>
              <a:spcAft>
                <a:spcPts val="0"/>
              </a:spcAft>
              <a:buNone/>
            </a:pPr>
            <a:r>
              <a:rPr lang="en" sz="1400"/>
              <a:t>Mayur Gupta</a:t>
            </a:r>
            <a:endParaRPr sz="1400"/>
          </a:p>
          <a:p>
            <a:pPr indent="0" lvl="0" marL="0" rtl="0" algn="l">
              <a:lnSpc>
                <a:spcPct val="50000"/>
              </a:lnSpc>
              <a:spcBef>
                <a:spcPts val="900"/>
              </a:spcBef>
              <a:spcAft>
                <a:spcPts val="0"/>
              </a:spcAft>
              <a:buNone/>
            </a:pPr>
            <a:r>
              <a:rPr lang="en" sz="1400"/>
              <a:t>Pradeep Prabhakar</a:t>
            </a:r>
            <a:endParaRPr sz="1400"/>
          </a:p>
          <a:p>
            <a:pPr indent="0" lvl="0" marL="0" rtl="0" algn="l">
              <a:lnSpc>
                <a:spcPct val="50000"/>
              </a:lnSpc>
              <a:spcBef>
                <a:spcPts val="900"/>
              </a:spcBef>
              <a:spcAft>
                <a:spcPts val="0"/>
              </a:spcAft>
              <a:buNone/>
            </a:pPr>
            <a:r>
              <a:rPr lang="en" sz="1400"/>
              <a:t>Sreeja Vishaly Manohar</a:t>
            </a:r>
            <a:endParaRPr sz="1400"/>
          </a:p>
          <a:p>
            <a:pPr indent="0" lvl="0" marL="0" rtl="0" algn="l">
              <a:spcBef>
                <a:spcPts val="900"/>
              </a:spcBef>
              <a:spcAft>
                <a:spcPts val="0"/>
              </a:spcAft>
              <a:buNone/>
            </a:pPr>
            <a:r>
              <a:t/>
            </a:r>
            <a:endParaRPr sz="2400"/>
          </a:p>
          <a:p>
            <a:pPr indent="0" lvl="0" marL="0" rtl="0" algn="l">
              <a:spcBef>
                <a:spcPts val="900"/>
              </a:spcBef>
              <a:spcAft>
                <a:spcPts val="0"/>
              </a:spcAft>
              <a:buNone/>
            </a:pPr>
            <a:r>
              <a:t/>
            </a:r>
            <a:endParaRPr sz="2400"/>
          </a:p>
        </p:txBody>
      </p:sp>
      <p:sp>
        <p:nvSpPr>
          <p:cNvPr id="86" name="Google Shape;86;p13"/>
          <p:cNvSpPr txBox="1"/>
          <p:nvPr/>
        </p:nvSpPr>
        <p:spPr>
          <a:xfrm>
            <a:off x="756300" y="3061925"/>
            <a:ext cx="7631400" cy="8160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200">
                <a:solidFill>
                  <a:schemeClr val="dk1"/>
                </a:solidFill>
                <a:latin typeface="Calibri"/>
                <a:ea typeface="Calibri"/>
                <a:cs typeface="Calibri"/>
                <a:sym typeface="Calibri"/>
              </a:rPr>
              <a:t>A</a:t>
            </a:r>
            <a:r>
              <a:rPr lang="en" sz="1200">
                <a:solidFill>
                  <a:schemeClr val="dk1"/>
                </a:solidFill>
                <a:latin typeface="Calibri"/>
                <a:ea typeface="Calibri"/>
                <a:cs typeface="Calibri"/>
                <a:sym typeface="Calibri"/>
              </a:rPr>
              <a:t> reference implementation of:</a:t>
            </a:r>
            <a:endParaRPr sz="1200">
              <a:solidFill>
                <a:schemeClr val="dk1"/>
              </a:solidFill>
              <a:latin typeface="Calibri"/>
              <a:ea typeface="Calibri"/>
              <a:cs typeface="Calibri"/>
              <a:sym typeface="Calibri"/>
            </a:endParaRPr>
          </a:p>
          <a:p>
            <a:pPr indent="0" lvl="0" marL="0" rtl="0" algn="l">
              <a:lnSpc>
                <a:spcPct val="80000"/>
              </a:lnSpc>
              <a:spcBef>
                <a:spcPts val="1200"/>
              </a:spcBef>
              <a:spcAft>
                <a:spcPts val="1200"/>
              </a:spcAft>
              <a:buNone/>
            </a:pPr>
            <a:r>
              <a:rPr lang="en" sz="1200">
                <a:solidFill>
                  <a:schemeClr val="dk1"/>
                </a:solidFill>
                <a:latin typeface="Calibri"/>
                <a:ea typeface="Calibri"/>
                <a:cs typeface="Calibri"/>
                <a:sym typeface="Calibri"/>
              </a:rPr>
              <a:t>Epple, Dennis, Brett Gordon, and Holger Sieg. 2010. </a:t>
            </a:r>
            <a:r>
              <a:rPr i="1" lang="en" sz="1200">
                <a:solidFill>
                  <a:schemeClr val="dk1"/>
                </a:solidFill>
                <a:latin typeface="Calibri"/>
                <a:ea typeface="Calibri"/>
                <a:cs typeface="Calibri"/>
                <a:sym typeface="Calibri"/>
              </a:rPr>
              <a:t>“A New Approach to Estimating the Production Function for Housing.”</a:t>
            </a:r>
            <a:r>
              <a:rPr lang="en" sz="1200">
                <a:solidFill>
                  <a:schemeClr val="dk1"/>
                </a:solidFill>
                <a:latin typeface="Calibri"/>
                <a:ea typeface="Calibri"/>
                <a:cs typeface="Calibri"/>
                <a:sym typeface="Calibri"/>
              </a:rPr>
              <a:t> American Economic Review, 100 (3): 905-24.</a:t>
            </a:r>
            <a:r>
              <a:rPr lang="en" sz="1200">
                <a:solidFill>
                  <a:srgbClr val="434343"/>
                </a:solidFill>
                <a:uFill>
                  <a:noFill/>
                </a:uFill>
                <a:latin typeface="Calibri"/>
                <a:ea typeface="Calibri"/>
                <a:cs typeface="Calibri"/>
                <a:sym typeface="Calibri"/>
                <a:hlinkClick r:id="rId3"/>
              </a:rPr>
              <a:t>DOI: 10.1257/aer.100.3.905</a:t>
            </a:r>
            <a:endParaRPr sz="1200">
              <a:solidFill>
                <a:srgbClr val="434343"/>
              </a:solidFill>
              <a:latin typeface="Calibri"/>
              <a:ea typeface="Calibri"/>
              <a:cs typeface="Calibri"/>
              <a:sym typeface="Calibri"/>
            </a:endParaRPr>
          </a:p>
        </p:txBody>
      </p:sp>
      <p:sp>
        <p:nvSpPr>
          <p:cNvPr id="87" name="Google Shape;87;p13"/>
          <p:cNvSpPr txBox="1"/>
          <p:nvPr/>
        </p:nvSpPr>
        <p:spPr>
          <a:xfrm>
            <a:off x="756300" y="3900125"/>
            <a:ext cx="7631400" cy="328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200">
                <a:solidFill>
                  <a:schemeClr val="dk1"/>
                </a:solidFill>
                <a:latin typeface="Calibri"/>
                <a:ea typeface="Calibri"/>
                <a:cs typeface="Calibri"/>
                <a:sym typeface="Calibri"/>
              </a:rPr>
              <a:t>Replication GitHub Repository: </a:t>
            </a:r>
            <a:r>
              <a:rPr lang="en" sz="1200">
                <a:solidFill>
                  <a:srgbClr val="434343"/>
                </a:solidFill>
                <a:uFill>
                  <a:noFill/>
                </a:uFill>
                <a:latin typeface="Calibri"/>
                <a:ea typeface="Calibri"/>
                <a:cs typeface="Calibri"/>
                <a:sym typeface="Calibri"/>
                <a:hlinkClick r:id="rId4"/>
              </a:rPr>
              <a:t>https://github.com/ReplicationStudy/ReplicationStudyToEstimatePFforHousin</a:t>
            </a:r>
            <a:r>
              <a:rPr lang="en" sz="1200">
                <a:solidFill>
                  <a:srgbClr val="434343"/>
                </a:solidFill>
                <a:uFill>
                  <a:noFill/>
                </a:uFill>
                <a:latin typeface="Calibri"/>
                <a:ea typeface="Calibri"/>
                <a:cs typeface="Calibri"/>
                <a:sym typeface="Calibri"/>
                <a:hlinkClick r:id="rId5"/>
              </a:rPr>
              <a:t>g</a:t>
            </a:r>
            <a:endParaRPr sz="1200">
              <a:solidFill>
                <a:srgbClr val="434343"/>
              </a:solidFill>
              <a:latin typeface="Calibri"/>
              <a:ea typeface="Calibri"/>
              <a:cs typeface="Calibri"/>
              <a:sym typeface="Calibri"/>
            </a:endParaRPr>
          </a:p>
          <a:p>
            <a:pPr indent="0" lvl="0" marL="0" rtl="0" algn="l">
              <a:lnSpc>
                <a:spcPct val="80000"/>
              </a:lnSpc>
              <a:spcBef>
                <a:spcPts val="1200"/>
              </a:spcBef>
              <a:spcAft>
                <a:spcPts val="1200"/>
              </a:spcAft>
              <a:buNone/>
            </a:pPr>
            <a:r>
              <a:t/>
            </a:r>
            <a:endParaRPr sz="1200">
              <a:solidFill>
                <a:srgbClr val="434343"/>
              </a:solidFill>
              <a:latin typeface="Calibri"/>
              <a:ea typeface="Calibri"/>
              <a:cs typeface="Calibri"/>
              <a:sym typeface="Calibri"/>
            </a:endParaRPr>
          </a:p>
        </p:txBody>
      </p:sp>
      <p:sp>
        <p:nvSpPr>
          <p:cNvPr id="88" name="Google Shape;88;p13"/>
          <p:cNvSpPr txBox="1"/>
          <p:nvPr>
            <p:ph idx="12" type="sldNum"/>
          </p:nvPr>
        </p:nvSpPr>
        <p:spPr>
          <a:xfrm>
            <a:off x="6457951" y="4767264"/>
            <a:ext cx="2057400" cy="273900"/>
          </a:xfrm>
          <a:prstGeom prst="rect">
            <a:avLst/>
          </a:prstGeom>
        </p:spPr>
        <p:txBody>
          <a:bodyPr anchorCtr="0" anchor="ctr" bIns="39550" lIns="79125" spcFirstLastPara="1" rIns="79125" wrap="square" tIns="3955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628650" y="273849"/>
            <a:ext cx="7886700" cy="716400"/>
          </a:xfrm>
          <a:prstGeom prst="rect">
            <a:avLst/>
          </a:prstGeom>
        </p:spPr>
        <p:txBody>
          <a:bodyPr anchorCtr="0" anchor="ctr" bIns="39550" lIns="79125" spcFirstLastPara="1" rIns="79125" wrap="square" tIns="39550">
            <a:noAutofit/>
          </a:bodyPr>
          <a:lstStyle/>
          <a:p>
            <a:pPr indent="0" lvl="0" marL="0" rtl="0" algn="l">
              <a:spcBef>
                <a:spcPts val="0"/>
              </a:spcBef>
              <a:spcAft>
                <a:spcPts val="0"/>
              </a:spcAft>
              <a:buNone/>
            </a:pPr>
            <a:r>
              <a:rPr lang="en" sz="2400"/>
              <a:t>Target paper - Estimating Production function for housing </a:t>
            </a:r>
            <a:endParaRPr sz="2400"/>
          </a:p>
        </p:txBody>
      </p:sp>
      <p:sp>
        <p:nvSpPr>
          <p:cNvPr id="94" name="Google Shape;94;p14"/>
          <p:cNvSpPr txBox="1"/>
          <p:nvPr>
            <p:ph idx="1" type="body"/>
          </p:nvPr>
        </p:nvSpPr>
        <p:spPr>
          <a:xfrm>
            <a:off x="628650" y="932250"/>
            <a:ext cx="4948500" cy="3328200"/>
          </a:xfrm>
          <a:prstGeom prst="rect">
            <a:avLst/>
          </a:prstGeom>
        </p:spPr>
        <p:txBody>
          <a:bodyPr anchorCtr="0" anchor="t" bIns="39550" lIns="79125" spcFirstLastPara="1" rIns="79125" wrap="square" tIns="39550">
            <a:noAutofit/>
          </a:bodyPr>
          <a:lstStyle/>
          <a:p>
            <a:pPr indent="0" lvl="0" marL="0" rtl="0" algn="l">
              <a:lnSpc>
                <a:spcPct val="100000"/>
              </a:lnSpc>
              <a:spcBef>
                <a:spcPts val="900"/>
              </a:spcBef>
              <a:spcAft>
                <a:spcPts val="0"/>
              </a:spcAft>
              <a:buNone/>
            </a:pPr>
            <a:r>
              <a:rPr b="1" lang="en" sz="1400"/>
              <a:t>Production function:  </a:t>
            </a:r>
            <a:r>
              <a:rPr lang="en" sz="1400"/>
              <a:t>A channel linking variation in attractiveness of locations and housing consumption in urban economies</a:t>
            </a:r>
            <a:endParaRPr sz="1400"/>
          </a:p>
          <a:p>
            <a:pPr indent="0" lvl="0" marL="0" rtl="0" algn="l">
              <a:lnSpc>
                <a:spcPct val="100000"/>
              </a:lnSpc>
              <a:spcBef>
                <a:spcPts val="900"/>
              </a:spcBef>
              <a:spcAft>
                <a:spcPts val="0"/>
              </a:spcAft>
              <a:buNone/>
            </a:pPr>
            <a:r>
              <a:rPr b="1" lang="en" sz="1400"/>
              <a:t>Challenge :</a:t>
            </a:r>
            <a:r>
              <a:rPr lang="en" sz="1400"/>
              <a:t>Estimation is challenging because of the non-availability of quantity and price per unit of housing</a:t>
            </a:r>
            <a:endParaRPr sz="1400"/>
          </a:p>
          <a:p>
            <a:pPr indent="0" lvl="0" marL="0" rtl="0" algn="l">
              <a:lnSpc>
                <a:spcPct val="100000"/>
              </a:lnSpc>
              <a:spcBef>
                <a:spcPts val="900"/>
              </a:spcBef>
              <a:spcAft>
                <a:spcPts val="0"/>
              </a:spcAft>
              <a:buNone/>
            </a:pPr>
            <a:r>
              <a:rPr b="1" lang="en" sz="1400"/>
              <a:t>Research question : </a:t>
            </a:r>
            <a:r>
              <a:rPr lang="en" sz="1400"/>
              <a:t>Develop a flexible approach to estimate the production function by treating quantity and price as latent variables and use value of housing per unit of land</a:t>
            </a:r>
            <a:endParaRPr sz="1400"/>
          </a:p>
          <a:p>
            <a:pPr indent="0" lvl="0" marL="0" rtl="0" algn="l">
              <a:lnSpc>
                <a:spcPct val="100000"/>
              </a:lnSpc>
              <a:spcBef>
                <a:spcPts val="1000"/>
              </a:spcBef>
              <a:spcAft>
                <a:spcPts val="0"/>
              </a:spcAft>
              <a:buNone/>
            </a:pPr>
            <a:r>
              <a:rPr b="1" lang="en" sz="1400">
                <a:solidFill>
                  <a:srgbClr val="000000"/>
                </a:solidFill>
                <a:highlight>
                  <a:srgbClr val="FFFFFF"/>
                </a:highlight>
              </a:rPr>
              <a:t>Results : </a:t>
            </a:r>
            <a:r>
              <a:rPr lang="en" sz="1400"/>
              <a:t>Estimated the supply and production functions for residential properties in Allegheny county, pennsylvania.</a:t>
            </a:r>
            <a:endParaRPr sz="1400"/>
          </a:p>
          <a:p>
            <a:pPr indent="0" lvl="0" marL="0" rtl="0" algn="l">
              <a:lnSpc>
                <a:spcPct val="100000"/>
              </a:lnSpc>
              <a:spcBef>
                <a:spcPts val="1000"/>
              </a:spcBef>
              <a:spcAft>
                <a:spcPts val="0"/>
              </a:spcAft>
              <a:buNone/>
            </a:pPr>
            <a:r>
              <a:rPr b="1" lang="en" sz="1400"/>
              <a:t>Why replicate? </a:t>
            </a:r>
            <a:r>
              <a:rPr lang="en" sz="1400"/>
              <a:t>An interesting economic experiment that helps us to understand how price of a land and value of housing are related in estimating the supply and production functions.</a:t>
            </a:r>
            <a:endParaRPr sz="1400"/>
          </a:p>
          <a:p>
            <a:pPr indent="0" lvl="0" marL="0" rtl="0" algn="l">
              <a:lnSpc>
                <a:spcPct val="80000"/>
              </a:lnSpc>
              <a:spcBef>
                <a:spcPts val="900"/>
              </a:spcBef>
              <a:spcAft>
                <a:spcPts val="0"/>
              </a:spcAft>
              <a:buNone/>
            </a:pPr>
            <a:r>
              <a:t/>
            </a:r>
            <a:endParaRPr b="1" sz="1400"/>
          </a:p>
          <a:p>
            <a:pPr indent="0" lvl="0" marL="0" rtl="0" algn="l">
              <a:lnSpc>
                <a:spcPct val="80000"/>
              </a:lnSpc>
              <a:spcBef>
                <a:spcPts val="900"/>
              </a:spcBef>
              <a:spcAft>
                <a:spcPts val="0"/>
              </a:spcAft>
              <a:buNone/>
            </a:pPr>
            <a:r>
              <a:t/>
            </a:r>
            <a:endParaRPr sz="1400"/>
          </a:p>
          <a:p>
            <a:pPr indent="0" lvl="0" marL="0" rtl="0" algn="l">
              <a:lnSpc>
                <a:spcPct val="80000"/>
              </a:lnSpc>
              <a:spcBef>
                <a:spcPts val="900"/>
              </a:spcBef>
              <a:spcAft>
                <a:spcPts val="0"/>
              </a:spcAft>
              <a:buNone/>
            </a:pPr>
            <a:r>
              <a:t/>
            </a:r>
            <a:endParaRPr sz="2400"/>
          </a:p>
          <a:p>
            <a:pPr indent="0" lvl="0" marL="0" rtl="0" algn="l">
              <a:lnSpc>
                <a:spcPct val="80000"/>
              </a:lnSpc>
              <a:spcBef>
                <a:spcPts val="900"/>
              </a:spcBef>
              <a:spcAft>
                <a:spcPts val="0"/>
              </a:spcAft>
              <a:buNone/>
            </a:pPr>
            <a:r>
              <a:t/>
            </a:r>
            <a:endParaRPr sz="2400"/>
          </a:p>
        </p:txBody>
      </p:sp>
      <p:pic>
        <p:nvPicPr>
          <p:cNvPr id="95" name="Google Shape;95;p14"/>
          <p:cNvPicPr preferRelativeResize="0"/>
          <p:nvPr/>
        </p:nvPicPr>
        <p:blipFill>
          <a:blip r:embed="rId3">
            <a:alphaModFix/>
          </a:blip>
          <a:stretch>
            <a:fillRect/>
          </a:stretch>
        </p:blipFill>
        <p:spPr>
          <a:xfrm>
            <a:off x="5657850" y="1027950"/>
            <a:ext cx="3166774" cy="2672149"/>
          </a:xfrm>
          <a:prstGeom prst="rect">
            <a:avLst/>
          </a:prstGeom>
          <a:noFill/>
          <a:ln>
            <a:noFill/>
          </a:ln>
        </p:spPr>
      </p:pic>
      <p:sp>
        <p:nvSpPr>
          <p:cNvPr id="96" name="Google Shape;96;p14"/>
          <p:cNvSpPr txBox="1"/>
          <p:nvPr>
            <p:ph idx="12" type="sldNum"/>
          </p:nvPr>
        </p:nvSpPr>
        <p:spPr>
          <a:xfrm>
            <a:off x="6457951" y="4767264"/>
            <a:ext cx="2057400" cy="273900"/>
          </a:xfrm>
          <a:prstGeom prst="rect">
            <a:avLst/>
          </a:prstGeom>
        </p:spPr>
        <p:txBody>
          <a:bodyPr anchorCtr="0" anchor="ctr" bIns="39550" lIns="79125" spcFirstLastPara="1" rIns="79125" wrap="square" tIns="3955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97" name="Google Shape;97;p14"/>
          <p:cNvSpPr txBox="1"/>
          <p:nvPr/>
        </p:nvSpPr>
        <p:spPr>
          <a:xfrm>
            <a:off x="6002400" y="3700100"/>
            <a:ext cx="29685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latin typeface="Calibri"/>
                <a:ea typeface="Calibri"/>
                <a:cs typeface="Calibri"/>
                <a:sym typeface="Calibri"/>
              </a:rPr>
              <a:t>Just a classic supply-demand graph</a:t>
            </a:r>
            <a:endParaRPr i="1" sz="11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628650" y="273849"/>
            <a:ext cx="7886700" cy="716400"/>
          </a:xfrm>
          <a:prstGeom prst="rect">
            <a:avLst/>
          </a:prstGeom>
        </p:spPr>
        <p:txBody>
          <a:bodyPr anchorCtr="0" anchor="ctr" bIns="39550" lIns="79125" spcFirstLastPara="1" rIns="79125" wrap="square" tIns="39550">
            <a:noAutofit/>
          </a:bodyPr>
          <a:lstStyle/>
          <a:p>
            <a:pPr indent="0" lvl="0" marL="0" rtl="0" algn="l">
              <a:spcBef>
                <a:spcPts val="0"/>
              </a:spcBef>
              <a:spcAft>
                <a:spcPts val="0"/>
              </a:spcAft>
              <a:buNone/>
            </a:pPr>
            <a:r>
              <a:rPr lang="en" sz="2400"/>
              <a:t>Scientific claims of Interest</a:t>
            </a:r>
            <a:endParaRPr sz="2400"/>
          </a:p>
        </p:txBody>
      </p:sp>
      <p:sp>
        <p:nvSpPr>
          <p:cNvPr id="103" name="Google Shape;103;p15"/>
          <p:cNvSpPr txBox="1"/>
          <p:nvPr>
            <p:ph idx="1" type="body"/>
          </p:nvPr>
        </p:nvSpPr>
        <p:spPr>
          <a:xfrm>
            <a:off x="628650" y="841500"/>
            <a:ext cx="7772400" cy="1990800"/>
          </a:xfrm>
          <a:prstGeom prst="rect">
            <a:avLst/>
          </a:prstGeom>
        </p:spPr>
        <p:txBody>
          <a:bodyPr anchorCtr="0" anchor="t" bIns="39550" lIns="79125" spcFirstLastPara="1" rIns="79125" wrap="square" tIns="39550">
            <a:noAutofit/>
          </a:bodyPr>
          <a:lstStyle/>
          <a:p>
            <a:pPr indent="0" lvl="0" marL="0" rtl="0" algn="l">
              <a:lnSpc>
                <a:spcPct val="100000"/>
              </a:lnSpc>
              <a:spcBef>
                <a:spcPts val="900"/>
              </a:spcBef>
              <a:spcAft>
                <a:spcPts val="0"/>
              </a:spcAft>
              <a:buNone/>
            </a:pPr>
            <a:r>
              <a:rPr b="1" lang="en" sz="1400">
                <a:solidFill>
                  <a:srgbClr val="24292E"/>
                </a:solidFill>
                <a:highlight>
                  <a:srgbClr val="FFFFFF"/>
                </a:highlight>
              </a:rPr>
              <a:t>Claim : </a:t>
            </a:r>
            <a:r>
              <a:rPr lang="en" sz="1400">
                <a:solidFill>
                  <a:srgbClr val="24292E"/>
                </a:solidFill>
                <a:highlight>
                  <a:srgbClr val="FFFFFF"/>
                </a:highlight>
              </a:rPr>
              <a:t>Based on the observed variation in land prices and housing values per unit of land, </a:t>
            </a:r>
            <a:r>
              <a:rPr i="1" lang="en" sz="1400">
                <a:solidFill>
                  <a:srgbClr val="24292E"/>
                </a:solidFill>
                <a:highlight>
                  <a:srgbClr val="FFFFFF"/>
                </a:highlight>
              </a:rPr>
              <a:t>Epple, Gordon, and Sieg (2010)</a:t>
            </a:r>
            <a:r>
              <a:rPr lang="en" sz="1400">
                <a:solidFill>
                  <a:srgbClr val="24292E"/>
                </a:solidFill>
                <a:highlight>
                  <a:srgbClr val="FFFFFF"/>
                </a:highlight>
              </a:rPr>
              <a:t> has provided an algorithm to identify the housing supply function per unit of land and the subsequent production function</a:t>
            </a:r>
            <a:endParaRPr sz="1400">
              <a:solidFill>
                <a:srgbClr val="24292E"/>
              </a:solidFill>
              <a:highlight>
                <a:srgbClr val="FFFFFF"/>
              </a:highlight>
            </a:endParaRPr>
          </a:p>
          <a:p>
            <a:pPr indent="0" lvl="0" marL="0" rtl="0" algn="l">
              <a:lnSpc>
                <a:spcPct val="100000"/>
              </a:lnSpc>
              <a:spcBef>
                <a:spcPts val="900"/>
              </a:spcBef>
              <a:spcAft>
                <a:spcPts val="0"/>
              </a:spcAft>
              <a:buNone/>
            </a:pPr>
            <a:r>
              <a:rPr b="1" lang="en" sz="1400">
                <a:solidFill>
                  <a:srgbClr val="24292E"/>
                </a:solidFill>
                <a:highlight>
                  <a:srgbClr val="FFFFFF"/>
                </a:highlight>
              </a:rPr>
              <a:t>Method : </a:t>
            </a:r>
            <a:endParaRPr b="1" sz="1400">
              <a:solidFill>
                <a:srgbClr val="24292E"/>
              </a:solidFill>
              <a:highlight>
                <a:srgbClr val="FFFFFF"/>
              </a:highlight>
            </a:endParaRPr>
          </a:p>
          <a:p>
            <a:pPr indent="-317500" lvl="0" marL="457200" rtl="0" algn="l">
              <a:lnSpc>
                <a:spcPct val="100000"/>
              </a:lnSpc>
              <a:spcBef>
                <a:spcPts val="900"/>
              </a:spcBef>
              <a:spcAft>
                <a:spcPts val="0"/>
              </a:spcAft>
              <a:buClr>
                <a:srgbClr val="24292E"/>
              </a:buClr>
              <a:buSzPts val="1400"/>
              <a:buChar char="•"/>
            </a:pPr>
            <a:r>
              <a:rPr lang="en" sz="1400">
                <a:solidFill>
                  <a:srgbClr val="24292E"/>
                </a:solidFill>
                <a:highlight>
                  <a:srgbClr val="FFFFFF"/>
                </a:highlight>
              </a:rPr>
              <a:t>OLS estimates using log-linear, linear, quadratic and cubic models for modeling value vs price.</a:t>
            </a:r>
            <a:endParaRPr sz="1400">
              <a:solidFill>
                <a:srgbClr val="24292E"/>
              </a:solidFill>
              <a:highlight>
                <a:srgbClr val="FFFFFF"/>
              </a:highlight>
            </a:endParaRPr>
          </a:p>
          <a:p>
            <a:pPr indent="-317500" lvl="0" marL="457200" rtl="0" algn="l">
              <a:lnSpc>
                <a:spcPct val="100000"/>
              </a:lnSpc>
              <a:spcBef>
                <a:spcPts val="0"/>
              </a:spcBef>
              <a:spcAft>
                <a:spcPts val="0"/>
              </a:spcAft>
              <a:buClr>
                <a:srgbClr val="24292E"/>
              </a:buClr>
              <a:buSzPts val="1400"/>
              <a:buChar char="•"/>
            </a:pPr>
            <a:r>
              <a:rPr lang="en" sz="1400">
                <a:solidFill>
                  <a:srgbClr val="24292E"/>
                </a:solidFill>
                <a:highlight>
                  <a:srgbClr val="FFFFFF"/>
                </a:highlight>
              </a:rPr>
              <a:t>Ordinary differential equations to estimate supply functions</a:t>
            </a:r>
            <a:endParaRPr sz="1400">
              <a:solidFill>
                <a:srgbClr val="24292E"/>
              </a:solidFill>
              <a:highlight>
                <a:srgbClr val="FFFFFF"/>
              </a:highlight>
            </a:endParaRPr>
          </a:p>
          <a:p>
            <a:pPr indent="0" lvl="0" marL="0" rtl="0" algn="l">
              <a:spcBef>
                <a:spcPts val="900"/>
              </a:spcBef>
              <a:spcAft>
                <a:spcPts val="0"/>
              </a:spcAft>
              <a:buNone/>
            </a:pPr>
            <a:r>
              <a:t/>
            </a:r>
            <a:endParaRPr sz="1400"/>
          </a:p>
          <a:p>
            <a:pPr indent="0" lvl="0" marL="0" rtl="0" algn="l">
              <a:spcBef>
                <a:spcPts val="900"/>
              </a:spcBef>
              <a:spcAft>
                <a:spcPts val="0"/>
              </a:spcAft>
              <a:buNone/>
            </a:pPr>
            <a:r>
              <a:t/>
            </a:r>
            <a:endParaRPr sz="1400"/>
          </a:p>
          <a:p>
            <a:pPr indent="0" lvl="0" marL="0" rtl="0" algn="l">
              <a:spcBef>
                <a:spcPts val="900"/>
              </a:spcBef>
              <a:spcAft>
                <a:spcPts val="0"/>
              </a:spcAft>
              <a:buNone/>
            </a:pPr>
            <a:r>
              <a:t/>
            </a:r>
            <a:endParaRPr sz="1400"/>
          </a:p>
        </p:txBody>
      </p:sp>
      <p:sp>
        <p:nvSpPr>
          <p:cNvPr id="104" name="Google Shape;104;p15"/>
          <p:cNvSpPr txBox="1"/>
          <p:nvPr>
            <p:ph idx="12" type="sldNum"/>
          </p:nvPr>
        </p:nvSpPr>
        <p:spPr>
          <a:xfrm>
            <a:off x="6457951" y="4767264"/>
            <a:ext cx="2057400" cy="273900"/>
          </a:xfrm>
          <a:prstGeom prst="rect">
            <a:avLst/>
          </a:prstGeom>
        </p:spPr>
        <p:txBody>
          <a:bodyPr anchorCtr="0" anchor="ctr" bIns="39550" lIns="79125" spcFirstLastPara="1" rIns="79125" wrap="square" tIns="3955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105" name="Google Shape;105;p15"/>
          <p:cNvPicPr preferRelativeResize="0"/>
          <p:nvPr/>
        </p:nvPicPr>
        <p:blipFill>
          <a:blip r:embed="rId3">
            <a:alphaModFix/>
          </a:blip>
          <a:stretch>
            <a:fillRect/>
          </a:stretch>
        </p:blipFill>
        <p:spPr>
          <a:xfrm>
            <a:off x="5428700" y="2452200"/>
            <a:ext cx="3086651" cy="1990800"/>
          </a:xfrm>
          <a:prstGeom prst="rect">
            <a:avLst/>
          </a:prstGeom>
          <a:noFill/>
          <a:ln>
            <a:noFill/>
          </a:ln>
        </p:spPr>
      </p:pic>
      <p:sp>
        <p:nvSpPr>
          <p:cNvPr id="106" name="Google Shape;106;p15"/>
          <p:cNvSpPr txBox="1"/>
          <p:nvPr>
            <p:ph idx="1" type="body"/>
          </p:nvPr>
        </p:nvSpPr>
        <p:spPr>
          <a:xfrm>
            <a:off x="468800" y="2666050"/>
            <a:ext cx="5185500" cy="2375100"/>
          </a:xfrm>
          <a:prstGeom prst="rect">
            <a:avLst/>
          </a:prstGeom>
        </p:spPr>
        <p:txBody>
          <a:bodyPr anchorCtr="0" anchor="t" bIns="39550" lIns="79125" spcFirstLastPara="1" rIns="79125" wrap="square" tIns="39550">
            <a:noAutofit/>
          </a:bodyPr>
          <a:lstStyle/>
          <a:p>
            <a:pPr indent="0" lvl="0" marL="0" rtl="0" algn="l">
              <a:lnSpc>
                <a:spcPct val="100000"/>
              </a:lnSpc>
              <a:spcBef>
                <a:spcPts val="900"/>
              </a:spcBef>
              <a:spcAft>
                <a:spcPts val="0"/>
              </a:spcAft>
              <a:buNone/>
            </a:pPr>
            <a:r>
              <a:rPr b="1" lang="en" sz="1400">
                <a:solidFill>
                  <a:srgbClr val="24292E"/>
                </a:solidFill>
                <a:highlight>
                  <a:srgbClr val="FFFFFF"/>
                </a:highlight>
              </a:rPr>
              <a:t>Replication variant:</a:t>
            </a:r>
            <a:endParaRPr sz="1400"/>
          </a:p>
          <a:p>
            <a:pPr indent="-317500" lvl="0" marL="457200" rtl="0" algn="l">
              <a:lnSpc>
                <a:spcPct val="115000"/>
              </a:lnSpc>
              <a:spcBef>
                <a:spcPts val="900"/>
              </a:spcBef>
              <a:spcAft>
                <a:spcPts val="0"/>
              </a:spcAft>
              <a:buSzPts val="1400"/>
              <a:buFont typeface="Calibri"/>
              <a:buChar char="•"/>
            </a:pPr>
            <a:r>
              <a:rPr lang="en" sz="1400"/>
              <a:t>Outlier treatment(Top and Bottom 1 percentiles). </a:t>
            </a:r>
            <a:endParaRPr sz="1400"/>
          </a:p>
          <a:p>
            <a:pPr indent="-317500" lvl="0" marL="457200" rtl="0" algn="l">
              <a:lnSpc>
                <a:spcPct val="115000"/>
              </a:lnSpc>
              <a:spcBef>
                <a:spcPts val="0"/>
              </a:spcBef>
              <a:spcAft>
                <a:spcPts val="0"/>
              </a:spcAft>
              <a:buSzPts val="1400"/>
              <a:buFont typeface="Calibri"/>
              <a:buChar char="•"/>
            </a:pPr>
            <a:r>
              <a:rPr lang="en" sz="1400"/>
              <a:t>Used </a:t>
            </a:r>
            <a:r>
              <a:rPr b="1" lang="en" sz="1400"/>
              <a:t>GLM log-linear model</a:t>
            </a:r>
            <a:r>
              <a:rPr lang="en" sz="1400"/>
              <a:t> and </a:t>
            </a:r>
            <a:r>
              <a:rPr b="1" lang="en" sz="1400"/>
              <a:t>Log Linear model using gradient descent loss function </a:t>
            </a:r>
            <a:r>
              <a:rPr lang="en" sz="1400"/>
              <a:t>in addition to OLS estimates</a:t>
            </a:r>
            <a:endParaRPr sz="1400"/>
          </a:p>
          <a:p>
            <a:pPr indent="-317500" lvl="0" marL="457200" rtl="0" algn="l">
              <a:lnSpc>
                <a:spcPct val="115000"/>
              </a:lnSpc>
              <a:spcBef>
                <a:spcPts val="0"/>
              </a:spcBef>
              <a:spcAft>
                <a:spcPts val="0"/>
              </a:spcAft>
              <a:buSzPts val="1400"/>
              <a:buFont typeface="Calibri"/>
              <a:buChar char="•"/>
            </a:pPr>
            <a:r>
              <a:rPr lang="en" sz="1400"/>
              <a:t>Replicated the plots of 95% CI </a:t>
            </a:r>
            <a:r>
              <a:rPr lang="en" sz="1400"/>
              <a:t>bands for supply and production function estimates </a:t>
            </a:r>
            <a:r>
              <a:rPr lang="en" sz="1400"/>
              <a:t>for the GLM log-linear model</a:t>
            </a:r>
            <a:endParaRPr sz="1400"/>
          </a:p>
          <a:p>
            <a:pPr indent="0" lvl="0" marL="0" rtl="0" algn="l">
              <a:spcBef>
                <a:spcPts val="900"/>
              </a:spcBef>
              <a:spcAft>
                <a:spcPts val="0"/>
              </a:spcAft>
              <a:buNone/>
            </a:pPr>
            <a:r>
              <a:t/>
            </a:r>
            <a:endParaRPr sz="1400"/>
          </a:p>
          <a:p>
            <a:pPr indent="0" lvl="0" marL="0" rtl="0" algn="l">
              <a:spcBef>
                <a:spcPts val="900"/>
              </a:spcBef>
              <a:spcAft>
                <a:spcPts val="0"/>
              </a:spcAft>
              <a:buNone/>
            </a:pPr>
            <a:r>
              <a:t/>
            </a:r>
            <a:endParaRPr sz="1400"/>
          </a:p>
          <a:p>
            <a:pPr indent="0" lvl="0" marL="0" rtl="0" algn="l">
              <a:spcBef>
                <a:spcPts val="900"/>
              </a:spcBef>
              <a:spcAft>
                <a:spcPts val="0"/>
              </a:spcAft>
              <a:buNone/>
            </a:pPr>
            <a:r>
              <a:t/>
            </a:r>
            <a:endParaRPr sz="1400"/>
          </a:p>
        </p:txBody>
      </p:sp>
      <p:sp>
        <p:nvSpPr>
          <p:cNvPr id="107" name="Google Shape;107;p15"/>
          <p:cNvSpPr txBox="1"/>
          <p:nvPr/>
        </p:nvSpPr>
        <p:spPr>
          <a:xfrm>
            <a:off x="5850000" y="4462100"/>
            <a:ext cx="29685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latin typeface="Calibri"/>
                <a:ea typeface="Calibri"/>
                <a:cs typeface="Calibri"/>
                <a:sym typeface="Calibri"/>
              </a:rPr>
              <a:t>Run, Forrest, run!!</a:t>
            </a:r>
            <a:endParaRPr i="1" sz="11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6"/>
          <p:cNvSpPr txBox="1"/>
          <p:nvPr/>
        </p:nvSpPr>
        <p:spPr>
          <a:xfrm>
            <a:off x="523925" y="4028425"/>
            <a:ext cx="8327700" cy="702900"/>
          </a:xfrm>
          <a:prstGeom prst="rect">
            <a:avLst/>
          </a:prstGeom>
          <a:noFill/>
          <a:ln>
            <a:noFill/>
          </a:ln>
        </p:spPr>
        <p:txBody>
          <a:bodyPr anchorCtr="0" anchor="t" bIns="91425" lIns="91425" spcFirstLastPara="1" rIns="91425" wrap="square" tIns="91425">
            <a:noAutofit/>
          </a:bodyPr>
          <a:lstStyle/>
          <a:p>
            <a:pPr indent="-330200" lvl="0" marL="457200" rtl="0" algn="l">
              <a:spcBef>
                <a:spcPts val="900"/>
              </a:spcBef>
              <a:spcAft>
                <a:spcPts val="0"/>
              </a:spcAft>
              <a:buClr>
                <a:schemeClr val="dk1"/>
              </a:buClr>
              <a:buSzPts val="1600"/>
              <a:buFont typeface="Calibri"/>
              <a:buChar char="•"/>
            </a:pPr>
            <a:r>
              <a:rPr lang="en">
                <a:solidFill>
                  <a:schemeClr val="dk1"/>
                </a:solidFill>
                <a:latin typeface="Calibri"/>
                <a:ea typeface="Calibri"/>
                <a:cs typeface="Calibri"/>
                <a:sym typeface="Calibri"/>
              </a:rPr>
              <a:t>The coefficient of variable log(𝝂*) and intercept are similar to the values provided in the paper</a:t>
            </a:r>
            <a:endParaRPr>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
                <a:solidFill>
                  <a:schemeClr val="dk1"/>
                </a:solidFill>
                <a:latin typeface="Calibri"/>
                <a:ea typeface="Calibri"/>
                <a:cs typeface="Calibri"/>
                <a:sym typeface="Calibri"/>
              </a:rPr>
              <a:t>Based on these values we were able to confirm that the coefficients estimated were consistent</a:t>
            </a:r>
            <a:endParaRPr>
              <a:solidFill>
                <a:schemeClr val="dk1"/>
              </a:solidFill>
              <a:latin typeface="Calibri"/>
              <a:ea typeface="Calibri"/>
              <a:cs typeface="Calibri"/>
              <a:sym typeface="Calibri"/>
            </a:endParaRPr>
          </a:p>
          <a:p>
            <a:pPr indent="0" lvl="0" marL="0" rtl="0" algn="l">
              <a:spcBef>
                <a:spcPts val="900"/>
              </a:spcBef>
              <a:spcAft>
                <a:spcPts val="0"/>
              </a:spcAft>
              <a:buNone/>
            </a:pPr>
            <a:r>
              <a:t/>
            </a:r>
            <a:endParaRPr>
              <a:solidFill>
                <a:schemeClr val="dk1"/>
              </a:solidFill>
              <a:latin typeface="Calibri"/>
              <a:ea typeface="Calibri"/>
              <a:cs typeface="Calibri"/>
              <a:sym typeface="Calibri"/>
            </a:endParaRPr>
          </a:p>
        </p:txBody>
      </p:sp>
      <p:pic>
        <p:nvPicPr>
          <p:cNvPr id="113" name="Google Shape;113;p16"/>
          <p:cNvPicPr preferRelativeResize="0"/>
          <p:nvPr/>
        </p:nvPicPr>
        <p:blipFill>
          <a:blip r:embed="rId3">
            <a:alphaModFix/>
          </a:blip>
          <a:stretch>
            <a:fillRect/>
          </a:stretch>
        </p:blipFill>
        <p:spPr>
          <a:xfrm>
            <a:off x="193825" y="1357475"/>
            <a:ext cx="4022725" cy="2152650"/>
          </a:xfrm>
          <a:prstGeom prst="rect">
            <a:avLst/>
          </a:prstGeom>
          <a:noFill/>
          <a:ln>
            <a:noFill/>
          </a:ln>
        </p:spPr>
      </p:pic>
      <p:sp>
        <p:nvSpPr>
          <p:cNvPr id="114" name="Google Shape;114;p16"/>
          <p:cNvSpPr/>
          <p:nvPr/>
        </p:nvSpPr>
        <p:spPr>
          <a:xfrm>
            <a:off x="4292750" y="2354875"/>
            <a:ext cx="633600" cy="26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txBox="1"/>
          <p:nvPr/>
        </p:nvSpPr>
        <p:spPr>
          <a:xfrm>
            <a:off x="193825" y="3662525"/>
            <a:ext cx="46323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chemeClr val="dk1"/>
                </a:solidFill>
                <a:latin typeface="Times New Roman"/>
                <a:ea typeface="Times New Roman"/>
                <a:cs typeface="Times New Roman"/>
                <a:sym typeface="Times New Roman"/>
              </a:rPr>
              <a:t>Estimates of equilibrium locus(Epple, Gordon, and Sieg 2010)</a:t>
            </a:r>
            <a:endParaRPr i="1"/>
          </a:p>
        </p:txBody>
      </p:sp>
      <p:sp>
        <p:nvSpPr>
          <p:cNvPr id="116" name="Google Shape;116;p16"/>
          <p:cNvSpPr txBox="1"/>
          <p:nvPr>
            <p:ph type="title"/>
          </p:nvPr>
        </p:nvSpPr>
        <p:spPr>
          <a:xfrm>
            <a:off x="628650" y="273849"/>
            <a:ext cx="7886700" cy="716400"/>
          </a:xfrm>
          <a:prstGeom prst="rect">
            <a:avLst/>
          </a:prstGeom>
        </p:spPr>
        <p:txBody>
          <a:bodyPr anchorCtr="0" anchor="ctr" bIns="39550" lIns="79125" spcFirstLastPara="1" rIns="79125" wrap="square" tIns="39550">
            <a:noAutofit/>
          </a:bodyPr>
          <a:lstStyle/>
          <a:p>
            <a:pPr indent="0" lvl="0" marL="0" rtl="0" algn="l">
              <a:spcBef>
                <a:spcPts val="0"/>
              </a:spcBef>
              <a:spcAft>
                <a:spcPts val="0"/>
              </a:spcAft>
              <a:buNone/>
            </a:pPr>
            <a:r>
              <a:rPr lang="en" sz="2400"/>
              <a:t>Replicating regression model and estimates</a:t>
            </a:r>
            <a:endParaRPr sz="2400"/>
          </a:p>
        </p:txBody>
      </p:sp>
      <p:pic>
        <p:nvPicPr>
          <p:cNvPr id="117" name="Google Shape;117;p16"/>
          <p:cNvPicPr preferRelativeResize="0"/>
          <p:nvPr/>
        </p:nvPicPr>
        <p:blipFill>
          <a:blip r:embed="rId4">
            <a:alphaModFix/>
          </a:blip>
          <a:stretch>
            <a:fillRect/>
          </a:stretch>
        </p:blipFill>
        <p:spPr>
          <a:xfrm>
            <a:off x="5002550" y="990250"/>
            <a:ext cx="3912851" cy="2488200"/>
          </a:xfrm>
          <a:prstGeom prst="rect">
            <a:avLst/>
          </a:prstGeom>
          <a:noFill/>
          <a:ln>
            <a:noFill/>
          </a:ln>
        </p:spPr>
      </p:pic>
      <p:sp>
        <p:nvSpPr>
          <p:cNvPr id="118" name="Google Shape;118;p16"/>
          <p:cNvSpPr txBox="1"/>
          <p:nvPr/>
        </p:nvSpPr>
        <p:spPr>
          <a:xfrm>
            <a:off x="532050" y="4632700"/>
            <a:ext cx="4451400" cy="2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 </a:t>
            </a:r>
            <a:r>
              <a:rPr lang="en" sz="1000">
                <a:latin typeface="Calibri"/>
                <a:ea typeface="Calibri"/>
                <a:cs typeface="Calibri"/>
                <a:sym typeface="Calibri"/>
              </a:rPr>
              <a:t>𝝂 - Value per unit of land</a:t>
            </a:r>
            <a:endParaRPr sz="1000">
              <a:latin typeface="Calibri"/>
              <a:ea typeface="Calibri"/>
              <a:cs typeface="Calibri"/>
              <a:sym typeface="Calibri"/>
            </a:endParaRPr>
          </a:p>
        </p:txBody>
      </p:sp>
      <p:sp>
        <p:nvSpPr>
          <p:cNvPr id="119" name="Google Shape;119;p16"/>
          <p:cNvSpPr txBox="1"/>
          <p:nvPr>
            <p:ph idx="12" type="sldNum"/>
          </p:nvPr>
        </p:nvSpPr>
        <p:spPr>
          <a:xfrm>
            <a:off x="6457951" y="4767264"/>
            <a:ext cx="2057400" cy="273900"/>
          </a:xfrm>
          <a:prstGeom prst="rect">
            <a:avLst/>
          </a:prstGeom>
        </p:spPr>
        <p:txBody>
          <a:bodyPr anchorCtr="0" anchor="ctr" bIns="39550" lIns="79125" spcFirstLastPara="1" rIns="79125" wrap="square" tIns="3955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120" name="Google Shape;120;p16"/>
          <p:cNvPicPr preferRelativeResize="0"/>
          <p:nvPr/>
        </p:nvPicPr>
        <p:blipFill>
          <a:blip r:embed="rId5">
            <a:alphaModFix/>
          </a:blip>
          <a:stretch>
            <a:fillRect/>
          </a:stretch>
        </p:blipFill>
        <p:spPr>
          <a:xfrm>
            <a:off x="5038725" y="3524250"/>
            <a:ext cx="2335950" cy="489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7"/>
          <p:cNvSpPr txBox="1"/>
          <p:nvPr/>
        </p:nvSpPr>
        <p:spPr>
          <a:xfrm>
            <a:off x="523925" y="3571225"/>
            <a:ext cx="8327700" cy="827700"/>
          </a:xfrm>
          <a:prstGeom prst="rect">
            <a:avLst/>
          </a:prstGeom>
          <a:noFill/>
          <a:ln>
            <a:noFill/>
          </a:ln>
        </p:spPr>
        <p:txBody>
          <a:bodyPr anchorCtr="0" anchor="t" bIns="91425" lIns="91425" spcFirstLastPara="1" rIns="91425" wrap="square" tIns="91425">
            <a:noAutofit/>
          </a:bodyPr>
          <a:lstStyle/>
          <a:p>
            <a:pPr indent="-330200" lvl="0" marL="457200" rtl="0" algn="l">
              <a:spcBef>
                <a:spcPts val="900"/>
              </a:spcBef>
              <a:spcAft>
                <a:spcPts val="0"/>
              </a:spcAft>
              <a:buClr>
                <a:schemeClr val="dk1"/>
              </a:buClr>
              <a:buSzPts val="1600"/>
              <a:buFont typeface="Calibri"/>
              <a:buChar char="•"/>
            </a:pPr>
            <a:r>
              <a:rPr lang="en">
                <a:solidFill>
                  <a:schemeClr val="dk1"/>
                </a:solidFill>
                <a:latin typeface="Calibri"/>
                <a:ea typeface="Calibri"/>
                <a:cs typeface="Calibri"/>
                <a:sym typeface="Calibri"/>
              </a:rPr>
              <a:t>While the target paper do not have plots for the above figures, we were able to replicate their claim which states that the supply and production functions for parametric , non-parametric estimates of coefficients to be similarly shaped.</a:t>
            </a:r>
            <a:endParaRPr>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
                <a:solidFill>
                  <a:schemeClr val="dk1"/>
                </a:solidFill>
                <a:latin typeface="Calibri"/>
                <a:ea typeface="Calibri"/>
                <a:cs typeface="Calibri"/>
                <a:sym typeface="Calibri"/>
              </a:rPr>
              <a:t>GLM log linear model closely follows the Log Linear model* as observed.</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t>
            </a:r>
            <a:r>
              <a:rPr lang="en" sz="1000">
                <a:latin typeface="Calibri"/>
                <a:ea typeface="Calibri"/>
                <a:cs typeface="Calibri"/>
                <a:sym typeface="Calibri"/>
              </a:rPr>
              <a:t>Log Linear model was used for the calculations in the original paper</a:t>
            </a:r>
            <a:endParaRPr sz="1000">
              <a:latin typeface="Calibri"/>
              <a:ea typeface="Calibri"/>
              <a:cs typeface="Calibri"/>
              <a:sym typeface="Calibri"/>
            </a:endParaRPr>
          </a:p>
          <a:p>
            <a:pPr indent="0" lvl="0" marL="0" rtl="0" algn="l">
              <a:spcBef>
                <a:spcPts val="900"/>
              </a:spcBef>
              <a:spcAft>
                <a:spcPts val="0"/>
              </a:spcAft>
              <a:buNone/>
            </a:pPr>
            <a:r>
              <a:t/>
            </a:r>
            <a:endParaRPr>
              <a:solidFill>
                <a:schemeClr val="dk1"/>
              </a:solidFill>
              <a:latin typeface="Calibri"/>
              <a:ea typeface="Calibri"/>
              <a:cs typeface="Calibri"/>
              <a:sym typeface="Calibri"/>
            </a:endParaRPr>
          </a:p>
        </p:txBody>
      </p:sp>
      <p:sp>
        <p:nvSpPr>
          <p:cNvPr id="126" name="Google Shape;126;p17"/>
          <p:cNvSpPr txBox="1"/>
          <p:nvPr>
            <p:ph type="title"/>
          </p:nvPr>
        </p:nvSpPr>
        <p:spPr>
          <a:xfrm>
            <a:off x="628650" y="273849"/>
            <a:ext cx="7886700" cy="716400"/>
          </a:xfrm>
          <a:prstGeom prst="rect">
            <a:avLst/>
          </a:prstGeom>
        </p:spPr>
        <p:txBody>
          <a:bodyPr anchorCtr="0" anchor="ctr" bIns="39550" lIns="79125" spcFirstLastPara="1" rIns="79125" wrap="square" tIns="39550">
            <a:noAutofit/>
          </a:bodyPr>
          <a:lstStyle/>
          <a:p>
            <a:pPr indent="0" lvl="0" marL="0" rtl="0" algn="l">
              <a:spcBef>
                <a:spcPts val="0"/>
              </a:spcBef>
              <a:spcAft>
                <a:spcPts val="0"/>
              </a:spcAft>
              <a:buNone/>
            </a:pPr>
            <a:r>
              <a:rPr lang="en" sz="2400"/>
              <a:t>Supply and Production functions for OLS and Kernel models</a:t>
            </a:r>
            <a:endParaRPr sz="2400"/>
          </a:p>
        </p:txBody>
      </p:sp>
      <p:pic>
        <p:nvPicPr>
          <p:cNvPr id="127" name="Google Shape;127;p17"/>
          <p:cNvPicPr preferRelativeResize="0"/>
          <p:nvPr/>
        </p:nvPicPr>
        <p:blipFill>
          <a:blip r:embed="rId3">
            <a:alphaModFix/>
          </a:blip>
          <a:stretch>
            <a:fillRect/>
          </a:stretch>
        </p:blipFill>
        <p:spPr>
          <a:xfrm>
            <a:off x="152400" y="914050"/>
            <a:ext cx="4064550" cy="2788350"/>
          </a:xfrm>
          <a:prstGeom prst="rect">
            <a:avLst/>
          </a:prstGeom>
          <a:noFill/>
          <a:ln>
            <a:noFill/>
          </a:ln>
        </p:spPr>
      </p:pic>
      <p:pic>
        <p:nvPicPr>
          <p:cNvPr id="128" name="Google Shape;128;p17"/>
          <p:cNvPicPr preferRelativeResize="0"/>
          <p:nvPr/>
        </p:nvPicPr>
        <p:blipFill>
          <a:blip r:embed="rId4">
            <a:alphaModFix/>
          </a:blip>
          <a:stretch>
            <a:fillRect/>
          </a:stretch>
        </p:blipFill>
        <p:spPr>
          <a:xfrm>
            <a:off x="4770325" y="914050"/>
            <a:ext cx="3951000" cy="2796000"/>
          </a:xfrm>
          <a:prstGeom prst="rect">
            <a:avLst/>
          </a:prstGeom>
          <a:noFill/>
          <a:ln>
            <a:noFill/>
          </a:ln>
        </p:spPr>
      </p:pic>
      <p:sp>
        <p:nvSpPr>
          <p:cNvPr id="129" name="Google Shape;129;p17"/>
          <p:cNvSpPr txBox="1"/>
          <p:nvPr>
            <p:ph idx="12" type="sldNum"/>
          </p:nvPr>
        </p:nvSpPr>
        <p:spPr>
          <a:xfrm>
            <a:off x="6457951" y="4767264"/>
            <a:ext cx="2057400" cy="273900"/>
          </a:xfrm>
          <a:prstGeom prst="rect">
            <a:avLst/>
          </a:prstGeom>
        </p:spPr>
        <p:txBody>
          <a:bodyPr anchorCtr="0" anchor="ctr" bIns="39550" lIns="79125" spcFirstLastPara="1" rIns="79125" wrap="square" tIns="3955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30" name="Google Shape;130;p17"/>
          <p:cNvSpPr/>
          <p:nvPr/>
        </p:nvSpPr>
        <p:spPr>
          <a:xfrm>
            <a:off x="4297200" y="1910200"/>
            <a:ext cx="380100" cy="380100"/>
          </a:xfrm>
          <a:prstGeom prst="plus">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8"/>
          <p:cNvSpPr txBox="1"/>
          <p:nvPr/>
        </p:nvSpPr>
        <p:spPr>
          <a:xfrm>
            <a:off x="523925" y="4180825"/>
            <a:ext cx="8327700" cy="702900"/>
          </a:xfrm>
          <a:prstGeom prst="rect">
            <a:avLst/>
          </a:prstGeom>
          <a:noFill/>
          <a:ln>
            <a:noFill/>
          </a:ln>
        </p:spPr>
        <p:txBody>
          <a:bodyPr anchorCtr="0" anchor="t" bIns="91425" lIns="91425" spcFirstLastPara="1" rIns="91425" wrap="square" tIns="91425">
            <a:noAutofit/>
          </a:bodyPr>
          <a:lstStyle/>
          <a:p>
            <a:pPr indent="-317500" lvl="0" marL="457200" rtl="0" algn="l">
              <a:spcBef>
                <a:spcPts val="900"/>
              </a:spcBef>
              <a:spcAft>
                <a:spcPts val="0"/>
              </a:spcAft>
              <a:buClr>
                <a:schemeClr val="dk1"/>
              </a:buClr>
              <a:buSzPts val="1400"/>
              <a:buFont typeface="Calibri"/>
              <a:buChar char="●"/>
            </a:pPr>
            <a:r>
              <a:rPr lang="en">
                <a:solidFill>
                  <a:schemeClr val="dk1"/>
                </a:solidFill>
                <a:latin typeface="Calibri"/>
                <a:ea typeface="Calibri"/>
                <a:cs typeface="Calibri"/>
                <a:sym typeface="Calibri"/>
              </a:rPr>
              <a:t>We were able to produce a similar plot for GLM log-linear supply function whereas the original paper was based on log-linear supply function</a:t>
            </a:r>
            <a:endParaRPr>
              <a:solidFill>
                <a:schemeClr val="dk1"/>
              </a:solidFill>
              <a:latin typeface="Calibri"/>
              <a:ea typeface="Calibri"/>
              <a:cs typeface="Calibri"/>
              <a:sym typeface="Calibri"/>
            </a:endParaRPr>
          </a:p>
          <a:p>
            <a:pPr indent="0" lvl="0" marL="0" rtl="0" algn="l">
              <a:spcBef>
                <a:spcPts val="900"/>
              </a:spcBef>
              <a:spcAft>
                <a:spcPts val="0"/>
              </a:spcAft>
              <a:buNone/>
            </a:pPr>
            <a:r>
              <a:t/>
            </a:r>
            <a:endParaRPr>
              <a:solidFill>
                <a:schemeClr val="dk1"/>
              </a:solidFill>
              <a:latin typeface="Calibri"/>
              <a:ea typeface="Calibri"/>
              <a:cs typeface="Calibri"/>
              <a:sym typeface="Calibri"/>
            </a:endParaRPr>
          </a:p>
        </p:txBody>
      </p:sp>
      <p:sp>
        <p:nvSpPr>
          <p:cNvPr id="136" name="Google Shape;136;p18"/>
          <p:cNvSpPr/>
          <p:nvPr/>
        </p:nvSpPr>
        <p:spPr>
          <a:xfrm>
            <a:off x="4292750" y="2354875"/>
            <a:ext cx="633600" cy="26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txBox="1"/>
          <p:nvPr>
            <p:ph type="title"/>
          </p:nvPr>
        </p:nvSpPr>
        <p:spPr>
          <a:xfrm>
            <a:off x="628650" y="273849"/>
            <a:ext cx="7886700" cy="716400"/>
          </a:xfrm>
          <a:prstGeom prst="rect">
            <a:avLst/>
          </a:prstGeom>
        </p:spPr>
        <p:txBody>
          <a:bodyPr anchorCtr="0" anchor="ctr" bIns="39550" lIns="79125" spcFirstLastPara="1" rIns="79125" wrap="square" tIns="39550">
            <a:noAutofit/>
          </a:bodyPr>
          <a:lstStyle/>
          <a:p>
            <a:pPr indent="0" lvl="0" marL="0" rtl="0" algn="l">
              <a:spcBef>
                <a:spcPts val="0"/>
              </a:spcBef>
              <a:spcAft>
                <a:spcPts val="0"/>
              </a:spcAft>
              <a:buNone/>
            </a:pPr>
            <a:r>
              <a:rPr lang="en" sz="2400"/>
              <a:t>Supply function for GLM with 95% confidence interval</a:t>
            </a:r>
            <a:endParaRPr sz="2400"/>
          </a:p>
        </p:txBody>
      </p:sp>
      <p:pic>
        <p:nvPicPr>
          <p:cNvPr id="138" name="Google Shape;138;p18"/>
          <p:cNvPicPr preferRelativeResize="0"/>
          <p:nvPr/>
        </p:nvPicPr>
        <p:blipFill>
          <a:blip r:embed="rId3">
            <a:alphaModFix/>
          </a:blip>
          <a:stretch>
            <a:fillRect/>
          </a:stretch>
        </p:blipFill>
        <p:spPr>
          <a:xfrm>
            <a:off x="523925" y="1103350"/>
            <a:ext cx="3616425" cy="2887743"/>
          </a:xfrm>
          <a:prstGeom prst="rect">
            <a:avLst/>
          </a:prstGeom>
          <a:noFill/>
          <a:ln>
            <a:noFill/>
          </a:ln>
        </p:spPr>
      </p:pic>
      <p:pic>
        <p:nvPicPr>
          <p:cNvPr id="139" name="Google Shape;139;p18"/>
          <p:cNvPicPr preferRelativeResize="0"/>
          <p:nvPr/>
        </p:nvPicPr>
        <p:blipFill>
          <a:blip r:embed="rId4">
            <a:alphaModFix/>
          </a:blip>
          <a:stretch>
            <a:fillRect/>
          </a:stretch>
        </p:blipFill>
        <p:spPr>
          <a:xfrm>
            <a:off x="5078750" y="837850"/>
            <a:ext cx="3414825" cy="3151275"/>
          </a:xfrm>
          <a:prstGeom prst="rect">
            <a:avLst/>
          </a:prstGeom>
          <a:noFill/>
          <a:ln>
            <a:noFill/>
          </a:ln>
        </p:spPr>
      </p:pic>
      <p:sp>
        <p:nvSpPr>
          <p:cNvPr id="140" name="Google Shape;140;p18"/>
          <p:cNvSpPr txBox="1"/>
          <p:nvPr>
            <p:ph idx="12" type="sldNum"/>
          </p:nvPr>
        </p:nvSpPr>
        <p:spPr>
          <a:xfrm>
            <a:off x="6457951" y="4767264"/>
            <a:ext cx="2057400" cy="273900"/>
          </a:xfrm>
          <a:prstGeom prst="rect">
            <a:avLst/>
          </a:prstGeom>
        </p:spPr>
        <p:txBody>
          <a:bodyPr anchorCtr="0" anchor="ctr" bIns="39550" lIns="79125" spcFirstLastPara="1" rIns="79125" wrap="square" tIns="3955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9"/>
          <p:cNvSpPr txBox="1"/>
          <p:nvPr/>
        </p:nvSpPr>
        <p:spPr>
          <a:xfrm>
            <a:off x="523925" y="4180825"/>
            <a:ext cx="8327700" cy="702900"/>
          </a:xfrm>
          <a:prstGeom prst="rect">
            <a:avLst/>
          </a:prstGeom>
          <a:noFill/>
          <a:ln>
            <a:noFill/>
          </a:ln>
        </p:spPr>
        <p:txBody>
          <a:bodyPr anchorCtr="0" anchor="t" bIns="91425" lIns="91425" spcFirstLastPara="1" rIns="91425" wrap="square" tIns="91425">
            <a:noAutofit/>
          </a:bodyPr>
          <a:lstStyle/>
          <a:p>
            <a:pPr indent="-317500" lvl="0" marL="457200" rtl="0" algn="l">
              <a:spcBef>
                <a:spcPts val="900"/>
              </a:spcBef>
              <a:spcAft>
                <a:spcPts val="0"/>
              </a:spcAft>
              <a:buClr>
                <a:schemeClr val="dk1"/>
              </a:buClr>
              <a:buSzPts val="1400"/>
              <a:buFont typeface="Calibri"/>
              <a:buChar char="●"/>
            </a:pPr>
            <a:r>
              <a:rPr lang="en">
                <a:solidFill>
                  <a:schemeClr val="dk1"/>
                </a:solidFill>
                <a:latin typeface="Calibri"/>
                <a:ea typeface="Calibri"/>
                <a:cs typeface="Calibri"/>
                <a:sym typeface="Calibri"/>
              </a:rPr>
              <a:t>We were able to produce a similar plot for GLM log-linear production function whereas the original paper was based on log-linear supply function</a:t>
            </a:r>
            <a:endParaRPr>
              <a:solidFill>
                <a:schemeClr val="dk1"/>
              </a:solidFill>
              <a:latin typeface="Calibri"/>
              <a:ea typeface="Calibri"/>
              <a:cs typeface="Calibri"/>
              <a:sym typeface="Calibri"/>
            </a:endParaRPr>
          </a:p>
          <a:p>
            <a:pPr indent="0" lvl="0" marL="0" rtl="0" algn="l">
              <a:spcBef>
                <a:spcPts val="900"/>
              </a:spcBef>
              <a:spcAft>
                <a:spcPts val="0"/>
              </a:spcAft>
              <a:buNone/>
            </a:pPr>
            <a:r>
              <a:t/>
            </a:r>
            <a:endParaRPr>
              <a:solidFill>
                <a:schemeClr val="dk1"/>
              </a:solidFill>
              <a:latin typeface="Calibri"/>
              <a:ea typeface="Calibri"/>
              <a:cs typeface="Calibri"/>
              <a:sym typeface="Calibri"/>
            </a:endParaRPr>
          </a:p>
        </p:txBody>
      </p:sp>
      <p:sp>
        <p:nvSpPr>
          <p:cNvPr id="146" name="Google Shape;146;p19"/>
          <p:cNvSpPr/>
          <p:nvPr/>
        </p:nvSpPr>
        <p:spPr>
          <a:xfrm>
            <a:off x="4292750" y="2354875"/>
            <a:ext cx="633600" cy="26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9"/>
          <p:cNvSpPr txBox="1"/>
          <p:nvPr>
            <p:ph type="title"/>
          </p:nvPr>
        </p:nvSpPr>
        <p:spPr>
          <a:xfrm>
            <a:off x="628650" y="273849"/>
            <a:ext cx="7886700" cy="716400"/>
          </a:xfrm>
          <a:prstGeom prst="rect">
            <a:avLst/>
          </a:prstGeom>
        </p:spPr>
        <p:txBody>
          <a:bodyPr anchorCtr="0" anchor="ctr" bIns="39550" lIns="79125" spcFirstLastPara="1" rIns="79125" wrap="square" tIns="39550">
            <a:noAutofit/>
          </a:bodyPr>
          <a:lstStyle/>
          <a:p>
            <a:pPr indent="0" lvl="0" marL="0" rtl="0" algn="l">
              <a:spcBef>
                <a:spcPts val="0"/>
              </a:spcBef>
              <a:spcAft>
                <a:spcPts val="0"/>
              </a:spcAft>
              <a:buNone/>
            </a:pPr>
            <a:r>
              <a:rPr lang="en" sz="2400"/>
              <a:t>Production </a:t>
            </a:r>
            <a:r>
              <a:rPr lang="en" sz="2400"/>
              <a:t>function for GLM with 95% confidence interval</a:t>
            </a:r>
            <a:endParaRPr sz="2400"/>
          </a:p>
        </p:txBody>
      </p:sp>
      <p:pic>
        <p:nvPicPr>
          <p:cNvPr id="148" name="Google Shape;148;p19"/>
          <p:cNvPicPr preferRelativeResize="0"/>
          <p:nvPr/>
        </p:nvPicPr>
        <p:blipFill>
          <a:blip r:embed="rId3">
            <a:alphaModFix/>
          </a:blip>
          <a:stretch>
            <a:fillRect/>
          </a:stretch>
        </p:blipFill>
        <p:spPr>
          <a:xfrm>
            <a:off x="533400" y="990249"/>
            <a:ext cx="3641575" cy="2885777"/>
          </a:xfrm>
          <a:prstGeom prst="rect">
            <a:avLst/>
          </a:prstGeom>
          <a:noFill/>
          <a:ln>
            <a:noFill/>
          </a:ln>
        </p:spPr>
      </p:pic>
      <p:pic>
        <p:nvPicPr>
          <p:cNvPr id="149" name="Google Shape;149;p19"/>
          <p:cNvPicPr preferRelativeResize="0"/>
          <p:nvPr/>
        </p:nvPicPr>
        <p:blipFill>
          <a:blip r:embed="rId4">
            <a:alphaModFix/>
          </a:blip>
          <a:stretch>
            <a:fillRect/>
          </a:stretch>
        </p:blipFill>
        <p:spPr>
          <a:xfrm>
            <a:off x="5078750" y="1142650"/>
            <a:ext cx="3641575" cy="2733375"/>
          </a:xfrm>
          <a:prstGeom prst="rect">
            <a:avLst/>
          </a:prstGeom>
          <a:noFill/>
          <a:ln>
            <a:noFill/>
          </a:ln>
        </p:spPr>
      </p:pic>
      <p:sp>
        <p:nvSpPr>
          <p:cNvPr id="150" name="Google Shape;150;p19"/>
          <p:cNvSpPr txBox="1"/>
          <p:nvPr>
            <p:ph idx="12" type="sldNum"/>
          </p:nvPr>
        </p:nvSpPr>
        <p:spPr>
          <a:xfrm>
            <a:off x="6457951" y="4767264"/>
            <a:ext cx="2057400" cy="273900"/>
          </a:xfrm>
          <a:prstGeom prst="rect">
            <a:avLst/>
          </a:prstGeom>
        </p:spPr>
        <p:txBody>
          <a:bodyPr anchorCtr="0" anchor="ctr" bIns="39550" lIns="79125" spcFirstLastPara="1" rIns="79125" wrap="square" tIns="3955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0"/>
          <p:cNvSpPr txBox="1"/>
          <p:nvPr/>
        </p:nvSpPr>
        <p:spPr>
          <a:xfrm>
            <a:off x="408150" y="1092600"/>
            <a:ext cx="8327700" cy="3622200"/>
          </a:xfrm>
          <a:prstGeom prst="rect">
            <a:avLst/>
          </a:prstGeom>
          <a:noFill/>
          <a:ln>
            <a:noFill/>
          </a:ln>
        </p:spPr>
        <p:txBody>
          <a:bodyPr anchorCtr="0" anchor="t" bIns="91425" lIns="91425" spcFirstLastPara="1" rIns="91425" wrap="square" tIns="91425">
            <a:noAutofit/>
          </a:bodyPr>
          <a:lstStyle/>
          <a:p>
            <a:pPr indent="-317500" lvl="0" marL="457200" rtl="0" algn="l">
              <a:spcBef>
                <a:spcPts val="900"/>
              </a:spcBef>
              <a:spcAft>
                <a:spcPts val="0"/>
              </a:spcAft>
              <a:buSzPts val="1400"/>
              <a:buFont typeface="Calibri"/>
              <a:buChar char="●"/>
            </a:pPr>
            <a:r>
              <a:rPr lang="en">
                <a:latin typeface="Calibri"/>
                <a:ea typeface="Calibri"/>
                <a:cs typeface="Calibri"/>
                <a:sym typeface="Calibri"/>
              </a:rPr>
              <a:t>A package named “Odesolve” used for calculating n</a:t>
            </a:r>
            <a:r>
              <a:rPr baseline="30000" lang="en">
                <a:latin typeface="Calibri"/>
                <a:ea typeface="Calibri"/>
                <a:cs typeface="Calibri"/>
                <a:sym typeface="Calibri"/>
              </a:rPr>
              <a:t>th</a:t>
            </a:r>
            <a:r>
              <a:rPr lang="en">
                <a:latin typeface="Calibri"/>
                <a:ea typeface="Calibri"/>
                <a:cs typeface="Calibri"/>
                <a:sym typeface="Calibri"/>
              </a:rPr>
              <a:t> order derivative was deprecated. Mansi had to replicate the R code using another package called “deSolve”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The percentile values used in the R code, were not consistent and were hard coded. Aniruddha automated the code snippet and did some code cleanup.</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Variables used in the code were misspelled in some places, Sreeja had to track them back to their source functions and fix them</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Implementation of Log Linear model with Gradient Descent Loss function was tricky. Mayur and Pradeep ensured that we replicate the exact model, by running the model with multiple permutations of learning rate* and number of iterations.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The team members were new to R markdown before the start of this project and the exercise served as a great value add to explore the possibilities of Rmd.</a:t>
            </a:r>
            <a:endParaRPr>
              <a:latin typeface="Calibri"/>
              <a:ea typeface="Calibri"/>
              <a:cs typeface="Calibri"/>
              <a:sym typeface="Calibri"/>
            </a:endParaRPr>
          </a:p>
          <a:p>
            <a:pPr indent="0" lvl="0" marL="0" rtl="0" algn="l">
              <a:spcBef>
                <a:spcPts val="900"/>
              </a:spcBef>
              <a:spcAft>
                <a:spcPts val="0"/>
              </a:spcAft>
              <a:buNone/>
            </a:pPr>
            <a:r>
              <a:t/>
            </a:r>
            <a:endParaRPr>
              <a:latin typeface="Calibri"/>
              <a:ea typeface="Calibri"/>
              <a:cs typeface="Calibri"/>
              <a:sym typeface="Calibri"/>
            </a:endParaRPr>
          </a:p>
          <a:p>
            <a:pPr indent="0" lvl="0" marL="0" rtl="0" algn="l">
              <a:spcBef>
                <a:spcPts val="900"/>
              </a:spcBef>
              <a:spcAft>
                <a:spcPts val="0"/>
              </a:spcAft>
              <a:buNone/>
            </a:pPr>
            <a:r>
              <a:rPr lang="en">
                <a:solidFill>
                  <a:schemeClr val="dk1"/>
                </a:solidFill>
                <a:latin typeface="Calibri"/>
                <a:ea typeface="Calibri"/>
                <a:cs typeface="Calibri"/>
                <a:sym typeface="Calibri"/>
              </a:rPr>
              <a:t>While the team faced the above challenges, the codes</a:t>
            </a:r>
            <a:r>
              <a:rPr lang="en">
                <a:solidFill>
                  <a:schemeClr val="dk1"/>
                </a:solidFill>
                <a:latin typeface="Calibri"/>
                <a:ea typeface="Calibri"/>
                <a:cs typeface="Calibri"/>
                <a:sym typeface="Calibri"/>
              </a:rPr>
              <a:t> and the</a:t>
            </a:r>
            <a:r>
              <a:rPr lang="en">
                <a:solidFill>
                  <a:schemeClr val="dk1"/>
                </a:solidFill>
                <a:latin typeface="Calibri"/>
                <a:ea typeface="Calibri"/>
                <a:cs typeface="Calibri"/>
                <a:sym typeface="Calibri"/>
              </a:rPr>
              <a:t> data from the original paper performed as intended and made our replication study a lot easier. </a:t>
            </a:r>
            <a:endParaRPr>
              <a:latin typeface="Calibri"/>
              <a:ea typeface="Calibri"/>
              <a:cs typeface="Calibri"/>
              <a:sym typeface="Calibri"/>
            </a:endParaRPr>
          </a:p>
          <a:p>
            <a:pPr indent="0" lvl="0" marL="0" rtl="0" algn="l">
              <a:spcBef>
                <a:spcPts val="900"/>
              </a:spcBef>
              <a:spcAft>
                <a:spcPts val="0"/>
              </a:spcAft>
              <a:buNone/>
            </a:pPr>
            <a:r>
              <a:t/>
            </a:r>
            <a:endParaRPr>
              <a:latin typeface="Calibri"/>
              <a:ea typeface="Calibri"/>
              <a:cs typeface="Calibri"/>
              <a:sym typeface="Calibri"/>
            </a:endParaRPr>
          </a:p>
        </p:txBody>
      </p:sp>
      <p:sp>
        <p:nvSpPr>
          <p:cNvPr id="156" name="Google Shape;156;p20"/>
          <p:cNvSpPr txBox="1"/>
          <p:nvPr>
            <p:ph type="title"/>
          </p:nvPr>
        </p:nvSpPr>
        <p:spPr>
          <a:xfrm>
            <a:off x="628650" y="273850"/>
            <a:ext cx="7886700" cy="603900"/>
          </a:xfrm>
          <a:prstGeom prst="rect">
            <a:avLst/>
          </a:prstGeom>
        </p:spPr>
        <p:txBody>
          <a:bodyPr anchorCtr="0" anchor="ctr" bIns="39550" lIns="79125" spcFirstLastPara="1" rIns="79125" wrap="square" tIns="39550">
            <a:noAutofit/>
          </a:bodyPr>
          <a:lstStyle/>
          <a:p>
            <a:pPr indent="0" lvl="0" marL="0" rtl="0" algn="l">
              <a:spcBef>
                <a:spcPts val="0"/>
              </a:spcBef>
              <a:spcAft>
                <a:spcPts val="0"/>
              </a:spcAft>
              <a:buNone/>
            </a:pPr>
            <a:r>
              <a:rPr lang="en" sz="2800"/>
              <a:t>Reflections</a:t>
            </a:r>
            <a:endParaRPr sz="2800"/>
          </a:p>
        </p:txBody>
      </p:sp>
      <p:sp>
        <p:nvSpPr>
          <p:cNvPr id="157" name="Google Shape;157;p20"/>
          <p:cNvSpPr txBox="1"/>
          <p:nvPr/>
        </p:nvSpPr>
        <p:spPr>
          <a:xfrm>
            <a:off x="608250" y="4632700"/>
            <a:ext cx="4451400" cy="2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 </a:t>
            </a:r>
            <a:r>
              <a:rPr lang="en" sz="1000">
                <a:latin typeface="Calibri"/>
                <a:ea typeface="Calibri"/>
                <a:cs typeface="Calibri"/>
                <a:sym typeface="Calibri"/>
              </a:rPr>
              <a:t>The coefficient of log(𝝂) could be replicated only when the learning rate was 0.1</a:t>
            </a:r>
            <a:endParaRPr sz="1000">
              <a:latin typeface="Calibri"/>
              <a:ea typeface="Calibri"/>
              <a:cs typeface="Calibri"/>
              <a:sym typeface="Calibri"/>
            </a:endParaRPr>
          </a:p>
        </p:txBody>
      </p:sp>
      <p:sp>
        <p:nvSpPr>
          <p:cNvPr id="158" name="Google Shape;158;p20"/>
          <p:cNvSpPr txBox="1"/>
          <p:nvPr>
            <p:ph idx="12" type="sldNum"/>
          </p:nvPr>
        </p:nvSpPr>
        <p:spPr>
          <a:xfrm>
            <a:off x="6457951" y="4767264"/>
            <a:ext cx="2057400" cy="273900"/>
          </a:xfrm>
          <a:prstGeom prst="rect">
            <a:avLst/>
          </a:prstGeom>
        </p:spPr>
        <p:txBody>
          <a:bodyPr anchorCtr="0" anchor="ctr" bIns="39550" lIns="79125" spcFirstLastPara="1" rIns="79125" wrap="square" tIns="3955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1"/>
          <p:cNvSpPr txBox="1"/>
          <p:nvPr/>
        </p:nvSpPr>
        <p:spPr>
          <a:xfrm>
            <a:off x="3970225" y="2955025"/>
            <a:ext cx="4848600" cy="879000"/>
          </a:xfrm>
          <a:prstGeom prst="rect">
            <a:avLst/>
          </a:prstGeom>
          <a:noFill/>
          <a:ln>
            <a:noFill/>
          </a:ln>
        </p:spPr>
        <p:txBody>
          <a:bodyPr anchorCtr="0" anchor="t" bIns="91425" lIns="91425" spcFirstLastPara="1" rIns="91425" wrap="square" tIns="91425">
            <a:noAutofit/>
          </a:bodyPr>
          <a:lstStyle/>
          <a:p>
            <a:pPr indent="0" lvl="0" marL="0" rtl="0" algn="ctr">
              <a:spcBef>
                <a:spcPts val="900"/>
              </a:spcBef>
              <a:spcAft>
                <a:spcPts val="0"/>
              </a:spcAft>
              <a:buNone/>
            </a:pPr>
            <a:r>
              <a:rPr b="1" lang="en" sz="3600">
                <a:latin typeface="Calibri"/>
                <a:ea typeface="Calibri"/>
                <a:cs typeface="Calibri"/>
                <a:sym typeface="Calibri"/>
              </a:rPr>
              <a:t>Thank you!</a:t>
            </a:r>
            <a:endParaRPr b="1" sz="3600">
              <a:latin typeface="Calibri"/>
              <a:ea typeface="Calibri"/>
              <a:cs typeface="Calibri"/>
              <a:sym typeface="Calibri"/>
            </a:endParaRPr>
          </a:p>
          <a:p>
            <a:pPr indent="0" lvl="0" marL="0" rtl="0" algn="l">
              <a:spcBef>
                <a:spcPts val="900"/>
              </a:spcBef>
              <a:spcAft>
                <a:spcPts val="0"/>
              </a:spcAft>
              <a:buNone/>
            </a:pPr>
            <a:r>
              <a:t/>
            </a:r>
            <a:endParaRPr>
              <a:latin typeface="Calibri"/>
              <a:ea typeface="Calibri"/>
              <a:cs typeface="Calibri"/>
              <a:sym typeface="Calibri"/>
            </a:endParaRPr>
          </a:p>
        </p:txBody>
      </p:sp>
      <p:sp>
        <p:nvSpPr>
          <p:cNvPr id="164" name="Google Shape;164;p21"/>
          <p:cNvSpPr txBox="1"/>
          <p:nvPr>
            <p:ph idx="12" type="sldNum"/>
          </p:nvPr>
        </p:nvSpPr>
        <p:spPr>
          <a:xfrm>
            <a:off x="6457951" y="4767264"/>
            <a:ext cx="2057400" cy="273900"/>
          </a:xfrm>
          <a:prstGeom prst="rect">
            <a:avLst/>
          </a:prstGeom>
        </p:spPr>
        <p:txBody>
          <a:bodyPr anchorCtr="0" anchor="ctr" bIns="39550" lIns="79125" spcFirstLastPara="1" rIns="79125" wrap="square" tIns="3955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165" name="Google Shape;165;p21"/>
          <p:cNvPicPr preferRelativeResize="0"/>
          <p:nvPr/>
        </p:nvPicPr>
        <p:blipFill>
          <a:blip r:embed="rId3">
            <a:alphaModFix/>
          </a:blip>
          <a:stretch>
            <a:fillRect/>
          </a:stretch>
        </p:blipFill>
        <p:spPr>
          <a:xfrm>
            <a:off x="381000" y="609600"/>
            <a:ext cx="4865423" cy="2650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