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2d22dd94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2d22dd94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d22dd94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2d22dd94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2d22dd947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2d22dd947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2d22dd947_4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2d22dd947_4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2d22dd947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2d22dd947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2d22dd947_4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2d22dd947_4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2d22dd94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2d22dd94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122d9b2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122d9b2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273845"/>
            <a:ext cx="7886700" cy="994200"/>
          </a:xfrm>
          <a:prstGeom prst="rect">
            <a:avLst/>
          </a:prstGeom>
          <a:noFill/>
          <a:ln>
            <a:noFill/>
          </a:ln>
        </p:spPr>
        <p:txBody>
          <a:bodyPr spcFirstLastPara="1" wrap="square" lIns="79125" tIns="39550" rIns="79125" bIns="39550" anchor="ctr" anchorCtr="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 name="Google Shape;13;p2"/>
          <p:cNvSpPr txBox="1">
            <a:spLocks noGrp="1"/>
          </p:cNvSpPr>
          <p:nvPr>
            <p:ph type="dt" idx="10"/>
          </p:nvPr>
        </p:nvSpPr>
        <p:spPr>
          <a:xfrm>
            <a:off x="628650" y="4767264"/>
            <a:ext cx="2057400" cy="273900"/>
          </a:xfrm>
          <a:prstGeom prst="rect">
            <a:avLst/>
          </a:prstGeom>
          <a:noFill/>
          <a:ln>
            <a:noFill/>
          </a:ln>
        </p:spPr>
        <p:txBody>
          <a:bodyPr spcFirstLastPara="1" wrap="square" lIns="79125" tIns="39550" rIns="79125" bIns="39550"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14" name="Google Shape;14;p2"/>
          <p:cNvSpPr txBox="1">
            <a:spLocks noGrp="1"/>
          </p:cNvSpPr>
          <p:nvPr>
            <p:ph type="ftr" idx="11"/>
          </p:nvPr>
        </p:nvSpPr>
        <p:spPr>
          <a:xfrm>
            <a:off x="3028950" y="4767264"/>
            <a:ext cx="3086100" cy="273900"/>
          </a:xfrm>
          <a:prstGeom prst="rect">
            <a:avLst/>
          </a:prstGeom>
          <a:noFill/>
          <a:ln>
            <a:noFill/>
          </a:ln>
        </p:spPr>
        <p:txBody>
          <a:bodyPr spcFirstLastPara="1" wrap="square" lIns="79125" tIns="39550" rIns="79125" bIns="39550"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15" name="Google Shape;15;p2"/>
          <p:cNvSpPr txBox="1">
            <a:spLocks noGrp="1"/>
          </p:cNvSpPr>
          <p:nvPr>
            <p:ph type="sldNum" idx="12"/>
          </p:nvPr>
        </p:nvSpPr>
        <p:spPr>
          <a:xfrm>
            <a:off x="6457951" y="4767264"/>
            <a:ext cx="2057400" cy="273900"/>
          </a:xfrm>
          <a:prstGeom prst="rect">
            <a:avLst/>
          </a:prstGeom>
          <a:noFill/>
          <a:ln>
            <a:noFill/>
          </a:ln>
        </p:spPr>
        <p:txBody>
          <a:bodyPr spcFirstLastPara="1" wrap="square" lIns="79125" tIns="39550" rIns="79125" bIns="39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273845"/>
            <a:ext cx="7886700" cy="994200"/>
          </a:xfrm>
          <a:prstGeom prst="rect">
            <a:avLst/>
          </a:prstGeom>
          <a:noFill/>
          <a:ln>
            <a:noFill/>
          </a:ln>
        </p:spPr>
        <p:txBody>
          <a:bodyPr spcFirstLastPara="1" wrap="square" lIns="79125" tIns="39550" rIns="79125" bIns="39550" anchor="ctr" anchorCtr="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0" name="Google Shape;70;p11"/>
          <p:cNvSpPr txBox="1">
            <a:spLocks noGrp="1"/>
          </p:cNvSpPr>
          <p:nvPr>
            <p:ph type="body" idx="1"/>
          </p:nvPr>
        </p:nvSpPr>
        <p:spPr>
          <a:xfrm rot="5400000">
            <a:off x="2940301" y="-942431"/>
            <a:ext cx="3263400" cy="7886700"/>
          </a:xfrm>
          <a:prstGeom prst="rect">
            <a:avLst/>
          </a:prstGeom>
          <a:noFill/>
          <a:ln>
            <a:noFill/>
          </a:ln>
        </p:spPr>
        <p:txBody>
          <a:bodyPr spcFirstLastPara="1" wrap="square" lIns="79125" tIns="39550" rIns="79125" bIns="39550" anchor="t" anchorCtr="0">
            <a:noAutofit/>
          </a:bodyPr>
          <a:lstStyle>
            <a:lvl1pPr marL="457200" lvl="0" indent="-330200" algn="l">
              <a:lnSpc>
                <a:spcPct val="90000"/>
              </a:lnSpc>
              <a:spcBef>
                <a:spcPts val="900"/>
              </a:spcBef>
              <a:spcAft>
                <a:spcPts val="0"/>
              </a:spcAft>
              <a:buClr>
                <a:schemeClr val="dk1"/>
              </a:buClr>
              <a:buSzPts val="1600"/>
              <a:buChar char="•"/>
              <a:defRPr/>
            </a:lvl1pPr>
            <a:lvl2pPr marL="914400" lvl="1" indent="-330200" algn="l">
              <a:lnSpc>
                <a:spcPct val="90000"/>
              </a:lnSpc>
              <a:spcBef>
                <a:spcPts val="400"/>
              </a:spcBef>
              <a:spcAft>
                <a:spcPts val="0"/>
              </a:spcAft>
              <a:buClr>
                <a:schemeClr val="dk1"/>
              </a:buClr>
              <a:buSzPts val="1600"/>
              <a:buChar char="•"/>
              <a:defRPr/>
            </a:lvl2pPr>
            <a:lvl3pPr marL="1371600" lvl="2" indent="-330200" algn="l">
              <a:lnSpc>
                <a:spcPct val="90000"/>
              </a:lnSpc>
              <a:spcBef>
                <a:spcPts val="400"/>
              </a:spcBef>
              <a:spcAft>
                <a:spcPts val="0"/>
              </a:spcAft>
              <a:buClr>
                <a:schemeClr val="dk1"/>
              </a:buClr>
              <a:buSzPts val="1600"/>
              <a:buChar char="•"/>
              <a:defRPr/>
            </a:lvl3pPr>
            <a:lvl4pPr marL="1828800" lvl="3" indent="-330200" algn="l">
              <a:lnSpc>
                <a:spcPct val="90000"/>
              </a:lnSpc>
              <a:spcBef>
                <a:spcPts val="400"/>
              </a:spcBef>
              <a:spcAft>
                <a:spcPts val="0"/>
              </a:spcAft>
              <a:buClr>
                <a:schemeClr val="dk1"/>
              </a:buClr>
              <a:buSzPts val="1600"/>
              <a:buChar char="•"/>
              <a:defRPr/>
            </a:lvl4pPr>
            <a:lvl5pPr marL="2286000" lvl="4" indent="-330200" algn="l">
              <a:lnSpc>
                <a:spcPct val="90000"/>
              </a:lnSpc>
              <a:spcBef>
                <a:spcPts val="400"/>
              </a:spcBef>
              <a:spcAft>
                <a:spcPts val="0"/>
              </a:spcAft>
              <a:buClr>
                <a:schemeClr val="dk1"/>
              </a:buClr>
              <a:buSzPts val="1600"/>
              <a:buChar char="•"/>
              <a:defRPr/>
            </a:lvl5pPr>
            <a:lvl6pPr marL="2743200" lvl="5" indent="-330200" algn="l">
              <a:lnSpc>
                <a:spcPct val="90000"/>
              </a:lnSpc>
              <a:spcBef>
                <a:spcPts val="400"/>
              </a:spcBef>
              <a:spcAft>
                <a:spcPts val="0"/>
              </a:spcAft>
              <a:buClr>
                <a:schemeClr val="dk1"/>
              </a:buClr>
              <a:buSzPts val="1600"/>
              <a:buChar char="•"/>
              <a:defRPr/>
            </a:lvl6pPr>
            <a:lvl7pPr marL="3200400" lvl="6" indent="-330200" algn="l">
              <a:lnSpc>
                <a:spcPct val="90000"/>
              </a:lnSpc>
              <a:spcBef>
                <a:spcPts val="400"/>
              </a:spcBef>
              <a:spcAft>
                <a:spcPts val="0"/>
              </a:spcAft>
              <a:buClr>
                <a:schemeClr val="dk1"/>
              </a:buClr>
              <a:buSzPts val="1600"/>
              <a:buChar char="•"/>
              <a:defRPr/>
            </a:lvl7pPr>
            <a:lvl8pPr marL="3657600" lvl="7" indent="-330200" algn="l">
              <a:lnSpc>
                <a:spcPct val="90000"/>
              </a:lnSpc>
              <a:spcBef>
                <a:spcPts val="400"/>
              </a:spcBef>
              <a:spcAft>
                <a:spcPts val="0"/>
              </a:spcAft>
              <a:buClr>
                <a:schemeClr val="dk1"/>
              </a:buClr>
              <a:buSzPts val="1600"/>
              <a:buChar char="•"/>
              <a:defRPr/>
            </a:lvl8pPr>
            <a:lvl9pPr marL="4114800" lvl="8" indent="-330200" algn="l">
              <a:lnSpc>
                <a:spcPct val="90000"/>
              </a:lnSpc>
              <a:spcBef>
                <a:spcPts val="400"/>
              </a:spcBef>
              <a:spcAft>
                <a:spcPts val="0"/>
              </a:spcAft>
              <a:buClr>
                <a:schemeClr val="dk1"/>
              </a:buClr>
              <a:buSzPts val="1600"/>
              <a:buChar char="•"/>
              <a:defRPr/>
            </a:lvl9pPr>
          </a:lstStyle>
          <a:p>
            <a:endParaRPr/>
          </a:p>
        </p:txBody>
      </p:sp>
      <p:sp>
        <p:nvSpPr>
          <p:cNvPr id="71" name="Google Shape;71;p11"/>
          <p:cNvSpPr txBox="1">
            <a:spLocks noGrp="1"/>
          </p:cNvSpPr>
          <p:nvPr>
            <p:ph type="dt" idx="10"/>
          </p:nvPr>
        </p:nvSpPr>
        <p:spPr>
          <a:xfrm>
            <a:off x="628650" y="4767264"/>
            <a:ext cx="2057400" cy="273900"/>
          </a:xfrm>
          <a:prstGeom prst="rect">
            <a:avLst/>
          </a:prstGeom>
          <a:noFill/>
          <a:ln>
            <a:noFill/>
          </a:ln>
        </p:spPr>
        <p:txBody>
          <a:bodyPr spcFirstLastPara="1" wrap="square" lIns="79125" tIns="39550" rIns="79125" bIns="39550"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72" name="Google Shape;72;p11"/>
          <p:cNvSpPr txBox="1">
            <a:spLocks noGrp="1"/>
          </p:cNvSpPr>
          <p:nvPr>
            <p:ph type="ftr" idx="11"/>
          </p:nvPr>
        </p:nvSpPr>
        <p:spPr>
          <a:xfrm>
            <a:off x="3028950" y="4767264"/>
            <a:ext cx="3086100" cy="273900"/>
          </a:xfrm>
          <a:prstGeom prst="rect">
            <a:avLst/>
          </a:prstGeom>
          <a:noFill/>
          <a:ln>
            <a:noFill/>
          </a:ln>
        </p:spPr>
        <p:txBody>
          <a:bodyPr spcFirstLastPara="1" wrap="square" lIns="79125" tIns="39550" rIns="79125" bIns="39550"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73" name="Google Shape;73;p11"/>
          <p:cNvSpPr txBox="1">
            <a:spLocks noGrp="1"/>
          </p:cNvSpPr>
          <p:nvPr>
            <p:ph type="sldNum" idx="12"/>
          </p:nvPr>
        </p:nvSpPr>
        <p:spPr>
          <a:xfrm>
            <a:off x="6457951" y="4767264"/>
            <a:ext cx="2057400" cy="273900"/>
          </a:xfrm>
          <a:prstGeom prst="rect">
            <a:avLst/>
          </a:prstGeom>
          <a:noFill/>
          <a:ln>
            <a:noFill/>
          </a:ln>
        </p:spPr>
        <p:txBody>
          <a:bodyPr spcFirstLastPara="1" wrap="square" lIns="79125" tIns="39550" rIns="79125" bIns="39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50051" y="1467544"/>
            <a:ext cx="4359000" cy="1971600"/>
          </a:xfrm>
          <a:prstGeom prst="rect">
            <a:avLst/>
          </a:prstGeom>
          <a:noFill/>
          <a:ln>
            <a:noFill/>
          </a:ln>
        </p:spPr>
        <p:txBody>
          <a:bodyPr spcFirstLastPara="1" wrap="square" lIns="79125" tIns="39550" rIns="79125" bIns="39550" anchor="ctr" anchorCtr="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6" name="Google Shape;76;p12"/>
          <p:cNvSpPr txBox="1">
            <a:spLocks noGrp="1"/>
          </p:cNvSpPr>
          <p:nvPr>
            <p:ph type="body" idx="1"/>
          </p:nvPr>
        </p:nvSpPr>
        <p:spPr>
          <a:xfrm rot="5400000">
            <a:off x="1349476" y="-447056"/>
            <a:ext cx="4359000" cy="5800800"/>
          </a:xfrm>
          <a:prstGeom prst="rect">
            <a:avLst/>
          </a:prstGeom>
          <a:noFill/>
          <a:ln>
            <a:noFill/>
          </a:ln>
        </p:spPr>
        <p:txBody>
          <a:bodyPr spcFirstLastPara="1" wrap="square" lIns="79125" tIns="39550" rIns="79125" bIns="39550" anchor="t" anchorCtr="0">
            <a:noAutofit/>
          </a:bodyPr>
          <a:lstStyle>
            <a:lvl1pPr marL="457200" lvl="0" indent="-330200" algn="l">
              <a:lnSpc>
                <a:spcPct val="90000"/>
              </a:lnSpc>
              <a:spcBef>
                <a:spcPts val="900"/>
              </a:spcBef>
              <a:spcAft>
                <a:spcPts val="0"/>
              </a:spcAft>
              <a:buClr>
                <a:schemeClr val="dk1"/>
              </a:buClr>
              <a:buSzPts val="1600"/>
              <a:buChar char="•"/>
              <a:defRPr/>
            </a:lvl1pPr>
            <a:lvl2pPr marL="914400" lvl="1" indent="-330200" algn="l">
              <a:lnSpc>
                <a:spcPct val="90000"/>
              </a:lnSpc>
              <a:spcBef>
                <a:spcPts val="400"/>
              </a:spcBef>
              <a:spcAft>
                <a:spcPts val="0"/>
              </a:spcAft>
              <a:buClr>
                <a:schemeClr val="dk1"/>
              </a:buClr>
              <a:buSzPts val="1600"/>
              <a:buChar char="•"/>
              <a:defRPr/>
            </a:lvl2pPr>
            <a:lvl3pPr marL="1371600" lvl="2" indent="-330200" algn="l">
              <a:lnSpc>
                <a:spcPct val="90000"/>
              </a:lnSpc>
              <a:spcBef>
                <a:spcPts val="400"/>
              </a:spcBef>
              <a:spcAft>
                <a:spcPts val="0"/>
              </a:spcAft>
              <a:buClr>
                <a:schemeClr val="dk1"/>
              </a:buClr>
              <a:buSzPts val="1600"/>
              <a:buChar char="•"/>
              <a:defRPr/>
            </a:lvl3pPr>
            <a:lvl4pPr marL="1828800" lvl="3" indent="-330200" algn="l">
              <a:lnSpc>
                <a:spcPct val="90000"/>
              </a:lnSpc>
              <a:spcBef>
                <a:spcPts val="400"/>
              </a:spcBef>
              <a:spcAft>
                <a:spcPts val="0"/>
              </a:spcAft>
              <a:buClr>
                <a:schemeClr val="dk1"/>
              </a:buClr>
              <a:buSzPts val="1600"/>
              <a:buChar char="•"/>
              <a:defRPr/>
            </a:lvl4pPr>
            <a:lvl5pPr marL="2286000" lvl="4" indent="-330200" algn="l">
              <a:lnSpc>
                <a:spcPct val="90000"/>
              </a:lnSpc>
              <a:spcBef>
                <a:spcPts val="400"/>
              </a:spcBef>
              <a:spcAft>
                <a:spcPts val="0"/>
              </a:spcAft>
              <a:buClr>
                <a:schemeClr val="dk1"/>
              </a:buClr>
              <a:buSzPts val="1600"/>
              <a:buChar char="•"/>
              <a:defRPr/>
            </a:lvl5pPr>
            <a:lvl6pPr marL="2743200" lvl="5" indent="-330200" algn="l">
              <a:lnSpc>
                <a:spcPct val="90000"/>
              </a:lnSpc>
              <a:spcBef>
                <a:spcPts val="400"/>
              </a:spcBef>
              <a:spcAft>
                <a:spcPts val="0"/>
              </a:spcAft>
              <a:buClr>
                <a:schemeClr val="dk1"/>
              </a:buClr>
              <a:buSzPts val="1600"/>
              <a:buChar char="•"/>
              <a:defRPr/>
            </a:lvl6pPr>
            <a:lvl7pPr marL="3200400" lvl="6" indent="-330200" algn="l">
              <a:lnSpc>
                <a:spcPct val="90000"/>
              </a:lnSpc>
              <a:spcBef>
                <a:spcPts val="400"/>
              </a:spcBef>
              <a:spcAft>
                <a:spcPts val="0"/>
              </a:spcAft>
              <a:buClr>
                <a:schemeClr val="dk1"/>
              </a:buClr>
              <a:buSzPts val="1600"/>
              <a:buChar char="•"/>
              <a:defRPr/>
            </a:lvl7pPr>
            <a:lvl8pPr marL="3657600" lvl="7" indent="-330200" algn="l">
              <a:lnSpc>
                <a:spcPct val="90000"/>
              </a:lnSpc>
              <a:spcBef>
                <a:spcPts val="400"/>
              </a:spcBef>
              <a:spcAft>
                <a:spcPts val="0"/>
              </a:spcAft>
              <a:buClr>
                <a:schemeClr val="dk1"/>
              </a:buClr>
              <a:buSzPts val="1600"/>
              <a:buChar char="•"/>
              <a:defRPr/>
            </a:lvl8pPr>
            <a:lvl9pPr marL="4114800" lvl="8" indent="-330200" algn="l">
              <a:lnSpc>
                <a:spcPct val="90000"/>
              </a:lnSpc>
              <a:spcBef>
                <a:spcPts val="400"/>
              </a:spcBef>
              <a:spcAft>
                <a:spcPts val="0"/>
              </a:spcAft>
              <a:buClr>
                <a:schemeClr val="dk1"/>
              </a:buClr>
              <a:buSzPts val="1600"/>
              <a:buChar char="•"/>
              <a:defRPr/>
            </a:lvl9pPr>
          </a:lstStyle>
          <a:p>
            <a:endParaRPr/>
          </a:p>
        </p:txBody>
      </p:sp>
      <p:sp>
        <p:nvSpPr>
          <p:cNvPr id="77" name="Google Shape;77;p12"/>
          <p:cNvSpPr txBox="1">
            <a:spLocks noGrp="1"/>
          </p:cNvSpPr>
          <p:nvPr>
            <p:ph type="dt" idx="10"/>
          </p:nvPr>
        </p:nvSpPr>
        <p:spPr>
          <a:xfrm>
            <a:off x="628650" y="4767264"/>
            <a:ext cx="2057400" cy="273900"/>
          </a:xfrm>
          <a:prstGeom prst="rect">
            <a:avLst/>
          </a:prstGeom>
          <a:noFill/>
          <a:ln>
            <a:noFill/>
          </a:ln>
        </p:spPr>
        <p:txBody>
          <a:bodyPr spcFirstLastPara="1" wrap="square" lIns="79125" tIns="39550" rIns="79125" bIns="39550"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78" name="Google Shape;78;p12"/>
          <p:cNvSpPr txBox="1">
            <a:spLocks noGrp="1"/>
          </p:cNvSpPr>
          <p:nvPr>
            <p:ph type="ftr" idx="11"/>
          </p:nvPr>
        </p:nvSpPr>
        <p:spPr>
          <a:xfrm>
            <a:off x="3028950" y="4767264"/>
            <a:ext cx="3086100" cy="273900"/>
          </a:xfrm>
          <a:prstGeom prst="rect">
            <a:avLst/>
          </a:prstGeom>
          <a:noFill/>
          <a:ln>
            <a:noFill/>
          </a:ln>
        </p:spPr>
        <p:txBody>
          <a:bodyPr spcFirstLastPara="1" wrap="square" lIns="79125" tIns="39550" rIns="79125" bIns="39550"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79" name="Google Shape;79;p12"/>
          <p:cNvSpPr txBox="1">
            <a:spLocks noGrp="1"/>
          </p:cNvSpPr>
          <p:nvPr>
            <p:ph type="sldNum" idx="12"/>
          </p:nvPr>
        </p:nvSpPr>
        <p:spPr>
          <a:xfrm>
            <a:off x="6457951" y="4767264"/>
            <a:ext cx="2057400" cy="273900"/>
          </a:xfrm>
          <a:prstGeom prst="rect">
            <a:avLst/>
          </a:prstGeom>
          <a:noFill/>
          <a:ln>
            <a:noFill/>
          </a:ln>
        </p:spPr>
        <p:txBody>
          <a:bodyPr spcFirstLastPara="1" wrap="square" lIns="79125" tIns="39550" rIns="79125" bIns="39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685800" y="841772"/>
            <a:ext cx="7772400" cy="1790700"/>
          </a:xfrm>
          <a:prstGeom prst="rect">
            <a:avLst/>
          </a:prstGeom>
          <a:noFill/>
          <a:ln>
            <a:noFill/>
          </a:ln>
        </p:spPr>
        <p:txBody>
          <a:bodyPr spcFirstLastPara="1" wrap="square" lIns="79125" tIns="39550" rIns="79125" bIns="39550" anchor="b" anchorCtr="0">
            <a:noAutofit/>
          </a:bodyPr>
          <a:lstStyle>
            <a:lvl1pPr lvl="0" algn="ctr">
              <a:lnSpc>
                <a:spcPct val="90000"/>
              </a:lnSpc>
              <a:spcBef>
                <a:spcPts val="0"/>
              </a:spcBef>
              <a:spcAft>
                <a:spcPts val="0"/>
              </a:spcAft>
              <a:buClr>
                <a:schemeClr val="dk1"/>
              </a:buClr>
              <a:buSzPts val="5200"/>
              <a:buFont typeface="Calibri"/>
              <a:buNone/>
              <a:defRPr sz="5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8" name="Google Shape;18;p3"/>
          <p:cNvSpPr txBox="1">
            <a:spLocks noGrp="1"/>
          </p:cNvSpPr>
          <p:nvPr>
            <p:ph type="subTitle" idx="1"/>
          </p:nvPr>
        </p:nvSpPr>
        <p:spPr>
          <a:xfrm>
            <a:off x="1143000" y="2701528"/>
            <a:ext cx="6858000" cy="1241700"/>
          </a:xfrm>
          <a:prstGeom prst="rect">
            <a:avLst/>
          </a:prstGeom>
          <a:noFill/>
          <a:ln>
            <a:noFill/>
          </a:ln>
        </p:spPr>
        <p:txBody>
          <a:bodyPr spcFirstLastPara="1" wrap="square" lIns="79125" tIns="39550" rIns="79125" bIns="39550" anchor="t" anchorCtr="0">
            <a:noAutofit/>
          </a:bodyPr>
          <a:lstStyle>
            <a:lvl1pPr lvl="0" algn="ctr">
              <a:lnSpc>
                <a:spcPct val="90000"/>
              </a:lnSpc>
              <a:spcBef>
                <a:spcPts val="900"/>
              </a:spcBef>
              <a:spcAft>
                <a:spcPts val="0"/>
              </a:spcAft>
              <a:buClr>
                <a:schemeClr val="dk1"/>
              </a:buClr>
              <a:buSzPts val="2100"/>
              <a:buNone/>
              <a:defRPr sz="2100"/>
            </a:lvl1pPr>
            <a:lvl2pPr lvl="1" algn="ctr">
              <a:lnSpc>
                <a:spcPct val="90000"/>
              </a:lnSpc>
              <a:spcBef>
                <a:spcPts val="400"/>
              </a:spcBef>
              <a:spcAft>
                <a:spcPts val="0"/>
              </a:spcAft>
              <a:buClr>
                <a:schemeClr val="dk1"/>
              </a:buClr>
              <a:buSzPts val="1700"/>
              <a:buNone/>
              <a:defRPr sz="1700"/>
            </a:lvl2pPr>
            <a:lvl3pPr lvl="2" algn="ctr">
              <a:lnSpc>
                <a:spcPct val="90000"/>
              </a:lnSpc>
              <a:spcBef>
                <a:spcPts val="400"/>
              </a:spcBef>
              <a:spcAft>
                <a:spcPts val="0"/>
              </a:spcAft>
              <a:buClr>
                <a:schemeClr val="dk1"/>
              </a:buClr>
              <a:buSzPts val="1600"/>
              <a:buNone/>
              <a:defRPr sz="1600"/>
            </a:lvl3pPr>
            <a:lvl4pPr lvl="3" algn="ctr">
              <a:lnSpc>
                <a:spcPct val="90000"/>
              </a:lnSpc>
              <a:spcBef>
                <a:spcPts val="400"/>
              </a:spcBef>
              <a:spcAft>
                <a:spcPts val="0"/>
              </a:spcAft>
              <a:buClr>
                <a:schemeClr val="dk1"/>
              </a:buClr>
              <a:buSzPts val="1400"/>
              <a:buNone/>
              <a:defRPr sz="1400"/>
            </a:lvl4pPr>
            <a:lvl5pPr lvl="4" algn="ctr">
              <a:lnSpc>
                <a:spcPct val="90000"/>
              </a:lnSpc>
              <a:spcBef>
                <a:spcPts val="400"/>
              </a:spcBef>
              <a:spcAft>
                <a:spcPts val="0"/>
              </a:spcAft>
              <a:buClr>
                <a:schemeClr val="dk1"/>
              </a:buClr>
              <a:buSzPts val="1400"/>
              <a:buNone/>
              <a:defRPr sz="1400"/>
            </a:lvl5pPr>
            <a:lvl6pPr lvl="5" algn="ctr">
              <a:lnSpc>
                <a:spcPct val="90000"/>
              </a:lnSpc>
              <a:spcBef>
                <a:spcPts val="400"/>
              </a:spcBef>
              <a:spcAft>
                <a:spcPts val="0"/>
              </a:spcAft>
              <a:buClr>
                <a:schemeClr val="dk1"/>
              </a:buClr>
              <a:buSzPts val="1400"/>
              <a:buNone/>
              <a:defRPr sz="1400"/>
            </a:lvl6pPr>
            <a:lvl7pPr lvl="6" algn="ctr">
              <a:lnSpc>
                <a:spcPct val="90000"/>
              </a:lnSpc>
              <a:spcBef>
                <a:spcPts val="400"/>
              </a:spcBef>
              <a:spcAft>
                <a:spcPts val="0"/>
              </a:spcAft>
              <a:buClr>
                <a:schemeClr val="dk1"/>
              </a:buClr>
              <a:buSzPts val="1400"/>
              <a:buNone/>
              <a:defRPr sz="1400"/>
            </a:lvl7pPr>
            <a:lvl8pPr lvl="7" algn="ctr">
              <a:lnSpc>
                <a:spcPct val="90000"/>
              </a:lnSpc>
              <a:spcBef>
                <a:spcPts val="400"/>
              </a:spcBef>
              <a:spcAft>
                <a:spcPts val="0"/>
              </a:spcAft>
              <a:buClr>
                <a:schemeClr val="dk1"/>
              </a:buClr>
              <a:buSzPts val="1400"/>
              <a:buNone/>
              <a:defRPr sz="1400"/>
            </a:lvl8pPr>
            <a:lvl9pPr lvl="8" algn="ctr">
              <a:lnSpc>
                <a:spcPct val="90000"/>
              </a:lnSpc>
              <a:spcBef>
                <a:spcPts val="400"/>
              </a:spcBef>
              <a:spcAft>
                <a:spcPts val="0"/>
              </a:spcAft>
              <a:buClr>
                <a:schemeClr val="dk1"/>
              </a:buClr>
              <a:buSzPts val="1400"/>
              <a:buNone/>
              <a:defRPr sz="1400"/>
            </a:lvl9pPr>
          </a:lstStyle>
          <a:p>
            <a:endParaRPr/>
          </a:p>
        </p:txBody>
      </p:sp>
      <p:sp>
        <p:nvSpPr>
          <p:cNvPr id="19" name="Google Shape;19;p3"/>
          <p:cNvSpPr txBox="1">
            <a:spLocks noGrp="1"/>
          </p:cNvSpPr>
          <p:nvPr>
            <p:ph type="dt" idx="10"/>
          </p:nvPr>
        </p:nvSpPr>
        <p:spPr>
          <a:xfrm>
            <a:off x="628650" y="4767264"/>
            <a:ext cx="2057400" cy="273900"/>
          </a:xfrm>
          <a:prstGeom prst="rect">
            <a:avLst/>
          </a:prstGeom>
          <a:noFill/>
          <a:ln>
            <a:noFill/>
          </a:ln>
        </p:spPr>
        <p:txBody>
          <a:bodyPr spcFirstLastPara="1" wrap="square" lIns="79125" tIns="39550" rIns="79125" bIns="39550"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20" name="Google Shape;20;p3"/>
          <p:cNvSpPr txBox="1">
            <a:spLocks noGrp="1"/>
          </p:cNvSpPr>
          <p:nvPr>
            <p:ph type="ftr" idx="11"/>
          </p:nvPr>
        </p:nvSpPr>
        <p:spPr>
          <a:xfrm>
            <a:off x="3028950" y="4767264"/>
            <a:ext cx="3086100" cy="273900"/>
          </a:xfrm>
          <a:prstGeom prst="rect">
            <a:avLst/>
          </a:prstGeom>
          <a:noFill/>
          <a:ln>
            <a:noFill/>
          </a:ln>
        </p:spPr>
        <p:txBody>
          <a:bodyPr spcFirstLastPara="1" wrap="square" lIns="79125" tIns="39550" rIns="79125" bIns="39550"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21" name="Google Shape;21;p3"/>
          <p:cNvSpPr txBox="1">
            <a:spLocks noGrp="1"/>
          </p:cNvSpPr>
          <p:nvPr>
            <p:ph type="sldNum" idx="12"/>
          </p:nvPr>
        </p:nvSpPr>
        <p:spPr>
          <a:xfrm>
            <a:off x="6457951" y="4767264"/>
            <a:ext cx="2057400" cy="273900"/>
          </a:xfrm>
          <a:prstGeom prst="rect">
            <a:avLst/>
          </a:prstGeom>
          <a:noFill/>
          <a:ln>
            <a:noFill/>
          </a:ln>
        </p:spPr>
        <p:txBody>
          <a:bodyPr spcFirstLastPara="1" wrap="square" lIns="79125" tIns="39550" rIns="79125" bIns="39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628650" y="273845"/>
            <a:ext cx="7886700" cy="994200"/>
          </a:xfrm>
          <a:prstGeom prst="rect">
            <a:avLst/>
          </a:prstGeom>
          <a:noFill/>
          <a:ln>
            <a:noFill/>
          </a:ln>
        </p:spPr>
        <p:txBody>
          <a:bodyPr spcFirstLastPara="1" wrap="square" lIns="79125" tIns="39550" rIns="79125" bIns="39550" anchor="ctr" anchorCtr="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4" name="Google Shape;24;p4"/>
          <p:cNvSpPr txBox="1">
            <a:spLocks noGrp="1"/>
          </p:cNvSpPr>
          <p:nvPr>
            <p:ph type="body" idx="1"/>
          </p:nvPr>
        </p:nvSpPr>
        <p:spPr>
          <a:xfrm>
            <a:off x="628650" y="1369219"/>
            <a:ext cx="7886700" cy="3263400"/>
          </a:xfrm>
          <a:prstGeom prst="rect">
            <a:avLst/>
          </a:prstGeom>
          <a:noFill/>
          <a:ln>
            <a:noFill/>
          </a:ln>
        </p:spPr>
        <p:txBody>
          <a:bodyPr spcFirstLastPara="1" wrap="square" lIns="79125" tIns="39550" rIns="79125" bIns="39550" anchor="t" anchorCtr="0">
            <a:noAutofit/>
          </a:bodyPr>
          <a:lstStyle>
            <a:lvl1pPr marL="457200" lvl="0" indent="-330200" algn="l">
              <a:lnSpc>
                <a:spcPct val="90000"/>
              </a:lnSpc>
              <a:spcBef>
                <a:spcPts val="900"/>
              </a:spcBef>
              <a:spcAft>
                <a:spcPts val="0"/>
              </a:spcAft>
              <a:buClr>
                <a:schemeClr val="dk1"/>
              </a:buClr>
              <a:buSzPts val="1600"/>
              <a:buChar char="•"/>
              <a:defRPr/>
            </a:lvl1pPr>
            <a:lvl2pPr marL="914400" lvl="1" indent="-330200" algn="l">
              <a:lnSpc>
                <a:spcPct val="90000"/>
              </a:lnSpc>
              <a:spcBef>
                <a:spcPts val="400"/>
              </a:spcBef>
              <a:spcAft>
                <a:spcPts val="0"/>
              </a:spcAft>
              <a:buClr>
                <a:schemeClr val="dk1"/>
              </a:buClr>
              <a:buSzPts val="1600"/>
              <a:buChar char="•"/>
              <a:defRPr/>
            </a:lvl2pPr>
            <a:lvl3pPr marL="1371600" lvl="2" indent="-330200" algn="l">
              <a:lnSpc>
                <a:spcPct val="90000"/>
              </a:lnSpc>
              <a:spcBef>
                <a:spcPts val="400"/>
              </a:spcBef>
              <a:spcAft>
                <a:spcPts val="0"/>
              </a:spcAft>
              <a:buClr>
                <a:schemeClr val="dk1"/>
              </a:buClr>
              <a:buSzPts val="1600"/>
              <a:buChar char="•"/>
              <a:defRPr/>
            </a:lvl3pPr>
            <a:lvl4pPr marL="1828800" lvl="3" indent="-330200" algn="l">
              <a:lnSpc>
                <a:spcPct val="90000"/>
              </a:lnSpc>
              <a:spcBef>
                <a:spcPts val="400"/>
              </a:spcBef>
              <a:spcAft>
                <a:spcPts val="0"/>
              </a:spcAft>
              <a:buClr>
                <a:schemeClr val="dk1"/>
              </a:buClr>
              <a:buSzPts val="1600"/>
              <a:buChar char="•"/>
              <a:defRPr/>
            </a:lvl4pPr>
            <a:lvl5pPr marL="2286000" lvl="4" indent="-330200" algn="l">
              <a:lnSpc>
                <a:spcPct val="90000"/>
              </a:lnSpc>
              <a:spcBef>
                <a:spcPts val="400"/>
              </a:spcBef>
              <a:spcAft>
                <a:spcPts val="0"/>
              </a:spcAft>
              <a:buClr>
                <a:schemeClr val="dk1"/>
              </a:buClr>
              <a:buSzPts val="1600"/>
              <a:buChar char="•"/>
              <a:defRPr/>
            </a:lvl5pPr>
            <a:lvl6pPr marL="2743200" lvl="5" indent="-330200" algn="l">
              <a:lnSpc>
                <a:spcPct val="90000"/>
              </a:lnSpc>
              <a:spcBef>
                <a:spcPts val="400"/>
              </a:spcBef>
              <a:spcAft>
                <a:spcPts val="0"/>
              </a:spcAft>
              <a:buClr>
                <a:schemeClr val="dk1"/>
              </a:buClr>
              <a:buSzPts val="1600"/>
              <a:buChar char="•"/>
              <a:defRPr/>
            </a:lvl6pPr>
            <a:lvl7pPr marL="3200400" lvl="6" indent="-330200" algn="l">
              <a:lnSpc>
                <a:spcPct val="90000"/>
              </a:lnSpc>
              <a:spcBef>
                <a:spcPts val="400"/>
              </a:spcBef>
              <a:spcAft>
                <a:spcPts val="0"/>
              </a:spcAft>
              <a:buClr>
                <a:schemeClr val="dk1"/>
              </a:buClr>
              <a:buSzPts val="1600"/>
              <a:buChar char="•"/>
              <a:defRPr/>
            </a:lvl7pPr>
            <a:lvl8pPr marL="3657600" lvl="7" indent="-330200" algn="l">
              <a:lnSpc>
                <a:spcPct val="90000"/>
              </a:lnSpc>
              <a:spcBef>
                <a:spcPts val="400"/>
              </a:spcBef>
              <a:spcAft>
                <a:spcPts val="0"/>
              </a:spcAft>
              <a:buClr>
                <a:schemeClr val="dk1"/>
              </a:buClr>
              <a:buSzPts val="1600"/>
              <a:buChar char="•"/>
              <a:defRPr/>
            </a:lvl8pPr>
            <a:lvl9pPr marL="4114800" lvl="8" indent="-330200" algn="l">
              <a:lnSpc>
                <a:spcPct val="90000"/>
              </a:lnSpc>
              <a:spcBef>
                <a:spcPts val="400"/>
              </a:spcBef>
              <a:spcAft>
                <a:spcPts val="0"/>
              </a:spcAft>
              <a:buClr>
                <a:schemeClr val="dk1"/>
              </a:buClr>
              <a:buSzPts val="1600"/>
              <a:buChar char="•"/>
              <a:defRPr/>
            </a:lvl9pPr>
          </a:lstStyle>
          <a:p>
            <a:endParaRPr/>
          </a:p>
        </p:txBody>
      </p:sp>
      <p:sp>
        <p:nvSpPr>
          <p:cNvPr id="25" name="Google Shape;25;p4"/>
          <p:cNvSpPr txBox="1">
            <a:spLocks noGrp="1"/>
          </p:cNvSpPr>
          <p:nvPr>
            <p:ph type="dt" idx="10"/>
          </p:nvPr>
        </p:nvSpPr>
        <p:spPr>
          <a:xfrm>
            <a:off x="628650" y="4767264"/>
            <a:ext cx="2057400" cy="273900"/>
          </a:xfrm>
          <a:prstGeom prst="rect">
            <a:avLst/>
          </a:prstGeom>
          <a:noFill/>
          <a:ln>
            <a:noFill/>
          </a:ln>
        </p:spPr>
        <p:txBody>
          <a:bodyPr spcFirstLastPara="1" wrap="square" lIns="79125" tIns="39550" rIns="79125" bIns="39550"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26" name="Google Shape;26;p4"/>
          <p:cNvSpPr txBox="1">
            <a:spLocks noGrp="1"/>
          </p:cNvSpPr>
          <p:nvPr>
            <p:ph type="ftr" idx="11"/>
          </p:nvPr>
        </p:nvSpPr>
        <p:spPr>
          <a:xfrm>
            <a:off x="3028950" y="4767264"/>
            <a:ext cx="3086100" cy="273900"/>
          </a:xfrm>
          <a:prstGeom prst="rect">
            <a:avLst/>
          </a:prstGeom>
          <a:noFill/>
          <a:ln>
            <a:noFill/>
          </a:ln>
        </p:spPr>
        <p:txBody>
          <a:bodyPr spcFirstLastPara="1" wrap="square" lIns="79125" tIns="39550" rIns="79125" bIns="39550"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27" name="Google Shape;27;p4"/>
          <p:cNvSpPr txBox="1">
            <a:spLocks noGrp="1"/>
          </p:cNvSpPr>
          <p:nvPr>
            <p:ph type="sldNum" idx="12"/>
          </p:nvPr>
        </p:nvSpPr>
        <p:spPr>
          <a:xfrm>
            <a:off x="6457951" y="4767264"/>
            <a:ext cx="2057400" cy="273900"/>
          </a:xfrm>
          <a:prstGeom prst="rect">
            <a:avLst/>
          </a:prstGeom>
          <a:noFill/>
          <a:ln>
            <a:noFill/>
          </a:ln>
        </p:spPr>
        <p:txBody>
          <a:bodyPr spcFirstLastPara="1" wrap="square" lIns="79125" tIns="39550" rIns="79125" bIns="39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623888" y="1282305"/>
            <a:ext cx="7886700" cy="2139600"/>
          </a:xfrm>
          <a:prstGeom prst="rect">
            <a:avLst/>
          </a:prstGeom>
          <a:noFill/>
          <a:ln>
            <a:noFill/>
          </a:ln>
        </p:spPr>
        <p:txBody>
          <a:bodyPr spcFirstLastPara="1" wrap="square" lIns="79125" tIns="39550" rIns="79125" bIns="39550" anchor="b" anchorCtr="0">
            <a:noAutofit/>
          </a:bodyPr>
          <a:lstStyle>
            <a:lvl1pPr lvl="0" algn="l">
              <a:lnSpc>
                <a:spcPct val="90000"/>
              </a:lnSpc>
              <a:spcBef>
                <a:spcPts val="0"/>
              </a:spcBef>
              <a:spcAft>
                <a:spcPts val="0"/>
              </a:spcAft>
              <a:buClr>
                <a:schemeClr val="dk1"/>
              </a:buClr>
              <a:buSzPts val="5200"/>
              <a:buFont typeface="Calibri"/>
              <a:buNone/>
              <a:defRPr sz="5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5"/>
          <p:cNvSpPr txBox="1">
            <a:spLocks noGrp="1"/>
          </p:cNvSpPr>
          <p:nvPr>
            <p:ph type="body" idx="1"/>
          </p:nvPr>
        </p:nvSpPr>
        <p:spPr>
          <a:xfrm>
            <a:off x="623888" y="3442099"/>
            <a:ext cx="7886700" cy="1125000"/>
          </a:xfrm>
          <a:prstGeom prst="rect">
            <a:avLst/>
          </a:prstGeom>
          <a:noFill/>
          <a:ln>
            <a:noFill/>
          </a:ln>
        </p:spPr>
        <p:txBody>
          <a:bodyPr spcFirstLastPara="1" wrap="square" lIns="79125" tIns="39550" rIns="79125" bIns="39550" anchor="t" anchorCtr="0">
            <a:noAutofit/>
          </a:bodyPr>
          <a:lstStyle>
            <a:lvl1pPr marL="457200" lvl="0" indent="-228600" algn="l">
              <a:lnSpc>
                <a:spcPct val="90000"/>
              </a:lnSpc>
              <a:spcBef>
                <a:spcPts val="900"/>
              </a:spcBef>
              <a:spcAft>
                <a:spcPts val="0"/>
              </a:spcAft>
              <a:buClr>
                <a:schemeClr val="dk1"/>
              </a:buClr>
              <a:buSzPts val="2100"/>
              <a:buNone/>
              <a:defRPr sz="2100">
                <a:solidFill>
                  <a:schemeClr val="dk1"/>
                </a:solidFill>
              </a:defRPr>
            </a:lvl1pPr>
            <a:lvl2pPr marL="914400" lvl="1" indent="-228600" algn="l">
              <a:lnSpc>
                <a:spcPct val="90000"/>
              </a:lnSpc>
              <a:spcBef>
                <a:spcPts val="400"/>
              </a:spcBef>
              <a:spcAft>
                <a:spcPts val="0"/>
              </a:spcAft>
              <a:buClr>
                <a:srgbClr val="888888"/>
              </a:buClr>
              <a:buSzPts val="1700"/>
              <a:buNone/>
              <a:defRPr sz="1700">
                <a:solidFill>
                  <a:srgbClr val="888888"/>
                </a:solidFill>
              </a:defRPr>
            </a:lvl2pPr>
            <a:lvl3pPr marL="1371600" lvl="2" indent="-228600" algn="l">
              <a:lnSpc>
                <a:spcPct val="90000"/>
              </a:lnSpc>
              <a:spcBef>
                <a:spcPts val="400"/>
              </a:spcBef>
              <a:spcAft>
                <a:spcPts val="0"/>
              </a:spcAft>
              <a:buClr>
                <a:srgbClr val="888888"/>
              </a:buClr>
              <a:buSzPts val="1600"/>
              <a:buNone/>
              <a:defRPr sz="1600">
                <a:solidFill>
                  <a:srgbClr val="888888"/>
                </a:solidFill>
              </a:defRPr>
            </a:lvl3pPr>
            <a:lvl4pPr marL="1828800" lvl="3" indent="-228600" algn="l">
              <a:lnSpc>
                <a:spcPct val="90000"/>
              </a:lnSpc>
              <a:spcBef>
                <a:spcPts val="400"/>
              </a:spcBef>
              <a:spcAft>
                <a:spcPts val="0"/>
              </a:spcAft>
              <a:buClr>
                <a:srgbClr val="888888"/>
              </a:buClr>
              <a:buSzPts val="1400"/>
              <a:buNone/>
              <a:defRPr sz="1400">
                <a:solidFill>
                  <a:srgbClr val="888888"/>
                </a:solidFill>
              </a:defRPr>
            </a:lvl4pPr>
            <a:lvl5pPr marL="2286000" lvl="4" indent="-228600" algn="l">
              <a:lnSpc>
                <a:spcPct val="9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Clr>
                <a:srgbClr val="888888"/>
              </a:buClr>
              <a:buSzPts val="1400"/>
              <a:buNone/>
              <a:defRPr sz="1400">
                <a:solidFill>
                  <a:srgbClr val="888888"/>
                </a:solidFill>
              </a:defRPr>
            </a:lvl6pPr>
            <a:lvl7pPr marL="3200400" lvl="6" indent="-228600" algn="l">
              <a:lnSpc>
                <a:spcPct val="90000"/>
              </a:lnSpc>
              <a:spcBef>
                <a:spcPts val="400"/>
              </a:spcBef>
              <a:spcAft>
                <a:spcPts val="0"/>
              </a:spcAft>
              <a:buClr>
                <a:srgbClr val="888888"/>
              </a:buClr>
              <a:buSzPts val="1400"/>
              <a:buNone/>
              <a:defRPr sz="1400">
                <a:solidFill>
                  <a:srgbClr val="888888"/>
                </a:solidFill>
              </a:defRPr>
            </a:lvl7pPr>
            <a:lvl8pPr marL="3657600" lvl="7" indent="-228600" algn="l">
              <a:lnSpc>
                <a:spcPct val="90000"/>
              </a:lnSpc>
              <a:spcBef>
                <a:spcPts val="400"/>
              </a:spcBef>
              <a:spcAft>
                <a:spcPts val="0"/>
              </a:spcAft>
              <a:buClr>
                <a:srgbClr val="888888"/>
              </a:buClr>
              <a:buSzPts val="1400"/>
              <a:buNone/>
              <a:defRPr sz="1400">
                <a:solidFill>
                  <a:srgbClr val="888888"/>
                </a:solidFill>
              </a:defRPr>
            </a:lvl8pPr>
            <a:lvl9pPr marL="4114800" lvl="8" indent="-228600" algn="l">
              <a:lnSpc>
                <a:spcPct val="90000"/>
              </a:lnSpc>
              <a:spcBef>
                <a:spcPts val="400"/>
              </a:spcBef>
              <a:spcAft>
                <a:spcPts val="0"/>
              </a:spcAft>
              <a:buClr>
                <a:srgbClr val="888888"/>
              </a:buClr>
              <a:buSzPts val="1400"/>
              <a:buNone/>
              <a:defRPr sz="1400">
                <a:solidFill>
                  <a:srgbClr val="888888"/>
                </a:solidFill>
              </a:defRPr>
            </a:lvl9pPr>
          </a:lstStyle>
          <a:p>
            <a:endParaRPr/>
          </a:p>
        </p:txBody>
      </p:sp>
      <p:sp>
        <p:nvSpPr>
          <p:cNvPr id="31" name="Google Shape;31;p5"/>
          <p:cNvSpPr txBox="1">
            <a:spLocks noGrp="1"/>
          </p:cNvSpPr>
          <p:nvPr>
            <p:ph type="dt" idx="10"/>
          </p:nvPr>
        </p:nvSpPr>
        <p:spPr>
          <a:xfrm>
            <a:off x="628650" y="4767264"/>
            <a:ext cx="2057400" cy="273900"/>
          </a:xfrm>
          <a:prstGeom prst="rect">
            <a:avLst/>
          </a:prstGeom>
          <a:noFill/>
          <a:ln>
            <a:noFill/>
          </a:ln>
        </p:spPr>
        <p:txBody>
          <a:bodyPr spcFirstLastPara="1" wrap="square" lIns="79125" tIns="39550" rIns="79125" bIns="39550"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32" name="Google Shape;32;p5"/>
          <p:cNvSpPr txBox="1">
            <a:spLocks noGrp="1"/>
          </p:cNvSpPr>
          <p:nvPr>
            <p:ph type="ftr" idx="11"/>
          </p:nvPr>
        </p:nvSpPr>
        <p:spPr>
          <a:xfrm>
            <a:off x="3028950" y="4767264"/>
            <a:ext cx="3086100" cy="273900"/>
          </a:xfrm>
          <a:prstGeom prst="rect">
            <a:avLst/>
          </a:prstGeom>
          <a:noFill/>
          <a:ln>
            <a:noFill/>
          </a:ln>
        </p:spPr>
        <p:txBody>
          <a:bodyPr spcFirstLastPara="1" wrap="square" lIns="79125" tIns="39550" rIns="79125" bIns="39550"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33" name="Google Shape;33;p5"/>
          <p:cNvSpPr txBox="1">
            <a:spLocks noGrp="1"/>
          </p:cNvSpPr>
          <p:nvPr>
            <p:ph type="sldNum" idx="12"/>
          </p:nvPr>
        </p:nvSpPr>
        <p:spPr>
          <a:xfrm>
            <a:off x="6457951" y="4767264"/>
            <a:ext cx="2057400" cy="273900"/>
          </a:xfrm>
          <a:prstGeom prst="rect">
            <a:avLst/>
          </a:prstGeom>
          <a:noFill/>
          <a:ln>
            <a:noFill/>
          </a:ln>
        </p:spPr>
        <p:txBody>
          <a:bodyPr spcFirstLastPara="1" wrap="square" lIns="79125" tIns="39550" rIns="79125" bIns="39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628650" y="273845"/>
            <a:ext cx="7886700" cy="994200"/>
          </a:xfrm>
          <a:prstGeom prst="rect">
            <a:avLst/>
          </a:prstGeom>
          <a:noFill/>
          <a:ln>
            <a:noFill/>
          </a:ln>
        </p:spPr>
        <p:txBody>
          <a:bodyPr spcFirstLastPara="1" wrap="square" lIns="79125" tIns="39550" rIns="79125" bIns="39550" anchor="ctr" anchorCtr="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6" name="Google Shape;36;p6"/>
          <p:cNvSpPr txBox="1">
            <a:spLocks noGrp="1"/>
          </p:cNvSpPr>
          <p:nvPr>
            <p:ph type="body" idx="1"/>
          </p:nvPr>
        </p:nvSpPr>
        <p:spPr>
          <a:xfrm>
            <a:off x="628650" y="1369219"/>
            <a:ext cx="3886200" cy="3263400"/>
          </a:xfrm>
          <a:prstGeom prst="rect">
            <a:avLst/>
          </a:prstGeom>
          <a:noFill/>
          <a:ln>
            <a:noFill/>
          </a:ln>
        </p:spPr>
        <p:txBody>
          <a:bodyPr spcFirstLastPara="1" wrap="square" lIns="79125" tIns="39550" rIns="79125" bIns="39550" anchor="t" anchorCtr="0">
            <a:noAutofit/>
          </a:bodyPr>
          <a:lstStyle>
            <a:lvl1pPr marL="457200" lvl="0" indent="-330200" algn="l">
              <a:lnSpc>
                <a:spcPct val="90000"/>
              </a:lnSpc>
              <a:spcBef>
                <a:spcPts val="900"/>
              </a:spcBef>
              <a:spcAft>
                <a:spcPts val="0"/>
              </a:spcAft>
              <a:buClr>
                <a:schemeClr val="dk1"/>
              </a:buClr>
              <a:buSzPts val="1600"/>
              <a:buChar char="•"/>
              <a:defRPr/>
            </a:lvl1pPr>
            <a:lvl2pPr marL="914400" lvl="1" indent="-330200" algn="l">
              <a:lnSpc>
                <a:spcPct val="90000"/>
              </a:lnSpc>
              <a:spcBef>
                <a:spcPts val="400"/>
              </a:spcBef>
              <a:spcAft>
                <a:spcPts val="0"/>
              </a:spcAft>
              <a:buClr>
                <a:schemeClr val="dk1"/>
              </a:buClr>
              <a:buSzPts val="1600"/>
              <a:buChar char="•"/>
              <a:defRPr/>
            </a:lvl2pPr>
            <a:lvl3pPr marL="1371600" lvl="2" indent="-330200" algn="l">
              <a:lnSpc>
                <a:spcPct val="90000"/>
              </a:lnSpc>
              <a:spcBef>
                <a:spcPts val="400"/>
              </a:spcBef>
              <a:spcAft>
                <a:spcPts val="0"/>
              </a:spcAft>
              <a:buClr>
                <a:schemeClr val="dk1"/>
              </a:buClr>
              <a:buSzPts val="1600"/>
              <a:buChar char="•"/>
              <a:defRPr/>
            </a:lvl3pPr>
            <a:lvl4pPr marL="1828800" lvl="3" indent="-330200" algn="l">
              <a:lnSpc>
                <a:spcPct val="90000"/>
              </a:lnSpc>
              <a:spcBef>
                <a:spcPts val="400"/>
              </a:spcBef>
              <a:spcAft>
                <a:spcPts val="0"/>
              </a:spcAft>
              <a:buClr>
                <a:schemeClr val="dk1"/>
              </a:buClr>
              <a:buSzPts val="1600"/>
              <a:buChar char="•"/>
              <a:defRPr/>
            </a:lvl4pPr>
            <a:lvl5pPr marL="2286000" lvl="4" indent="-330200" algn="l">
              <a:lnSpc>
                <a:spcPct val="90000"/>
              </a:lnSpc>
              <a:spcBef>
                <a:spcPts val="400"/>
              </a:spcBef>
              <a:spcAft>
                <a:spcPts val="0"/>
              </a:spcAft>
              <a:buClr>
                <a:schemeClr val="dk1"/>
              </a:buClr>
              <a:buSzPts val="1600"/>
              <a:buChar char="•"/>
              <a:defRPr/>
            </a:lvl5pPr>
            <a:lvl6pPr marL="2743200" lvl="5" indent="-330200" algn="l">
              <a:lnSpc>
                <a:spcPct val="90000"/>
              </a:lnSpc>
              <a:spcBef>
                <a:spcPts val="400"/>
              </a:spcBef>
              <a:spcAft>
                <a:spcPts val="0"/>
              </a:spcAft>
              <a:buClr>
                <a:schemeClr val="dk1"/>
              </a:buClr>
              <a:buSzPts val="1600"/>
              <a:buChar char="•"/>
              <a:defRPr/>
            </a:lvl6pPr>
            <a:lvl7pPr marL="3200400" lvl="6" indent="-330200" algn="l">
              <a:lnSpc>
                <a:spcPct val="90000"/>
              </a:lnSpc>
              <a:spcBef>
                <a:spcPts val="400"/>
              </a:spcBef>
              <a:spcAft>
                <a:spcPts val="0"/>
              </a:spcAft>
              <a:buClr>
                <a:schemeClr val="dk1"/>
              </a:buClr>
              <a:buSzPts val="1600"/>
              <a:buChar char="•"/>
              <a:defRPr/>
            </a:lvl7pPr>
            <a:lvl8pPr marL="3657600" lvl="7" indent="-330200" algn="l">
              <a:lnSpc>
                <a:spcPct val="90000"/>
              </a:lnSpc>
              <a:spcBef>
                <a:spcPts val="400"/>
              </a:spcBef>
              <a:spcAft>
                <a:spcPts val="0"/>
              </a:spcAft>
              <a:buClr>
                <a:schemeClr val="dk1"/>
              </a:buClr>
              <a:buSzPts val="1600"/>
              <a:buChar char="•"/>
              <a:defRPr/>
            </a:lvl8pPr>
            <a:lvl9pPr marL="4114800" lvl="8" indent="-330200" algn="l">
              <a:lnSpc>
                <a:spcPct val="90000"/>
              </a:lnSpc>
              <a:spcBef>
                <a:spcPts val="400"/>
              </a:spcBef>
              <a:spcAft>
                <a:spcPts val="0"/>
              </a:spcAft>
              <a:buClr>
                <a:schemeClr val="dk1"/>
              </a:buClr>
              <a:buSzPts val="1600"/>
              <a:buChar char="•"/>
              <a:defRPr/>
            </a:lvl9pPr>
          </a:lstStyle>
          <a:p>
            <a:endParaRPr/>
          </a:p>
        </p:txBody>
      </p:sp>
      <p:sp>
        <p:nvSpPr>
          <p:cNvPr id="37" name="Google Shape;37;p6"/>
          <p:cNvSpPr txBox="1">
            <a:spLocks noGrp="1"/>
          </p:cNvSpPr>
          <p:nvPr>
            <p:ph type="body" idx="2"/>
          </p:nvPr>
        </p:nvSpPr>
        <p:spPr>
          <a:xfrm>
            <a:off x="4629150" y="1369219"/>
            <a:ext cx="3886200" cy="3263400"/>
          </a:xfrm>
          <a:prstGeom prst="rect">
            <a:avLst/>
          </a:prstGeom>
          <a:noFill/>
          <a:ln>
            <a:noFill/>
          </a:ln>
        </p:spPr>
        <p:txBody>
          <a:bodyPr spcFirstLastPara="1" wrap="square" lIns="79125" tIns="39550" rIns="79125" bIns="39550" anchor="t" anchorCtr="0">
            <a:noAutofit/>
          </a:bodyPr>
          <a:lstStyle>
            <a:lvl1pPr marL="457200" lvl="0" indent="-330200" algn="l">
              <a:lnSpc>
                <a:spcPct val="90000"/>
              </a:lnSpc>
              <a:spcBef>
                <a:spcPts val="900"/>
              </a:spcBef>
              <a:spcAft>
                <a:spcPts val="0"/>
              </a:spcAft>
              <a:buClr>
                <a:schemeClr val="dk1"/>
              </a:buClr>
              <a:buSzPts val="1600"/>
              <a:buChar char="•"/>
              <a:defRPr/>
            </a:lvl1pPr>
            <a:lvl2pPr marL="914400" lvl="1" indent="-330200" algn="l">
              <a:lnSpc>
                <a:spcPct val="90000"/>
              </a:lnSpc>
              <a:spcBef>
                <a:spcPts val="400"/>
              </a:spcBef>
              <a:spcAft>
                <a:spcPts val="0"/>
              </a:spcAft>
              <a:buClr>
                <a:schemeClr val="dk1"/>
              </a:buClr>
              <a:buSzPts val="1600"/>
              <a:buChar char="•"/>
              <a:defRPr/>
            </a:lvl2pPr>
            <a:lvl3pPr marL="1371600" lvl="2" indent="-330200" algn="l">
              <a:lnSpc>
                <a:spcPct val="90000"/>
              </a:lnSpc>
              <a:spcBef>
                <a:spcPts val="400"/>
              </a:spcBef>
              <a:spcAft>
                <a:spcPts val="0"/>
              </a:spcAft>
              <a:buClr>
                <a:schemeClr val="dk1"/>
              </a:buClr>
              <a:buSzPts val="1600"/>
              <a:buChar char="•"/>
              <a:defRPr/>
            </a:lvl3pPr>
            <a:lvl4pPr marL="1828800" lvl="3" indent="-330200" algn="l">
              <a:lnSpc>
                <a:spcPct val="90000"/>
              </a:lnSpc>
              <a:spcBef>
                <a:spcPts val="400"/>
              </a:spcBef>
              <a:spcAft>
                <a:spcPts val="0"/>
              </a:spcAft>
              <a:buClr>
                <a:schemeClr val="dk1"/>
              </a:buClr>
              <a:buSzPts val="1600"/>
              <a:buChar char="•"/>
              <a:defRPr/>
            </a:lvl4pPr>
            <a:lvl5pPr marL="2286000" lvl="4" indent="-330200" algn="l">
              <a:lnSpc>
                <a:spcPct val="90000"/>
              </a:lnSpc>
              <a:spcBef>
                <a:spcPts val="400"/>
              </a:spcBef>
              <a:spcAft>
                <a:spcPts val="0"/>
              </a:spcAft>
              <a:buClr>
                <a:schemeClr val="dk1"/>
              </a:buClr>
              <a:buSzPts val="1600"/>
              <a:buChar char="•"/>
              <a:defRPr/>
            </a:lvl5pPr>
            <a:lvl6pPr marL="2743200" lvl="5" indent="-330200" algn="l">
              <a:lnSpc>
                <a:spcPct val="90000"/>
              </a:lnSpc>
              <a:spcBef>
                <a:spcPts val="400"/>
              </a:spcBef>
              <a:spcAft>
                <a:spcPts val="0"/>
              </a:spcAft>
              <a:buClr>
                <a:schemeClr val="dk1"/>
              </a:buClr>
              <a:buSzPts val="1600"/>
              <a:buChar char="•"/>
              <a:defRPr/>
            </a:lvl6pPr>
            <a:lvl7pPr marL="3200400" lvl="6" indent="-330200" algn="l">
              <a:lnSpc>
                <a:spcPct val="90000"/>
              </a:lnSpc>
              <a:spcBef>
                <a:spcPts val="400"/>
              </a:spcBef>
              <a:spcAft>
                <a:spcPts val="0"/>
              </a:spcAft>
              <a:buClr>
                <a:schemeClr val="dk1"/>
              </a:buClr>
              <a:buSzPts val="1600"/>
              <a:buChar char="•"/>
              <a:defRPr/>
            </a:lvl7pPr>
            <a:lvl8pPr marL="3657600" lvl="7" indent="-330200" algn="l">
              <a:lnSpc>
                <a:spcPct val="90000"/>
              </a:lnSpc>
              <a:spcBef>
                <a:spcPts val="400"/>
              </a:spcBef>
              <a:spcAft>
                <a:spcPts val="0"/>
              </a:spcAft>
              <a:buClr>
                <a:schemeClr val="dk1"/>
              </a:buClr>
              <a:buSzPts val="1600"/>
              <a:buChar char="•"/>
              <a:defRPr/>
            </a:lvl8pPr>
            <a:lvl9pPr marL="4114800" lvl="8" indent="-330200" algn="l">
              <a:lnSpc>
                <a:spcPct val="90000"/>
              </a:lnSpc>
              <a:spcBef>
                <a:spcPts val="400"/>
              </a:spcBef>
              <a:spcAft>
                <a:spcPts val="0"/>
              </a:spcAft>
              <a:buClr>
                <a:schemeClr val="dk1"/>
              </a:buClr>
              <a:buSzPts val="1600"/>
              <a:buChar char="•"/>
              <a:defRPr/>
            </a:lvl9pPr>
          </a:lstStyle>
          <a:p>
            <a:endParaRPr/>
          </a:p>
        </p:txBody>
      </p:sp>
      <p:sp>
        <p:nvSpPr>
          <p:cNvPr id="38" name="Google Shape;38;p6"/>
          <p:cNvSpPr txBox="1">
            <a:spLocks noGrp="1"/>
          </p:cNvSpPr>
          <p:nvPr>
            <p:ph type="dt" idx="10"/>
          </p:nvPr>
        </p:nvSpPr>
        <p:spPr>
          <a:xfrm>
            <a:off x="628650" y="4767264"/>
            <a:ext cx="2057400" cy="273900"/>
          </a:xfrm>
          <a:prstGeom prst="rect">
            <a:avLst/>
          </a:prstGeom>
          <a:noFill/>
          <a:ln>
            <a:noFill/>
          </a:ln>
        </p:spPr>
        <p:txBody>
          <a:bodyPr spcFirstLastPara="1" wrap="square" lIns="79125" tIns="39550" rIns="79125" bIns="39550"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39" name="Google Shape;39;p6"/>
          <p:cNvSpPr txBox="1">
            <a:spLocks noGrp="1"/>
          </p:cNvSpPr>
          <p:nvPr>
            <p:ph type="ftr" idx="11"/>
          </p:nvPr>
        </p:nvSpPr>
        <p:spPr>
          <a:xfrm>
            <a:off x="3028950" y="4767264"/>
            <a:ext cx="3086100" cy="273900"/>
          </a:xfrm>
          <a:prstGeom prst="rect">
            <a:avLst/>
          </a:prstGeom>
          <a:noFill/>
          <a:ln>
            <a:noFill/>
          </a:ln>
        </p:spPr>
        <p:txBody>
          <a:bodyPr spcFirstLastPara="1" wrap="square" lIns="79125" tIns="39550" rIns="79125" bIns="39550"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40" name="Google Shape;40;p6"/>
          <p:cNvSpPr txBox="1">
            <a:spLocks noGrp="1"/>
          </p:cNvSpPr>
          <p:nvPr>
            <p:ph type="sldNum" idx="12"/>
          </p:nvPr>
        </p:nvSpPr>
        <p:spPr>
          <a:xfrm>
            <a:off x="6457951" y="4767264"/>
            <a:ext cx="2057400" cy="273900"/>
          </a:xfrm>
          <a:prstGeom prst="rect">
            <a:avLst/>
          </a:prstGeom>
          <a:noFill/>
          <a:ln>
            <a:noFill/>
          </a:ln>
        </p:spPr>
        <p:txBody>
          <a:bodyPr spcFirstLastPara="1" wrap="square" lIns="79125" tIns="39550" rIns="79125" bIns="39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629841" y="273845"/>
            <a:ext cx="7886700" cy="994200"/>
          </a:xfrm>
          <a:prstGeom prst="rect">
            <a:avLst/>
          </a:prstGeom>
          <a:noFill/>
          <a:ln>
            <a:noFill/>
          </a:ln>
        </p:spPr>
        <p:txBody>
          <a:bodyPr spcFirstLastPara="1" wrap="square" lIns="79125" tIns="39550" rIns="79125" bIns="39550" anchor="ctr" anchorCtr="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3" name="Google Shape;43;p7"/>
          <p:cNvSpPr txBox="1">
            <a:spLocks noGrp="1"/>
          </p:cNvSpPr>
          <p:nvPr>
            <p:ph type="body" idx="1"/>
          </p:nvPr>
        </p:nvSpPr>
        <p:spPr>
          <a:xfrm>
            <a:off x="629842" y="1260872"/>
            <a:ext cx="3868200" cy="618000"/>
          </a:xfrm>
          <a:prstGeom prst="rect">
            <a:avLst/>
          </a:prstGeom>
          <a:noFill/>
          <a:ln>
            <a:noFill/>
          </a:ln>
        </p:spPr>
        <p:txBody>
          <a:bodyPr spcFirstLastPara="1" wrap="square" lIns="79125" tIns="39550" rIns="79125" bIns="39550" anchor="b" anchorCtr="0">
            <a:noAutofit/>
          </a:bodyPr>
          <a:lstStyle>
            <a:lvl1pPr marL="457200" lvl="0" indent="-228600" algn="l">
              <a:lnSpc>
                <a:spcPct val="90000"/>
              </a:lnSpc>
              <a:spcBef>
                <a:spcPts val="900"/>
              </a:spcBef>
              <a:spcAft>
                <a:spcPts val="0"/>
              </a:spcAft>
              <a:buClr>
                <a:schemeClr val="dk1"/>
              </a:buClr>
              <a:buSzPts val="2100"/>
              <a:buNone/>
              <a:defRPr sz="2100" b="1"/>
            </a:lvl1pPr>
            <a:lvl2pPr marL="914400" lvl="1" indent="-228600" algn="l">
              <a:lnSpc>
                <a:spcPct val="90000"/>
              </a:lnSpc>
              <a:spcBef>
                <a:spcPts val="400"/>
              </a:spcBef>
              <a:spcAft>
                <a:spcPts val="0"/>
              </a:spcAft>
              <a:buClr>
                <a:schemeClr val="dk1"/>
              </a:buClr>
              <a:buSzPts val="1700"/>
              <a:buNone/>
              <a:defRPr sz="1700" b="1"/>
            </a:lvl2pPr>
            <a:lvl3pPr marL="1371600" lvl="2" indent="-228600" algn="l">
              <a:lnSpc>
                <a:spcPct val="90000"/>
              </a:lnSpc>
              <a:spcBef>
                <a:spcPts val="400"/>
              </a:spcBef>
              <a:spcAft>
                <a:spcPts val="0"/>
              </a:spcAft>
              <a:buClr>
                <a:schemeClr val="dk1"/>
              </a:buClr>
              <a:buSzPts val="1600"/>
              <a:buNone/>
              <a:defRPr sz="1600" b="1"/>
            </a:lvl3pPr>
            <a:lvl4pPr marL="1828800" lvl="3" indent="-228600" algn="l">
              <a:lnSpc>
                <a:spcPct val="90000"/>
              </a:lnSpc>
              <a:spcBef>
                <a:spcPts val="400"/>
              </a:spcBef>
              <a:spcAft>
                <a:spcPts val="0"/>
              </a:spcAft>
              <a:buClr>
                <a:schemeClr val="dk1"/>
              </a:buClr>
              <a:buSzPts val="1400"/>
              <a:buNone/>
              <a:defRPr sz="1400" b="1"/>
            </a:lvl4pPr>
            <a:lvl5pPr marL="2286000" lvl="4" indent="-228600" algn="l">
              <a:lnSpc>
                <a:spcPct val="90000"/>
              </a:lnSpc>
              <a:spcBef>
                <a:spcPts val="400"/>
              </a:spcBef>
              <a:spcAft>
                <a:spcPts val="0"/>
              </a:spcAft>
              <a:buClr>
                <a:schemeClr val="dk1"/>
              </a:buClr>
              <a:buSzPts val="1400"/>
              <a:buNone/>
              <a:defRPr sz="1400" b="1"/>
            </a:lvl5pPr>
            <a:lvl6pPr marL="2743200" lvl="5" indent="-228600" algn="l">
              <a:lnSpc>
                <a:spcPct val="90000"/>
              </a:lnSpc>
              <a:spcBef>
                <a:spcPts val="400"/>
              </a:spcBef>
              <a:spcAft>
                <a:spcPts val="0"/>
              </a:spcAft>
              <a:buClr>
                <a:schemeClr val="dk1"/>
              </a:buClr>
              <a:buSzPts val="1400"/>
              <a:buNone/>
              <a:defRPr sz="1400" b="1"/>
            </a:lvl6pPr>
            <a:lvl7pPr marL="3200400" lvl="6" indent="-228600" algn="l">
              <a:lnSpc>
                <a:spcPct val="90000"/>
              </a:lnSpc>
              <a:spcBef>
                <a:spcPts val="400"/>
              </a:spcBef>
              <a:spcAft>
                <a:spcPts val="0"/>
              </a:spcAft>
              <a:buClr>
                <a:schemeClr val="dk1"/>
              </a:buClr>
              <a:buSzPts val="1400"/>
              <a:buNone/>
              <a:defRPr sz="1400" b="1"/>
            </a:lvl7pPr>
            <a:lvl8pPr marL="3657600" lvl="7" indent="-228600" algn="l">
              <a:lnSpc>
                <a:spcPct val="90000"/>
              </a:lnSpc>
              <a:spcBef>
                <a:spcPts val="400"/>
              </a:spcBef>
              <a:spcAft>
                <a:spcPts val="0"/>
              </a:spcAft>
              <a:buClr>
                <a:schemeClr val="dk1"/>
              </a:buClr>
              <a:buSzPts val="1400"/>
              <a:buNone/>
              <a:defRPr sz="1400" b="1"/>
            </a:lvl8pPr>
            <a:lvl9pPr marL="4114800" lvl="8" indent="-228600" algn="l">
              <a:lnSpc>
                <a:spcPct val="90000"/>
              </a:lnSpc>
              <a:spcBef>
                <a:spcPts val="400"/>
              </a:spcBef>
              <a:spcAft>
                <a:spcPts val="0"/>
              </a:spcAft>
              <a:buClr>
                <a:schemeClr val="dk1"/>
              </a:buClr>
              <a:buSzPts val="1400"/>
              <a:buNone/>
              <a:defRPr sz="1400" b="1"/>
            </a:lvl9pPr>
          </a:lstStyle>
          <a:p>
            <a:endParaRPr/>
          </a:p>
        </p:txBody>
      </p:sp>
      <p:sp>
        <p:nvSpPr>
          <p:cNvPr id="44" name="Google Shape;44;p7"/>
          <p:cNvSpPr txBox="1">
            <a:spLocks noGrp="1"/>
          </p:cNvSpPr>
          <p:nvPr>
            <p:ph type="body" idx="2"/>
          </p:nvPr>
        </p:nvSpPr>
        <p:spPr>
          <a:xfrm>
            <a:off x="629842" y="1878806"/>
            <a:ext cx="3868200" cy="2763300"/>
          </a:xfrm>
          <a:prstGeom prst="rect">
            <a:avLst/>
          </a:prstGeom>
          <a:noFill/>
          <a:ln>
            <a:noFill/>
          </a:ln>
        </p:spPr>
        <p:txBody>
          <a:bodyPr spcFirstLastPara="1" wrap="square" lIns="79125" tIns="39550" rIns="79125" bIns="39550" anchor="t" anchorCtr="0">
            <a:noAutofit/>
          </a:bodyPr>
          <a:lstStyle>
            <a:lvl1pPr marL="457200" lvl="0" indent="-330200" algn="l">
              <a:lnSpc>
                <a:spcPct val="90000"/>
              </a:lnSpc>
              <a:spcBef>
                <a:spcPts val="900"/>
              </a:spcBef>
              <a:spcAft>
                <a:spcPts val="0"/>
              </a:spcAft>
              <a:buClr>
                <a:schemeClr val="dk1"/>
              </a:buClr>
              <a:buSzPts val="1600"/>
              <a:buChar char="•"/>
              <a:defRPr/>
            </a:lvl1pPr>
            <a:lvl2pPr marL="914400" lvl="1" indent="-330200" algn="l">
              <a:lnSpc>
                <a:spcPct val="90000"/>
              </a:lnSpc>
              <a:spcBef>
                <a:spcPts val="400"/>
              </a:spcBef>
              <a:spcAft>
                <a:spcPts val="0"/>
              </a:spcAft>
              <a:buClr>
                <a:schemeClr val="dk1"/>
              </a:buClr>
              <a:buSzPts val="1600"/>
              <a:buChar char="•"/>
              <a:defRPr/>
            </a:lvl2pPr>
            <a:lvl3pPr marL="1371600" lvl="2" indent="-330200" algn="l">
              <a:lnSpc>
                <a:spcPct val="90000"/>
              </a:lnSpc>
              <a:spcBef>
                <a:spcPts val="400"/>
              </a:spcBef>
              <a:spcAft>
                <a:spcPts val="0"/>
              </a:spcAft>
              <a:buClr>
                <a:schemeClr val="dk1"/>
              </a:buClr>
              <a:buSzPts val="1600"/>
              <a:buChar char="•"/>
              <a:defRPr/>
            </a:lvl3pPr>
            <a:lvl4pPr marL="1828800" lvl="3" indent="-330200" algn="l">
              <a:lnSpc>
                <a:spcPct val="90000"/>
              </a:lnSpc>
              <a:spcBef>
                <a:spcPts val="400"/>
              </a:spcBef>
              <a:spcAft>
                <a:spcPts val="0"/>
              </a:spcAft>
              <a:buClr>
                <a:schemeClr val="dk1"/>
              </a:buClr>
              <a:buSzPts val="1600"/>
              <a:buChar char="•"/>
              <a:defRPr/>
            </a:lvl4pPr>
            <a:lvl5pPr marL="2286000" lvl="4" indent="-330200" algn="l">
              <a:lnSpc>
                <a:spcPct val="90000"/>
              </a:lnSpc>
              <a:spcBef>
                <a:spcPts val="400"/>
              </a:spcBef>
              <a:spcAft>
                <a:spcPts val="0"/>
              </a:spcAft>
              <a:buClr>
                <a:schemeClr val="dk1"/>
              </a:buClr>
              <a:buSzPts val="1600"/>
              <a:buChar char="•"/>
              <a:defRPr/>
            </a:lvl5pPr>
            <a:lvl6pPr marL="2743200" lvl="5" indent="-330200" algn="l">
              <a:lnSpc>
                <a:spcPct val="90000"/>
              </a:lnSpc>
              <a:spcBef>
                <a:spcPts val="400"/>
              </a:spcBef>
              <a:spcAft>
                <a:spcPts val="0"/>
              </a:spcAft>
              <a:buClr>
                <a:schemeClr val="dk1"/>
              </a:buClr>
              <a:buSzPts val="1600"/>
              <a:buChar char="•"/>
              <a:defRPr/>
            </a:lvl6pPr>
            <a:lvl7pPr marL="3200400" lvl="6" indent="-330200" algn="l">
              <a:lnSpc>
                <a:spcPct val="90000"/>
              </a:lnSpc>
              <a:spcBef>
                <a:spcPts val="400"/>
              </a:spcBef>
              <a:spcAft>
                <a:spcPts val="0"/>
              </a:spcAft>
              <a:buClr>
                <a:schemeClr val="dk1"/>
              </a:buClr>
              <a:buSzPts val="1600"/>
              <a:buChar char="•"/>
              <a:defRPr/>
            </a:lvl7pPr>
            <a:lvl8pPr marL="3657600" lvl="7" indent="-330200" algn="l">
              <a:lnSpc>
                <a:spcPct val="90000"/>
              </a:lnSpc>
              <a:spcBef>
                <a:spcPts val="400"/>
              </a:spcBef>
              <a:spcAft>
                <a:spcPts val="0"/>
              </a:spcAft>
              <a:buClr>
                <a:schemeClr val="dk1"/>
              </a:buClr>
              <a:buSzPts val="1600"/>
              <a:buChar char="•"/>
              <a:defRPr/>
            </a:lvl8pPr>
            <a:lvl9pPr marL="4114800" lvl="8" indent="-330200" algn="l">
              <a:lnSpc>
                <a:spcPct val="90000"/>
              </a:lnSpc>
              <a:spcBef>
                <a:spcPts val="400"/>
              </a:spcBef>
              <a:spcAft>
                <a:spcPts val="0"/>
              </a:spcAft>
              <a:buClr>
                <a:schemeClr val="dk1"/>
              </a:buClr>
              <a:buSzPts val="1600"/>
              <a:buChar char="•"/>
              <a:defRPr/>
            </a:lvl9pPr>
          </a:lstStyle>
          <a:p>
            <a:endParaRPr/>
          </a:p>
        </p:txBody>
      </p:sp>
      <p:sp>
        <p:nvSpPr>
          <p:cNvPr id="45" name="Google Shape;45;p7"/>
          <p:cNvSpPr txBox="1">
            <a:spLocks noGrp="1"/>
          </p:cNvSpPr>
          <p:nvPr>
            <p:ph type="body" idx="3"/>
          </p:nvPr>
        </p:nvSpPr>
        <p:spPr>
          <a:xfrm>
            <a:off x="4629150" y="1260872"/>
            <a:ext cx="3887400" cy="618000"/>
          </a:xfrm>
          <a:prstGeom prst="rect">
            <a:avLst/>
          </a:prstGeom>
          <a:noFill/>
          <a:ln>
            <a:noFill/>
          </a:ln>
        </p:spPr>
        <p:txBody>
          <a:bodyPr spcFirstLastPara="1" wrap="square" lIns="79125" tIns="39550" rIns="79125" bIns="39550" anchor="b" anchorCtr="0">
            <a:noAutofit/>
          </a:bodyPr>
          <a:lstStyle>
            <a:lvl1pPr marL="457200" lvl="0" indent="-228600" algn="l">
              <a:lnSpc>
                <a:spcPct val="90000"/>
              </a:lnSpc>
              <a:spcBef>
                <a:spcPts val="900"/>
              </a:spcBef>
              <a:spcAft>
                <a:spcPts val="0"/>
              </a:spcAft>
              <a:buClr>
                <a:schemeClr val="dk1"/>
              </a:buClr>
              <a:buSzPts val="2100"/>
              <a:buNone/>
              <a:defRPr sz="2100" b="1"/>
            </a:lvl1pPr>
            <a:lvl2pPr marL="914400" lvl="1" indent="-228600" algn="l">
              <a:lnSpc>
                <a:spcPct val="90000"/>
              </a:lnSpc>
              <a:spcBef>
                <a:spcPts val="400"/>
              </a:spcBef>
              <a:spcAft>
                <a:spcPts val="0"/>
              </a:spcAft>
              <a:buClr>
                <a:schemeClr val="dk1"/>
              </a:buClr>
              <a:buSzPts val="1700"/>
              <a:buNone/>
              <a:defRPr sz="1700" b="1"/>
            </a:lvl2pPr>
            <a:lvl3pPr marL="1371600" lvl="2" indent="-228600" algn="l">
              <a:lnSpc>
                <a:spcPct val="90000"/>
              </a:lnSpc>
              <a:spcBef>
                <a:spcPts val="400"/>
              </a:spcBef>
              <a:spcAft>
                <a:spcPts val="0"/>
              </a:spcAft>
              <a:buClr>
                <a:schemeClr val="dk1"/>
              </a:buClr>
              <a:buSzPts val="1600"/>
              <a:buNone/>
              <a:defRPr sz="1600" b="1"/>
            </a:lvl3pPr>
            <a:lvl4pPr marL="1828800" lvl="3" indent="-228600" algn="l">
              <a:lnSpc>
                <a:spcPct val="90000"/>
              </a:lnSpc>
              <a:spcBef>
                <a:spcPts val="400"/>
              </a:spcBef>
              <a:spcAft>
                <a:spcPts val="0"/>
              </a:spcAft>
              <a:buClr>
                <a:schemeClr val="dk1"/>
              </a:buClr>
              <a:buSzPts val="1400"/>
              <a:buNone/>
              <a:defRPr sz="1400" b="1"/>
            </a:lvl4pPr>
            <a:lvl5pPr marL="2286000" lvl="4" indent="-228600" algn="l">
              <a:lnSpc>
                <a:spcPct val="90000"/>
              </a:lnSpc>
              <a:spcBef>
                <a:spcPts val="400"/>
              </a:spcBef>
              <a:spcAft>
                <a:spcPts val="0"/>
              </a:spcAft>
              <a:buClr>
                <a:schemeClr val="dk1"/>
              </a:buClr>
              <a:buSzPts val="1400"/>
              <a:buNone/>
              <a:defRPr sz="1400" b="1"/>
            </a:lvl5pPr>
            <a:lvl6pPr marL="2743200" lvl="5" indent="-228600" algn="l">
              <a:lnSpc>
                <a:spcPct val="90000"/>
              </a:lnSpc>
              <a:spcBef>
                <a:spcPts val="400"/>
              </a:spcBef>
              <a:spcAft>
                <a:spcPts val="0"/>
              </a:spcAft>
              <a:buClr>
                <a:schemeClr val="dk1"/>
              </a:buClr>
              <a:buSzPts val="1400"/>
              <a:buNone/>
              <a:defRPr sz="1400" b="1"/>
            </a:lvl6pPr>
            <a:lvl7pPr marL="3200400" lvl="6" indent="-228600" algn="l">
              <a:lnSpc>
                <a:spcPct val="90000"/>
              </a:lnSpc>
              <a:spcBef>
                <a:spcPts val="400"/>
              </a:spcBef>
              <a:spcAft>
                <a:spcPts val="0"/>
              </a:spcAft>
              <a:buClr>
                <a:schemeClr val="dk1"/>
              </a:buClr>
              <a:buSzPts val="1400"/>
              <a:buNone/>
              <a:defRPr sz="1400" b="1"/>
            </a:lvl7pPr>
            <a:lvl8pPr marL="3657600" lvl="7" indent="-228600" algn="l">
              <a:lnSpc>
                <a:spcPct val="90000"/>
              </a:lnSpc>
              <a:spcBef>
                <a:spcPts val="400"/>
              </a:spcBef>
              <a:spcAft>
                <a:spcPts val="0"/>
              </a:spcAft>
              <a:buClr>
                <a:schemeClr val="dk1"/>
              </a:buClr>
              <a:buSzPts val="1400"/>
              <a:buNone/>
              <a:defRPr sz="1400" b="1"/>
            </a:lvl8pPr>
            <a:lvl9pPr marL="4114800" lvl="8" indent="-228600" algn="l">
              <a:lnSpc>
                <a:spcPct val="90000"/>
              </a:lnSpc>
              <a:spcBef>
                <a:spcPts val="400"/>
              </a:spcBef>
              <a:spcAft>
                <a:spcPts val="0"/>
              </a:spcAft>
              <a:buClr>
                <a:schemeClr val="dk1"/>
              </a:buClr>
              <a:buSzPts val="1400"/>
              <a:buNone/>
              <a:defRPr sz="1400" b="1"/>
            </a:lvl9pPr>
          </a:lstStyle>
          <a:p>
            <a:endParaRPr/>
          </a:p>
        </p:txBody>
      </p:sp>
      <p:sp>
        <p:nvSpPr>
          <p:cNvPr id="46" name="Google Shape;46;p7"/>
          <p:cNvSpPr txBox="1">
            <a:spLocks noGrp="1"/>
          </p:cNvSpPr>
          <p:nvPr>
            <p:ph type="body" idx="4"/>
          </p:nvPr>
        </p:nvSpPr>
        <p:spPr>
          <a:xfrm>
            <a:off x="4629150" y="1878806"/>
            <a:ext cx="3887400" cy="2763300"/>
          </a:xfrm>
          <a:prstGeom prst="rect">
            <a:avLst/>
          </a:prstGeom>
          <a:noFill/>
          <a:ln>
            <a:noFill/>
          </a:ln>
        </p:spPr>
        <p:txBody>
          <a:bodyPr spcFirstLastPara="1" wrap="square" lIns="79125" tIns="39550" rIns="79125" bIns="39550" anchor="t" anchorCtr="0">
            <a:noAutofit/>
          </a:bodyPr>
          <a:lstStyle>
            <a:lvl1pPr marL="457200" lvl="0" indent="-330200" algn="l">
              <a:lnSpc>
                <a:spcPct val="90000"/>
              </a:lnSpc>
              <a:spcBef>
                <a:spcPts val="900"/>
              </a:spcBef>
              <a:spcAft>
                <a:spcPts val="0"/>
              </a:spcAft>
              <a:buClr>
                <a:schemeClr val="dk1"/>
              </a:buClr>
              <a:buSzPts val="1600"/>
              <a:buChar char="•"/>
              <a:defRPr/>
            </a:lvl1pPr>
            <a:lvl2pPr marL="914400" lvl="1" indent="-330200" algn="l">
              <a:lnSpc>
                <a:spcPct val="90000"/>
              </a:lnSpc>
              <a:spcBef>
                <a:spcPts val="400"/>
              </a:spcBef>
              <a:spcAft>
                <a:spcPts val="0"/>
              </a:spcAft>
              <a:buClr>
                <a:schemeClr val="dk1"/>
              </a:buClr>
              <a:buSzPts val="1600"/>
              <a:buChar char="•"/>
              <a:defRPr/>
            </a:lvl2pPr>
            <a:lvl3pPr marL="1371600" lvl="2" indent="-330200" algn="l">
              <a:lnSpc>
                <a:spcPct val="90000"/>
              </a:lnSpc>
              <a:spcBef>
                <a:spcPts val="400"/>
              </a:spcBef>
              <a:spcAft>
                <a:spcPts val="0"/>
              </a:spcAft>
              <a:buClr>
                <a:schemeClr val="dk1"/>
              </a:buClr>
              <a:buSzPts val="1600"/>
              <a:buChar char="•"/>
              <a:defRPr/>
            </a:lvl3pPr>
            <a:lvl4pPr marL="1828800" lvl="3" indent="-330200" algn="l">
              <a:lnSpc>
                <a:spcPct val="90000"/>
              </a:lnSpc>
              <a:spcBef>
                <a:spcPts val="400"/>
              </a:spcBef>
              <a:spcAft>
                <a:spcPts val="0"/>
              </a:spcAft>
              <a:buClr>
                <a:schemeClr val="dk1"/>
              </a:buClr>
              <a:buSzPts val="1600"/>
              <a:buChar char="•"/>
              <a:defRPr/>
            </a:lvl4pPr>
            <a:lvl5pPr marL="2286000" lvl="4" indent="-330200" algn="l">
              <a:lnSpc>
                <a:spcPct val="90000"/>
              </a:lnSpc>
              <a:spcBef>
                <a:spcPts val="400"/>
              </a:spcBef>
              <a:spcAft>
                <a:spcPts val="0"/>
              </a:spcAft>
              <a:buClr>
                <a:schemeClr val="dk1"/>
              </a:buClr>
              <a:buSzPts val="1600"/>
              <a:buChar char="•"/>
              <a:defRPr/>
            </a:lvl5pPr>
            <a:lvl6pPr marL="2743200" lvl="5" indent="-330200" algn="l">
              <a:lnSpc>
                <a:spcPct val="90000"/>
              </a:lnSpc>
              <a:spcBef>
                <a:spcPts val="400"/>
              </a:spcBef>
              <a:spcAft>
                <a:spcPts val="0"/>
              </a:spcAft>
              <a:buClr>
                <a:schemeClr val="dk1"/>
              </a:buClr>
              <a:buSzPts val="1600"/>
              <a:buChar char="•"/>
              <a:defRPr/>
            </a:lvl6pPr>
            <a:lvl7pPr marL="3200400" lvl="6" indent="-330200" algn="l">
              <a:lnSpc>
                <a:spcPct val="90000"/>
              </a:lnSpc>
              <a:spcBef>
                <a:spcPts val="400"/>
              </a:spcBef>
              <a:spcAft>
                <a:spcPts val="0"/>
              </a:spcAft>
              <a:buClr>
                <a:schemeClr val="dk1"/>
              </a:buClr>
              <a:buSzPts val="1600"/>
              <a:buChar char="•"/>
              <a:defRPr/>
            </a:lvl7pPr>
            <a:lvl8pPr marL="3657600" lvl="7" indent="-330200" algn="l">
              <a:lnSpc>
                <a:spcPct val="90000"/>
              </a:lnSpc>
              <a:spcBef>
                <a:spcPts val="400"/>
              </a:spcBef>
              <a:spcAft>
                <a:spcPts val="0"/>
              </a:spcAft>
              <a:buClr>
                <a:schemeClr val="dk1"/>
              </a:buClr>
              <a:buSzPts val="1600"/>
              <a:buChar char="•"/>
              <a:defRPr/>
            </a:lvl8pPr>
            <a:lvl9pPr marL="4114800" lvl="8" indent="-330200" algn="l">
              <a:lnSpc>
                <a:spcPct val="90000"/>
              </a:lnSpc>
              <a:spcBef>
                <a:spcPts val="400"/>
              </a:spcBef>
              <a:spcAft>
                <a:spcPts val="0"/>
              </a:spcAft>
              <a:buClr>
                <a:schemeClr val="dk1"/>
              </a:buClr>
              <a:buSzPts val="1600"/>
              <a:buChar char="•"/>
              <a:defRPr/>
            </a:lvl9pPr>
          </a:lstStyle>
          <a:p>
            <a:endParaRPr/>
          </a:p>
        </p:txBody>
      </p:sp>
      <p:sp>
        <p:nvSpPr>
          <p:cNvPr id="47" name="Google Shape;47;p7"/>
          <p:cNvSpPr txBox="1">
            <a:spLocks noGrp="1"/>
          </p:cNvSpPr>
          <p:nvPr>
            <p:ph type="dt" idx="10"/>
          </p:nvPr>
        </p:nvSpPr>
        <p:spPr>
          <a:xfrm>
            <a:off x="628650" y="4767264"/>
            <a:ext cx="2057400" cy="273900"/>
          </a:xfrm>
          <a:prstGeom prst="rect">
            <a:avLst/>
          </a:prstGeom>
          <a:noFill/>
          <a:ln>
            <a:noFill/>
          </a:ln>
        </p:spPr>
        <p:txBody>
          <a:bodyPr spcFirstLastPara="1" wrap="square" lIns="79125" tIns="39550" rIns="79125" bIns="39550"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48" name="Google Shape;48;p7"/>
          <p:cNvSpPr txBox="1">
            <a:spLocks noGrp="1"/>
          </p:cNvSpPr>
          <p:nvPr>
            <p:ph type="ftr" idx="11"/>
          </p:nvPr>
        </p:nvSpPr>
        <p:spPr>
          <a:xfrm>
            <a:off x="3028950" y="4767264"/>
            <a:ext cx="3086100" cy="273900"/>
          </a:xfrm>
          <a:prstGeom prst="rect">
            <a:avLst/>
          </a:prstGeom>
          <a:noFill/>
          <a:ln>
            <a:noFill/>
          </a:ln>
        </p:spPr>
        <p:txBody>
          <a:bodyPr spcFirstLastPara="1" wrap="square" lIns="79125" tIns="39550" rIns="79125" bIns="39550"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49" name="Google Shape;49;p7"/>
          <p:cNvSpPr txBox="1">
            <a:spLocks noGrp="1"/>
          </p:cNvSpPr>
          <p:nvPr>
            <p:ph type="sldNum" idx="12"/>
          </p:nvPr>
        </p:nvSpPr>
        <p:spPr>
          <a:xfrm>
            <a:off x="6457951" y="4767264"/>
            <a:ext cx="2057400" cy="273900"/>
          </a:xfrm>
          <a:prstGeom prst="rect">
            <a:avLst/>
          </a:prstGeom>
          <a:noFill/>
          <a:ln>
            <a:noFill/>
          </a:ln>
        </p:spPr>
        <p:txBody>
          <a:bodyPr spcFirstLastPara="1" wrap="square" lIns="79125" tIns="39550" rIns="79125" bIns="39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4767264"/>
            <a:ext cx="2057400" cy="273900"/>
          </a:xfrm>
          <a:prstGeom prst="rect">
            <a:avLst/>
          </a:prstGeom>
          <a:noFill/>
          <a:ln>
            <a:noFill/>
          </a:ln>
        </p:spPr>
        <p:txBody>
          <a:bodyPr spcFirstLastPara="1" wrap="square" lIns="79125" tIns="39550" rIns="79125" bIns="39550"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52" name="Google Shape;52;p8"/>
          <p:cNvSpPr txBox="1">
            <a:spLocks noGrp="1"/>
          </p:cNvSpPr>
          <p:nvPr>
            <p:ph type="ftr" idx="11"/>
          </p:nvPr>
        </p:nvSpPr>
        <p:spPr>
          <a:xfrm>
            <a:off x="3028950" y="4767264"/>
            <a:ext cx="3086100" cy="273900"/>
          </a:xfrm>
          <a:prstGeom prst="rect">
            <a:avLst/>
          </a:prstGeom>
          <a:noFill/>
          <a:ln>
            <a:noFill/>
          </a:ln>
        </p:spPr>
        <p:txBody>
          <a:bodyPr spcFirstLastPara="1" wrap="square" lIns="79125" tIns="39550" rIns="79125" bIns="39550"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53" name="Google Shape;53;p8"/>
          <p:cNvSpPr txBox="1">
            <a:spLocks noGrp="1"/>
          </p:cNvSpPr>
          <p:nvPr>
            <p:ph type="sldNum" idx="12"/>
          </p:nvPr>
        </p:nvSpPr>
        <p:spPr>
          <a:xfrm>
            <a:off x="6457951" y="4767264"/>
            <a:ext cx="2057400" cy="273900"/>
          </a:xfrm>
          <a:prstGeom prst="rect">
            <a:avLst/>
          </a:prstGeom>
          <a:noFill/>
          <a:ln>
            <a:noFill/>
          </a:ln>
        </p:spPr>
        <p:txBody>
          <a:bodyPr spcFirstLastPara="1" wrap="square" lIns="79125" tIns="39550" rIns="79125" bIns="39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342900"/>
            <a:ext cx="2949300" cy="1200000"/>
          </a:xfrm>
          <a:prstGeom prst="rect">
            <a:avLst/>
          </a:prstGeom>
          <a:noFill/>
          <a:ln>
            <a:noFill/>
          </a:ln>
        </p:spPr>
        <p:txBody>
          <a:bodyPr spcFirstLastPara="1" wrap="square" lIns="79125" tIns="39550" rIns="79125" bIns="39550" anchor="b" anchorCtr="0">
            <a:noAutofit/>
          </a:bodyPr>
          <a:lstStyle>
            <a:lvl1pPr lvl="0" algn="l">
              <a:lnSpc>
                <a:spcPct val="90000"/>
              </a:lnSpc>
              <a:spcBef>
                <a:spcPts val="0"/>
              </a:spcBef>
              <a:spcAft>
                <a:spcPts val="0"/>
              </a:spcAft>
              <a:buClr>
                <a:schemeClr val="dk1"/>
              </a:buClr>
              <a:buSzPts val="2800"/>
              <a:buFont typeface="Calibri"/>
              <a:buNone/>
              <a:defRPr sz="28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6" name="Google Shape;56;p9"/>
          <p:cNvSpPr txBox="1">
            <a:spLocks noGrp="1"/>
          </p:cNvSpPr>
          <p:nvPr>
            <p:ph type="body" idx="1"/>
          </p:nvPr>
        </p:nvSpPr>
        <p:spPr>
          <a:xfrm>
            <a:off x="3887391" y="740570"/>
            <a:ext cx="4629300" cy="3655200"/>
          </a:xfrm>
          <a:prstGeom prst="rect">
            <a:avLst/>
          </a:prstGeom>
          <a:noFill/>
          <a:ln>
            <a:noFill/>
          </a:ln>
        </p:spPr>
        <p:txBody>
          <a:bodyPr spcFirstLastPara="1" wrap="square" lIns="79125" tIns="39550" rIns="79125" bIns="39550" anchor="t" anchorCtr="0">
            <a:noAutofit/>
          </a:bodyPr>
          <a:lstStyle>
            <a:lvl1pPr marL="457200" lvl="0" indent="-406400" algn="l">
              <a:lnSpc>
                <a:spcPct val="90000"/>
              </a:lnSpc>
              <a:spcBef>
                <a:spcPts val="900"/>
              </a:spcBef>
              <a:spcAft>
                <a:spcPts val="0"/>
              </a:spcAft>
              <a:buClr>
                <a:schemeClr val="dk1"/>
              </a:buClr>
              <a:buSzPts val="2800"/>
              <a:buChar char="•"/>
              <a:defRPr sz="2800"/>
            </a:lvl1pPr>
            <a:lvl2pPr marL="914400" lvl="1" indent="-381000" algn="l">
              <a:lnSpc>
                <a:spcPct val="90000"/>
              </a:lnSpc>
              <a:spcBef>
                <a:spcPts val="400"/>
              </a:spcBef>
              <a:spcAft>
                <a:spcPts val="0"/>
              </a:spcAft>
              <a:buClr>
                <a:schemeClr val="dk1"/>
              </a:buClr>
              <a:buSzPts val="2400"/>
              <a:buChar char="•"/>
              <a:defRPr sz="2400"/>
            </a:lvl2pPr>
            <a:lvl3pPr marL="1371600" lvl="2" indent="-361950" algn="l">
              <a:lnSpc>
                <a:spcPct val="90000"/>
              </a:lnSpc>
              <a:spcBef>
                <a:spcPts val="400"/>
              </a:spcBef>
              <a:spcAft>
                <a:spcPts val="0"/>
              </a:spcAft>
              <a:buClr>
                <a:schemeClr val="dk1"/>
              </a:buClr>
              <a:buSzPts val="2100"/>
              <a:buChar char="•"/>
              <a:defRPr sz="2100"/>
            </a:lvl3pPr>
            <a:lvl4pPr marL="1828800" lvl="3" indent="-336550" algn="l">
              <a:lnSpc>
                <a:spcPct val="90000"/>
              </a:lnSpc>
              <a:spcBef>
                <a:spcPts val="400"/>
              </a:spcBef>
              <a:spcAft>
                <a:spcPts val="0"/>
              </a:spcAft>
              <a:buClr>
                <a:schemeClr val="dk1"/>
              </a:buClr>
              <a:buSzPts val="1700"/>
              <a:buChar char="•"/>
              <a:defRPr sz="1700"/>
            </a:lvl4pPr>
            <a:lvl5pPr marL="2286000" lvl="4" indent="-336550" algn="l">
              <a:lnSpc>
                <a:spcPct val="90000"/>
              </a:lnSpc>
              <a:spcBef>
                <a:spcPts val="400"/>
              </a:spcBef>
              <a:spcAft>
                <a:spcPts val="0"/>
              </a:spcAft>
              <a:buClr>
                <a:schemeClr val="dk1"/>
              </a:buClr>
              <a:buSzPts val="1700"/>
              <a:buChar char="•"/>
              <a:defRPr sz="1700"/>
            </a:lvl5pPr>
            <a:lvl6pPr marL="2743200" lvl="5" indent="-336550" algn="l">
              <a:lnSpc>
                <a:spcPct val="90000"/>
              </a:lnSpc>
              <a:spcBef>
                <a:spcPts val="400"/>
              </a:spcBef>
              <a:spcAft>
                <a:spcPts val="0"/>
              </a:spcAft>
              <a:buClr>
                <a:schemeClr val="dk1"/>
              </a:buClr>
              <a:buSzPts val="1700"/>
              <a:buChar char="•"/>
              <a:defRPr sz="1700"/>
            </a:lvl6pPr>
            <a:lvl7pPr marL="3200400" lvl="6" indent="-336550" algn="l">
              <a:lnSpc>
                <a:spcPct val="90000"/>
              </a:lnSpc>
              <a:spcBef>
                <a:spcPts val="400"/>
              </a:spcBef>
              <a:spcAft>
                <a:spcPts val="0"/>
              </a:spcAft>
              <a:buClr>
                <a:schemeClr val="dk1"/>
              </a:buClr>
              <a:buSzPts val="1700"/>
              <a:buChar char="•"/>
              <a:defRPr sz="1700"/>
            </a:lvl7pPr>
            <a:lvl8pPr marL="3657600" lvl="7" indent="-336550" algn="l">
              <a:lnSpc>
                <a:spcPct val="90000"/>
              </a:lnSpc>
              <a:spcBef>
                <a:spcPts val="400"/>
              </a:spcBef>
              <a:spcAft>
                <a:spcPts val="0"/>
              </a:spcAft>
              <a:buClr>
                <a:schemeClr val="dk1"/>
              </a:buClr>
              <a:buSzPts val="1700"/>
              <a:buChar char="•"/>
              <a:defRPr sz="1700"/>
            </a:lvl8pPr>
            <a:lvl9pPr marL="4114800" lvl="8" indent="-336550" algn="l">
              <a:lnSpc>
                <a:spcPct val="90000"/>
              </a:lnSpc>
              <a:spcBef>
                <a:spcPts val="400"/>
              </a:spcBef>
              <a:spcAft>
                <a:spcPts val="0"/>
              </a:spcAft>
              <a:buClr>
                <a:schemeClr val="dk1"/>
              </a:buClr>
              <a:buSzPts val="1700"/>
              <a:buChar char="•"/>
              <a:defRPr sz="1700"/>
            </a:lvl9pPr>
          </a:lstStyle>
          <a:p>
            <a:endParaRPr/>
          </a:p>
        </p:txBody>
      </p:sp>
      <p:sp>
        <p:nvSpPr>
          <p:cNvPr id="57" name="Google Shape;57;p9"/>
          <p:cNvSpPr txBox="1">
            <a:spLocks noGrp="1"/>
          </p:cNvSpPr>
          <p:nvPr>
            <p:ph type="body" idx="2"/>
          </p:nvPr>
        </p:nvSpPr>
        <p:spPr>
          <a:xfrm>
            <a:off x="629841" y="1543050"/>
            <a:ext cx="2949300" cy="2858700"/>
          </a:xfrm>
          <a:prstGeom prst="rect">
            <a:avLst/>
          </a:prstGeom>
          <a:noFill/>
          <a:ln>
            <a:noFill/>
          </a:ln>
        </p:spPr>
        <p:txBody>
          <a:bodyPr spcFirstLastPara="1" wrap="square" lIns="79125" tIns="39550" rIns="79125" bIns="39550" anchor="t" anchorCtr="0">
            <a:noAutofit/>
          </a:bodyPr>
          <a:lstStyle>
            <a:lvl1pPr marL="457200" lvl="0" indent="-228600" algn="l">
              <a:lnSpc>
                <a:spcPct val="90000"/>
              </a:lnSpc>
              <a:spcBef>
                <a:spcPts val="900"/>
              </a:spcBef>
              <a:spcAft>
                <a:spcPts val="0"/>
              </a:spcAft>
              <a:buClr>
                <a:schemeClr val="dk1"/>
              </a:buClr>
              <a:buSzPts val="1400"/>
              <a:buNone/>
              <a:defRPr sz="1400"/>
            </a:lvl1pPr>
            <a:lvl2pPr marL="914400" lvl="1" indent="-228600" algn="l">
              <a:lnSpc>
                <a:spcPct val="90000"/>
              </a:lnSpc>
              <a:spcBef>
                <a:spcPts val="400"/>
              </a:spcBef>
              <a:spcAft>
                <a:spcPts val="0"/>
              </a:spcAft>
              <a:buClr>
                <a:schemeClr val="dk1"/>
              </a:buClr>
              <a:buSzPts val="1200"/>
              <a:buNone/>
              <a:defRPr sz="1200"/>
            </a:lvl2pPr>
            <a:lvl3pPr marL="1371600" lvl="2" indent="-228600" algn="l">
              <a:lnSpc>
                <a:spcPct val="90000"/>
              </a:lnSpc>
              <a:spcBef>
                <a:spcPts val="400"/>
              </a:spcBef>
              <a:spcAft>
                <a:spcPts val="0"/>
              </a:spcAft>
              <a:buClr>
                <a:schemeClr val="dk1"/>
              </a:buClr>
              <a:buSzPts val="1000"/>
              <a:buNone/>
              <a:defRPr sz="1000"/>
            </a:lvl3pPr>
            <a:lvl4pPr marL="1828800" lvl="3" indent="-228600" algn="l">
              <a:lnSpc>
                <a:spcPct val="90000"/>
              </a:lnSpc>
              <a:spcBef>
                <a:spcPts val="400"/>
              </a:spcBef>
              <a:spcAft>
                <a:spcPts val="0"/>
              </a:spcAft>
              <a:buClr>
                <a:schemeClr val="dk1"/>
              </a:buClr>
              <a:buSzPts val="900"/>
              <a:buNone/>
              <a:defRPr sz="900"/>
            </a:lvl4pPr>
            <a:lvl5pPr marL="2286000" lvl="4" indent="-228600" algn="l">
              <a:lnSpc>
                <a:spcPct val="90000"/>
              </a:lnSpc>
              <a:spcBef>
                <a:spcPts val="400"/>
              </a:spcBef>
              <a:spcAft>
                <a:spcPts val="0"/>
              </a:spcAft>
              <a:buClr>
                <a:schemeClr val="dk1"/>
              </a:buClr>
              <a:buSzPts val="900"/>
              <a:buNone/>
              <a:defRPr sz="900"/>
            </a:lvl5pPr>
            <a:lvl6pPr marL="2743200" lvl="5" indent="-228600" algn="l">
              <a:lnSpc>
                <a:spcPct val="90000"/>
              </a:lnSpc>
              <a:spcBef>
                <a:spcPts val="400"/>
              </a:spcBef>
              <a:spcAft>
                <a:spcPts val="0"/>
              </a:spcAft>
              <a:buClr>
                <a:schemeClr val="dk1"/>
              </a:buClr>
              <a:buSzPts val="900"/>
              <a:buNone/>
              <a:defRPr sz="900"/>
            </a:lvl6pPr>
            <a:lvl7pPr marL="3200400" lvl="6" indent="-228600" algn="l">
              <a:lnSpc>
                <a:spcPct val="90000"/>
              </a:lnSpc>
              <a:spcBef>
                <a:spcPts val="400"/>
              </a:spcBef>
              <a:spcAft>
                <a:spcPts val="0"/>
              </a:spcAft>
              <a:buClr>
                <a:schemeClr val="dk1"/>
              </a:buClr>
              <a:buSzPts val="900"/>
              <a:buNone/>
              <a:defRPr sz="900"/>
            </a:lvl7pPr>
            <a:lvl8pPr marL="3657600" lvl="7" indent="-228600" algn="l">
              <a:lnSpc>
                <a:spcPct val="90000"/>
              </a:lnSpc>
              <a:spcBef>
                <a:spcPts val="400"/>
              </a:spcBef>
              <a:spcAft>
                <a:spcPts val="0"/>
              </a:spcAft>
              <a:buClr>
                <a:schemeClr val="dk1"/>
              </a:buClr>
              <a:buSzPts val="900"/>
              <a:buNone/>
              <a:defRPr sz="900"/>
            </a:lvl8pPr>
            <a:lvl9pPr marL="4114800" lvl="8" indent="-228600" algn="l">
              <a:lnSpc>
                <a:spcPct val="90000"/>
              </a:lnSpc>
              <a:spcBef>
                <a:spcPts val="40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628650" y="4767264"/>
            <a:ext cx="2057400" cy="273900"/>
          </a:xfrm>
          <a:prstGeom prst="rect">
            <a:avLst/>
          </a:prstGeom>
          <a:noFill/>
          <a:ln>
            <a:noFill/>
          </a:ln>
        </p:spPr>
        <p:txBody>
          <a:bodyPr spcFirstLastPara="1" wrap="square" lIns="79125" tIns="39550" rIns="79125" bIns="39550"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59" name="Google Shape;59;p9"/>
          <p:cNvSpPr txBox="1">
            <a:spLocks noGrp="1"/>
          </p:cNvSpPr>
          <p:nvPr>
            <p:ph type="ftr" idx="11"/>
          </p:nvPr>
        </p:nvSpPr>
        <p:spPr>
          <a:xfrm>
            <a:off x="3028950" y="4767264"/>
            <a:ext cx="3086100" cy="273900"/>
          </a:xfrm>
          <a:prstGeom prst="rect">
            <a:avLst/>
          </a:prstGeom>
          <a:noFill/>
          <a:ln>
            <a:noFill/>
          </a:ln>
        </p:spPr>
        <p:txBody>
          <a:bodyPr spcFirstLastPara="1" wrap="square" lIns="79125" tIns="39550" rIns="79125" bIns="39550"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60" name="Google Shape;60;p9"/>
          <p:cNvSpPr txBox="1">
            <a:spLocks noGrp="1"/>
          </p:cNvSpPr>
          <p:nvPr>
            <p:ph type="sldNum" idx="12"/>
          </p:nvPr>
        </p:nvSpPr>
        <p:spPr>
          <a:xfrm>
            <a:off x="6457951" y="4767264"/>
            <a:ext cx="2057400" cy="273900"/>
          </a:xfrm>
          <a:prstGeom prst="rect">
            <a:avLst/>
          </a:prstGeom>
          <a:noFill/>
          <a:ln>
            <a:noFill/>
          </a:ln>
        </p:spPr>
        <p:txBody>
          <a:bodyPr spcFirstLastPara="1" wrap="square" lIns="79125" tIns="39550" rIns="79125" bIns="39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342900"/>
            <a:ext cx="2949300" cy="1200000"/>
          </a:xfrm>
          <a:prstGeom prst="rect">
            <a:avLst/>
          </a:prstGeom>
          <a:noFill/>
          <a:ln>
            <a:noFill/>
          </a:ln>
        </p:spPr>
        <p:txBody>
          <a:bodyPr spcFirstLastPara="1" wrap="square" lIns="79125" tIns="39550" rIns="79125" bIns="39550" anchor="b" anchorCtr="0">
            <a:noAutofit/>
          </a:bodyPr>
          <a:lstStyle>
            <a:lvl1pPr lvl="0" algn="l">
              <a:lnSpc>
                <a:spcPct val="90000"/>
              </a:lnSpc>
              <a:spcBef>
                <a:spcPts val="0"/>
              </a:spcBef>
              <a:spcAft>
                <a:spcPts val="0"/>
              </a:spcAft>
              <a:buClr>
                <a:schemeClr val="dk1"/>
              </a:buClr>
              <a:buSzPts val="2800"/>
              <a:buFont typeface="Calibri"/>
              <a:buNone/>
              <a:defRPr sz="28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3" name="Google Shape;63;p10"/>
          <p:cNvSpPr>
            <a:spLocks noGrp="1"/>
          </p:cNvSpPr>
          <p:nvPr>
            <p:ph type="pic" idx="2"/>
          </p:nvPr>
        </p:nvSpPr>
        <p:spPr>
          <a:xfrm>
            <a:off x="3887391" y="740570"/>
            <a:ext cx="4629300" cy="3655200"/>
          </a:xfrm>
          <a:prstGeom prst="rect">
            <a:avLst/>
          </a:prstGeom>
          <a:noFill/>
          <a:ln>
            <a:noFill/>
          </a:ln>
        </p:spPr>
        <p:txBody>
          <a:bodyPr spcFirstLastPara="1" wrap="square" lIns="79125" tIns="39550" rIns="79125" bIns="39550" anchor="t" anchorCtr="0">
            <a:noAutofit/>
          </a:bodyPr>
          <a:lstStyle>
            <a:lvl1pPr marR="0" lvl="0" algn="l" rtl="0">
              <a:lnSpc>
                <a:spcPct val="90000"/>
              </a:lnSpc>
              <a:spcBef>
                <a:spcPts val="9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700"/>
              <a:buFont typeface="Arial"/>
              <a:buNone/>
              <a:defRPr sz="17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700"/>
              <a:buFont typeface="Arial"/>
              <a:buNone/>
              <a:defRPr sz="17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700"/>
              <a:buFont typeface="Arial"/>
              <a:buNone/>
              <a:defRPr sz="17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700"/>
              <a:buFont typeface="Arial"/>
              <a:buNone/>
              <a:defRPr sz="17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700"/>
              <a:buFont typeface="Arial"/>
              <a:buNone/>
              <a:defRPr sz="17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700"/>
              <a:buFont typeface="Arial"/>
              <a:buNone/>
              <a:defRPr sz="17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629841" y="1543050"/>
            <a:ext cx="2949300" cy="2858700"/>
          </a:xfrm>
          <a:prstGeom prst="rect">
            <a:avLst/>
          </a:prstGeom>
          <a:noFill/>
          <a:ln>
            <a:noFill/>
          </a:ln>
        </p:spPr>
        <p:txBody>
          <a:bodyPr spcFirstLastPara="1" wrap="square" lIns="79125" tIns="39550" rIns="79125" bIns="39550" anchor="t" anchorCtr="0">
            <a:noAutofit/>
          </a:bodyPr>
          <a:lstStyle>
            <a:lvl1pPr marL="457200" lvl="0" indent="-228600" algn="l">
              <a:lnSpc>
                <a:spcPct val="90000"/>
              </a:lnSpc>
              <a:spcBef>
                <a:spcPts val="900"/>
              </a:spcBef>
              <a:spcAft>
                <a:spcPts val="0"/>
              </a:spcAft>
              <a:buClr>
                <a:schemeClr val="dk1"/>
              </a:buClr>
              <a:buSzPts val="1400"/>
              <a:buNone/>
              <a:defRPr sz="1400"/>
            </a:lvl1pPr>
            <a:lvl2pPr marL="914400" lvl="1" indent="-228600" algn="l">
              <a:lnSpc>
                <a:spcPct val="90000"/>
              </a:lnSpc>
              <a:spcBef>
                <a:spcPts val="400"/>
              </a:spcBef>
              <a:spcAft>
                <a:spcPts val="0"/>
              </a:spcAft>
              <a:buClr>
                <a:schemeClr val="dk1"/>
              </a:buClr>
              <a:buSzPts val="1200"/>
              <a:buNone/>
              <a:defRPr sz="1200"/>
            </a:lvl2pPr>
            <a:lvl3pPr marL="1371600" lvl="2" indent="-228600" algn="l">
              <a:lnSpc>
                <a:spcPct val="90000"/>
              </a:lnSpc>
              <a:spcBef>
                <a:spcPts val="400"/>
              </a:spcBef>
              <a:spcAft>
                <a:spcPts val="0"/>
              </a:spcAft>
              <a:buClr>
                <a:schemeClr val="dk1"/>
              </a:buClr>
              <a:buSzPts val="1000"/>
              <a:buNone/>
              <a:defRPr sz="1000"/>
            </a:lvl3pPr>
            <a:lvl4pPr marL="1828800" lvl="3" indent="-228600" algn="l">
              <a:lnSpc>
                <a:spcPct val="90000"/>
              </a:lnSpc>
              <a:spcBef>
                <a:spcPts val="400"/>
              </a:spcBef>
              <a:spcAft>
                <a:spcPts val="0"/>
              </a:spcAft>
              <a:buClr>
                <a:schemeClr val="dk1"/>
              </a:buClr>
              <a:buSzPts val="900"/>
              <a:buNone/>
              <a:defRPr sz="900"/>
            </a:lvl4pPr>
            <a:lvl5pPr marL="2286000" lvl="4" indent="-228600" algn="l">
              <a:lnSpc>
                <a:spcPct val="90000"/>
              </a:lnSpc>
              <a:spcBef>
                <a:spcPts val="400"/>
              </a:spcBef>
              <a:spcAft>
                <a:spcPts val="0"/>
              </a:spcAft>
              <a:buClr>
                <a:schemeClr val="dk1"/>
              </a:buClr>
              <a:buSzPts val="900"/>
              <a:buNone/>
              <a:defRPr sz="900"/>
            </a:lvl5pPr>
            <a:lvl6pPr marL="2743200" lvl="5" indent="-228600" algn="l">
              <a:lnSpc>
                <a:spcPct val="90000"/>
              </a:lnSpc>
              <a:spcBef>
                <a:spcPts val="400"/>
              </a:spcBef>
              <a:spcAft>
                <a:spcPts val="0"/>
              </a:spcAft>
              <a:buClr>
                <a:schemeClr val="dk1"/>
              </a:buClr>
              <a:buSzPts val="900"/>
              <a:buNone/>
              <a:defRPr sz="900"/>
            </a:lvl6pPr>
            <a:lvl7pPr marL="3200400" lvl="6" indent="-228600" algn="l">
              <a:lnSpc>
                <a:spcPct val="90000"/>
              </a:lnSpc>
              <a:spcBef>
                <a:spcPts val="400"/>
              </a:spcBef>
              <a:spcAft>
                <a:spcPts val="0"/>
              </a:spcAft>
              <a:buClr>
                <a:schemeClr val="dk1"/>
              </a:buClr>
              <a:buSzPts val="900"/>
              <a:buNone/>
              <a:defRPr sz="900"/>
            </a:lvl7pPr>
            <a:lvl8pPr marL="3657600" lvl="7" indent="-228600" algn="l">
              <a:lnSpc>
                <a:spcPct val="90000"/>
              </a:lnSpc>
              <a:spcBef>
                <a:spcPts val="400"/>
              </a:spcBef>
              <a:spcAft>
                <a:spcPts val="0"/>
              </a:spcAft>
              <a:buClr>
                <a:schemeClr val="dk1"/>
              </a:buClr>
              <a:buSzPts val="900"/>
              <a:buNone/>
              <a:defRPr sz="900"/>
            </a:lvl8pPr>
            <a:lvl9pPr marL="4114800" lvl="8" indent="-228600" algn="l">
              <a:lnSpc>
                <a:spcPct val="90000"/>
              </a:lnSpc>
              <a:spcBef>
                <a:spcPts val="40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628650" y="4767264"/>
            <a:ext cx="2057400" cy="273900"/>
          </a:xfrm>
          <a:prstGeom prst="rect">
            <a:avLst/>
          </a:prstGeom>
          <a:noFill/>
          <a:ln>
            <a:noFill/>
          </a:ln>
        </p:spPr>
        <p:txBody>
          <a:bodyPr spcFirstLastPara="1" wrap="square" lIns="79125" tIns="39550" rIns="79125" bIns="39550"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66" name="Google Shape;66;p10"/>
          <p:cNvSpPr txBox="1">
            <a:spLocks noGrp="1"/>
          </p:cNvSpPr>
          <p:nvPr>
            <p:ph type="ftr" idx="11"/>
          </p:nvPr>
        </p:nvSpPr>
        <p:spPr>
          <a:xfrm>
            <a:off x="3028950" y="4767264"/>
            <a:ext cx="3086100" cy="273900"/>
          </a:xfrm>
          <a:prstGeom prst="rect">
            <a:avLst/>
          </a:prstGeom>
          <a:noFill/>
          <a:ln>
            <a:noFill/>
          </a:ln>
        </p:spPr>
        <p:txBody>
          <a:bodyPr spcFirstLastPara="1" wrap="square" lIns="79125" tIns="39550" rIns="79125" bIns="39550"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67" name="Google Shape;67;p10"/>
          <p:cNvSpPr txBox="1">
            <a:spLocks noGrp="1"/>
          </p:cNvSpPr>
          <p:nvPr>
            <p:ph type="sldNum" idx="12"/>
          </p:nvPr>
        </p:nvSpPr>
        <p:spPr>
          <a:xfrm>
            <a:off x="6457951" y="4767264"/>
            <a:ext cx="2057400" cy="273900"/>
          </a:xfrm>
          <a:prstGeom prst="rect">
            <a:avLst/>
          </a:prstGeom>
          <a:noFill/>
          <a:ln>
            <a:noFill/>
          </a:ln>
        </p:spPr>
        <p:txBody>
          <a:bodyPr spcFirstLastPara="1" wrap="square" lIns="79125" tIns="39550" rIns="79125" bIns="39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5"/>
            <a:ext cx="7886700" cy="994200"/>
          </a:xfrm>
          <a:prstGeom prst="rect">
            <a:avLst/>
          </a:prstGeom>
          <a:noFill/>
          <a:ln>
            <a:noFill/>
          </a:ln>
        </p:spPr>
        <p:txBody>
          <a:bodyPr spcFirstLastPara="1" wrap="square" lIns="79125" tIns="39550" rIns="79125" bIns="39550" anchor="ctr" anchorCtr="0">
            <a:noAutofit/>
          </a:bodyPr>
          <a:lstStyle>
            <a:lvl1pPr marR="0" lvl="0" algn="l" rtl="0">
              <a:lnSpc>
                <a:spcPct val="90000"/>
              </a:lnSpc>
              <a:spcBef>
                <a:spcPts val="0"/>
              </a:spcBef>
              <a:spcAft>
                <a:spcPts val="0"/>
              </a:spcAft>
              <a:buClr>
                <a:schemeClr val="dk1"/>
              </a:buClr>
              <a:buSzPts val="3800"/>
              <a:buFont typeface="Calibri"/>
              <a:buNone/>
              <a:defRPr sz="3800" b="0" i="0" u="none" strike="noStrike" cap="none">
                <a:solidFill>
                  <a:schemeClr val="dk1"/>
                </a:solidFill>
                <a:latin typeface="Calibri"/>
                <a:ea typeface="Calibri"/>
                <a:cs typeface="Calibri"/>
                <a:sym typeface="Calibri"/>
              </a:defRPr>
            </a:lvl1pPr>
            <a:lvl2pPr lvl="1">
              <a:spcBef>
                <a:spcPts val="0"/>
              </a:spcBef>
              <a:spcAft>
                <a:spcPts val="0"/>
              </a:spcAft>
              <a:buSzPts val="1200"/>
              <a:buNone/>
              <a:defRPr sz="1600"/>
            </a:lvl2pPr>
            <a:lvl3pPr lvl="2">
              <a:spcBef>
                <a:spcPts val="0"/>
              </a:spcBef>
              <a:spcAft>
                <a:spcPts val="0"/>
              </a:spcAft>
              <a:buSzPts val="1200"/>
              <a:buNone/>
              <a:defRPr sz="1600"/>
            </a:lvl3pPr>
            <a:lvl4pPr lvl="3">
              <a:spcBef>
                <a:spcPts val="0"/>
              </a:spcBef>
              <a:spcAft>
                <a:spcPts val="0"/>
              </a:spcAft>
              <a:buSzPts val="1200"/>
              <a:buNone/>
              <a:defRPr sz="1600"/>
            </a:lvl4pPr>
            <a:lvl5pPr lvl="4">
              <a:spcBef>
                <a:spcPts val="0"/>
              </a:spcBef>
              <a:spcAft>
                <a:spcPts val="0"/>
              </a:spcAft>
              <a:buSzPts val="1200"/>
              <a:buNone/>
              <a:defRPr sz="1600"/>
            </a:lvl5pPr>
            <a:lvl6pPr lvl="5">
              <a:spcBef>
                <a:spcPts val="0"/>
              </a:spcBef>
              <a:spcAft>
                <a:spcPts val="0"/>
              </a:spcAft>
              <a:buSzPts val="1200"/>
              <a:buNone/>
              <a:defRPr sz="1600"/>
            </a:lvl6pPr>
            <a:lvl7pPr lvl="6">
              <a:spcBef>
                <a:spcPts val="0"/>
              </a:spcBef>
              <a:spcAft>
                <a:spcPts val="0"/>
              </a:spcAft>
              <a:buSzPts val="1200"/>
              <a:buNone/>
              <a:defRPr sz="1600"/>
            </a:lvl7pPr>
            <a:lvl8pPr lvl="7">
              <a:spcBef>
                <a:spcPts val="0"/>
              </a:spcBef>
              <a:spcAft>
                <a:spcPts val="0"/>
              </a:spcAft>
              <a:buSzPts val="1200"/>
              <a:buNone/>
              <a:defRPr sz="1600"/>
            </a:lvl8pPr>
            <a:lvl9pPr lvl="8">
              <a:spcBef>
                <a:spcPts val="0"/>
              </a:spcBef>
              <a:spcAft>
                <a:spcPts val="0"/>
              </a:spcAft>
              <a:buSzPts val="1200"/>
              <a:buNone/>
              <a:defRPr sz="16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79125" tIns="39550" rIns="79125" bIns="39550" anchor="t" anchorCtr="0">
            <a:noAutofit/>
          </a:bodyPr>
          <a:lstStyle>
            <a:lvl1pPr marL="457200" marR="0" lvl="0" indent="-381000" algn="l" rtl="0">
              <a:lnSpc>
                <a:spcPct val="90000"/>
              </a:lnSpc>
              <a:spcBef>
                <a:spcPts val="9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36550" algn="l" rtl="0">
              <a:lnSpc>
                <a:spcPct val="90000"/>
              </a:lnSpc>
              <a:spcBef>
                <a:spcPts val="4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4"/>
            <a:ext cx="2057400" cy="273900"/>
          </a:xfrm>
          <a:prstGeom prst="rect">
            <a:avLst/>
          </a:prstGeom>
          <a:noFill/>
          <a:ln>
            <a:noFill/>
          </a:ln>
        </p:spPr>
        <p:txBody>
          <a:bodyPr spcFirstLastPara="1" wrap="square" lIns="79125" tIns="39550" rIns="79125" bIns="39550" anchor="ctr" anchorCtr="0">
            <a:noAutofit/>
          </a:bodyPr>
          <a:lstStyle>
            <a:lvl1pPr marR="0" lvl="0" algn="l" rtl="0">
              <a:spcBef>
                <a:spcPts val="0"/>
              </a:spcBef>
              <a:spcAft>
                <a:spcPts val="0"/>
              </a:spcAft>
              <a:buSzPts val="1200"/>
              <a:buNone/>
              <a:defRPr sz="10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4"/>
            <a:ext cx="3086100" cy="273900"/>
          </a:xfrm>
          <a:prstGeom prst="rect">
            <a:avLst/>
          </a:prstGeom>
          <a:noFill/>
          <a:ln>
            <a:noFill/>
          </a:ln>
        </p:spPr>
        <p:txBody>
          <a:bodyPr spcFirstLastPara="1" wrap="square" lIns="79125" tIns="39550" rIns="79125" bIns="39550" anchor="ctr" anchorCtr="0">
            <a:noAutofit/>
          </a:bodyPr>
          <a:lstStyle>
            <a:lvl1pPr marR="0" lvl="0" algn="ctr" rtl="0">
              <a:spcBef>
                <a:spcPts val="0"/>
              </a:spcBef>
              <a:spcAft>
                <a:spcPts val="0"/>
              </a:spcAft>
              <a:buSzPts val="1200"/>
              <a:buNone/>
              <a:defRPr sz="10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200"/>
              <a:buNone/>
              <a:defRPr sz="16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1" y="4767264"/>
            <a:ext cx="2057400" cy="273900"/>
          </a:xfrm>
          <a:prstGeom prst="rect">
            <a:avLst/>
          </a:prstGeom>
          <a:noFill/>
          <a:ln>
            <a:noFill/>
          </a:ln>
        </p:spPr>
        <p:txBody>
          <a:bodyPr spcFirstLastPara="1" wrap="square" lIns="79125" tIns="39550" rIns="79125" bIns="39550" anchor="ctr" anchorCtr="0">
            <a:noAutofit/>
          </a:bodyPr>
          <a:lstStyle>
            <a:lvl1pPr marL="0" marR="0" lvl="0" indent="0" algn="r" rtl="0">
              <a:spcBef>
                <a:spcPts val="0"/>
              </a:spcBef>
              <a:buNone/>
              <a:defRPr sz="1000" b="0" i="0" u="none" strike="noStrike" cap="none">
                <a:solidFill>
                  <a:srgbClr val="888888"/>
                </a:solidFill>
                <a:latin typeface="Calibri"/>
                <a:ea typeface="Calibri"/>
                <a:cs typeface="Calibri"/>
                <a:sym typeface="Calibri"/>
              </a:defRPr>
            </a:lvl1pPr>
            <a:lvl2pPr marL="0" marR="0" lvl="1" indent="0" algn="r" rtl="0">
              <a:spcBef>
                <a:spcPts val="0"/>
              </a:spcBef>
              <a:buNone/>
              <a:defRPr sz="1000" b="0" i="0" u="none" strike="noStrike" cap="none">
                <a:solidFill>
                  <a:srgbClr val="888888"/>
                </a:solidFill>
                <a:latin typeface="Calibri"/>
                <a:ea typeface="Calibri"/>
                <a:cs typeface="Calibri"/>
                <a:sym typeface="Calibri"/>
              </a:defRPr>
            </a:lvl2pPr>
            <a:lvl3pPr marL="0" marR="0" lvl="2" indent="0" algn="r" rtl="0">
              <a:spcBef>
                <a:spcPts val="0"/>
              </a:spcBef>
              <a:buNone/>
              <a:defRPr sz="1000" b="0" i="0" u="none" strike="noStrike" cap="none">
                <a:solidFill>
                  <a:srgbClr val="888888"/>
                </a:solidFill>
                <a:latin typeface="Calibri"/>
                <a:ea typeface="Calibri"/>
                <a:cs typeface="Calibri"/>
                <a:sym typeface="Calibri"/>
              </a:defRPr>
            </a:lvl3pPr>
            <a:lvl4pPr marL="0" marR="0" lvl="3" indent="0" algn="r" rtl="0">
              <a:spcBef>
                <a:spcPts val="0"/>
              </a:spcBef>
              <a:buNone/>
              <a:defRPr sz="1000" b="0" i="0" u="none" strike="noStrike" cap="none">
                <a:solidFill>
                  <a:srgbClr val="888888"/>
                </a:solidFill>
                <a:latin typeface="Calibri"/>
                <a:ea typeface="Calibri"/>
                <a:cs typeface="Calibri"/>
                <a:sym typeface="Calibri"/>
              </a:defRPr>
            </a:lvl4pPr>
            <a:lvl5pPr marL="0" marR="0" lvl="4" indent="0" algn="r" rtl="0">
              <a:spcBef>
                <a:spcPts val="0"/>
              </a:spcBef>
              <a:buNone/>
              <a:defRPr sz="1000" b="0" i="0" u="none" strike="noStrike" cap="none">
                <a:solidFill>
                  <a:srgbClr val="888888"/>
                </a:solidFill>
                <a:latin typeface="Calibri"/>
                <a:ea typeface="Calibri"/>
                <a:cs typeface="Calibri"/>
                <a:sym typeface="Calibri"/>
              </a:defRPr>
            </a:lvl5pPr>
            <a:lvl6pPr marL="0" marR="0" lvl="5" indent="0" algn="r" rtl="0">
              <a:spcBef>
                <a:spcPts val="0"/>
              </a:spcBef>
              <a:buNone/>
              <a:defRPr sz="1000" b="0" i="0" u="none" strike="noStrike" cap="none">
                <a:solidFill>
                  <a:srgbClr val="888888"/>
                </a:solidFill>
                <a:latin typeface="Calibri"/>
                <a:ea typeface="Calibri"/>
                <a:cs typeface="Calibri"/>
                <a:sym typeface="Calibri"/>
              </a:defRPr>
            </a:lvl6pPr>
            <a:lvl7pPr marL="0" marR="0" lvl="6" indent="0" algn="r" rtl="0">
              <a:spcBef>
                <a:spcPts val="0"/>
              </a:spcBef>
              <a:buNone/>
              <a:defRPr sz="1000" b="0" i="0" u="none" strike="noStrike" cap="none">
                <a:solidFill>
                  <a:srgbClr val="888888"/>
                </a:solidFill>
                <a:latin typeface="Calibri"/>
                <a:ea typeface="Calibri"/>
                <a:cs typeface="Calibri"/>
                <a:sym typeface="Calibri"/>
              </a:defRPr>
            </a:lvl7pPr>
            <a:lvl8pPr marL="0" marR="0" lvl="7" indent="0" algn="r" rtl="0">
              <a:spcBef>
                <a:spcPts val="0"/>
              </a:spcBef>
              <a:buNone/>
              <a:defRPr sz="1000" b="0" i="0" u="none" strike="noStrike" cap="none">
                <a:solidFill>
                  <a:srgbClr val="888888"/>
                </a:solidFill>
                <a:latin typeface="Calibri"/>
                <a:ea typeface="Calibri"/>
                <a:cs typeface="Calibri"/>
                <a:sym typeface="Calibri"/>
              </a:defRPr>
            </a:lvl8pPr>
            <a:lvl9pPr marL="0" marR="0" lvl="8" indent="0" algn="r" rtl="0">
              <a:spcBef>
                <a:spcPts val="0"/>
              </a:spcBef>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eaweb.org/articles?id=10.1257/aer.100.3.905"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github.com/ReplicationStudy/ReplicationStudyToEstimatePFforHous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628650" y="273845"/>
            <a:ext cx="7886700" cy="994200"/>
          </a:xfrm>
          <a:prstGeom prst="rect">
            <a:avLst/>
          </a:prstGeom>
        </p:spPr>
        <p:txBody>
          <a:bodyPr spcFirstLastPara="1" wrap="square" lIns="79125" tIns="39550" rIns="79125" bIns="39550" anchor="ctr" anchorCtr="0">
            <a:noAutofit/>
          </a:bodyPr>
          <a:lstStyle/>
          <a:p>
            <a:pPr marL="0" lvl="0" indent="0" algn="ctr" rtl="0">
              <a:spcBef>
                <a:spcPts val="0"/>
              </a:spcBef>
              <a:spcAft>
                <a:spcPts val="0"/>
              </a:spcAft>
              <a:buNone/>
            </a:pPr>
            <a:r>
              <a:rPr lang="en" sz="3000"/>
              <a:t>Replication of A New Approach to Estimating the Production function for Housing</a:t>
            </a:r>
            <a:endParaRPr sz="3000"/>
          </a:p>
        </p:txBody>
      </p:sp>
      <p:sp>
        <p:nvSpPr>
          <p:cNvPr id="85" name="Google Shape;85;p13"/>
          <p:cNvSpPr txBox="1">
            <a:spLocks noGrp="1"/>
          </p:cNvSpPr>
          <p:nvPr>
            <p:ph type="body" idx="1"/>
          </p:nvPr>
        </p:nvSpPr>
        <p:spPr>
          <a:xfrm>
            <a:off x="781050" y="1369225"/>
            <a:ext cx="2232300" cy="1414200"/>
          </a:xfrm>
          <a:prstGeom prst="rect">
            <a:avLst/>
          </a:prstGeom>
        </p:spPr>
        <p:txBody>
          <a:bodyPr spcFirstLastPara="1" wrap="square" lIns="79125" tIns="39550" rIns="79125" bIns="39550" anchor="t" anchorCtr="0">
            <a:noAutofit/>
          </a:bodyPr>
          <a:lstStyle/>
          <a:p>
            <a:pPr marL="0" lvl="0" indent="0" algn="l" rtl="0">
              <a:lnSpc>
                <a:spcPct val="50000"/>
              </a:lnSpc>
              <a:spcBef>
                <a:spcPts val="900"/>
              </a:spcBef>
              <a:spcAft>
                <a:spcPts val="0"/>
              </a:spcAft>
              <a:buNone/>
            </a:pPr>
            <a:r>
              <a:rPr lang="en" sz="1400"/>
              <a:t>Aniruddha Dutta</a:t>
            </a:r>
            <a:endParaRPr sz="1400"/>
          </a:p>
          <a:p>
            <a:pPr marL="0" lvl="0" indent="0" algn="l" rtl="0">
              <a:lnSpc>
                <a:spcPct val="50000"/>
              </a:lnSpc>
              <a:spcBef>
                <a:spcPts val="900"/>
              </a:spcBef>
              <a:spcAft>
                <a:spcPts val="0"/>
              </a:spcAft>
              <a:buNone/>
            </a:pPr>
            <a:r>
              <a:rPr lang="en" sz="1400"/>
              <a:t>Mansi Rathod</a:t>
            </a:r>
            <a:endParaRPr sz="1400"/>
          </a:p>
          <a:p>
            <a:pPr marL="0" lvl="0" indent="0" algn="l" rtl="0">
              <a:lnSpc>
                <a:spcPct val="50000"/>
              </a:lnSpc>
              <a:spcBef>
                <a:spcPts val="900"/>
              </a:spcBef>
              <a:spcAft>
                <a:spcPts val="0"/>
              </a:spcAft>
              <a:buNone/>
            </a:pPr>
            <a:r>
              <a:rPr lang="en" sz="1400"/>
              <a:t>Mayur Gupta</a:t>
            </a:r>
            <a:endParaRPr sz="1400"/>
          </a:p>
          <a:p>
            <a:pPr marL="0" lvl="0" indent="0" algn="l" rtl="0">
              <a:lnSpc>
                <a:spcPct val="50000"/>
              </a:lnSpc>
              <a:spcBef>
                <a:spcPts val="900"/>
              </a:spcBef>
              <a:spcAft>
                <a:spcPts val="0"/>
              </a:spcAft>
              <a:buNone/>
            </a:pPr>
            <a:r>
              <a:rPr lang="en" sz="1400"/>
              <a:t>Pradeep Prabhakar</a:t>
            </a:r>
            <a:endParaRPr sz="1400"/>
          </a:p>
          <a:p>
            <a:pPr marL="0" lvl="0" indent="0" algn="l" rtl="0">
              <a:lnSpc>
                <a:spcPct val="50000"/>
              </a:lnSpc>
              <a:spcBef>
                <a:spcPts val="900"/>
              </a:spcBef>
              <a:spcAft>
                <a:spcPts val="0"/>
              </a:spcAft>
              <a:buNone/>
            </a:pPr>
            <a:r>
              <a:rPr lang="en" sz="1400"/>
              <a:t>Sreeja Vishaly Manohar</a:t>
            </a:r>
            <a:endParaRPr sz="1400"/>
          </a:p>
          <a:p>
            <a:pPr marL="0" lvl="0" indent="0" algn="l" rtl="0">
              <a:spcBef>
                <a:spcPts val="900"/>
              </a:spcBef>
              <a:spcAft>
                <a:spcPts val="0"/>
              </a:spcAft>
              <a:buNone/>
            </a:pPr>
            <a:endParaRPr sz="2400"/>
          </a:p>
          <a:p>
            <a:pPr marL="0" lvl="0" indent="0" algn="l" rtl="0">
              <a:spcBef>
                <a:spcPts val="900"/>
              </a:spcBef>
              <a:spcAft>
                <a:spcPts val="0"/>
              </a:spcAft>
              <a:buNone/>
            </a:pPr>
            <a:endParaRPr sz="2400"/>
          </a:p>
        </p:txBody>
      </p:sp>
      <p:sp>
        <p:nvSpPr>
          <p:cNvPr id="86" name="Google Shape;86;p13"/>
          <p:cNvSpPr txBox="1"/>
          <p:nvPr/>
        </p:nvSpPr>
        <p:spPr>
          <a:xfrm>
            <a:off x="756300" y="3061925"/>
            <a:ext cx="7631400" cy="8160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1200">
                <a:solidFill>
                  <a:schemeClr val="dk1"/>
                </a:solidFill>
                <a:latin typeface="Calibri"/>
                <a:ea typeface="Calibri"/>
                <a:cs typeface="Calibri"/>
                <a:sym typeface="Calibri"/>
              </a:rPr>
              <a:t>A reference implementation of:</a:t>
            </a:r>
            <a:endParaRPr sz="1200">
              <a:solidFill>
                <a:schemeClr val="dk1"/>
              </a:solidFill>
              <a:latin typeface="Calibri"/>
              <a:ea typeface="Calibri"/>
              <a:cs typeface="Calibri"/>
              <a:sym typeface="Calibri"/>
            </a:endParaRPr>
          </a:p>
          <a:p>
            <a:pPr marL="0" lvl="0" indent="0" algn="l" rtl="0">
              <a:lnSpc>
                <a:spcPct val="80000"/>
              </a:lnSpc>
              <a:spcBef>
                <a:spcPts val="1200"/>
              </a:spcBef>
              <a:spcAft>
                <a:spcPts val="1200"/>
              </a:spcAft>
              <a:buNone/>
            </a:pPr>
            <a:r>
              <a:rPr lang="en" sz="1200">
                <a:solidFill>
                  <a:schemeClr val="dk1"/>
                </a:solidFill>
                <a:latin typeface="Calibri"/>
                <a:ea typeface="Calibri"/>
                <a:cs typeface="Calibri"/>
                <a:sym typeface="Calibri"/>
              </a:rPr>
              <a:t>Epple, Dennis, Brett Gordon, and Holger Sieg. 2010. </a:t>
            </a:r>
            <a:r>
              <a:rPr lang="en" sz="1200" i="1">
                <a:solidFill>
                  <a:schemeClr val="dk1"/>
                </a:solidFill>
                <a:latin typeface="Calibri"/>
                <a:ea typeface="Calibri"/>
                <a:cs typeface="Calibri"/>
                <a:sym typeface="Calibri"/>
              </a:rPr>
              <a:t>“A New Approach to Estimating the Production Function for Housing.”</a:t>
            </a:r>
            <a:r>
              <a:rPr lang="en" sz="1200">
                <a:solidFill>
                  <a:schemeClr val="dk1"/>
                </a:solidFill>
                <a:latin typeface="Calibri"/>
                <a:ea typeface="Calibri"/>
                <a:cs typeface="Calibri"/>
                <a:sym typeface="Calibri"/>
              </a:rPr>
              <a:t> American Economic Review, 100 (3): 905-24.</a:t>
            </a:r>
            <a:r>
              <a:rPr lang="en" sz="1200">
                <a:solidFill>
                  <a:srgbClr val="434343"/>
                </a:solidFill>
                <a:uFill>
                  <a:noFill/>
                </a:uFill>
                <a:latin typeface="Calibri"/>
                <a:ea typeface="Calibri"/>
                <a:cs typeface="Calibri"/>
                <a:sym typeface="Calibri"/>
                <a:hlinkClick r:id="rId3"/>
              </a:rPr>
              <a:t>DOI: 10.1257/aer.100.3.905</a:t>
            </a:r>
            <a:endParaRPr sz="1200">
              <a:solidFill>
                <a:srgbClr val="434343"/>
              </a:solidFill>
              <a:latin typeface="Calibri"/>
              <a:ea typeface="Calibri"/>
              <a:cs typeface="Calibri"/>
              <a:sym typeface="Calibri"/>
            </a:endParaRPr>
          </a:p>
        </p:txBody>
      </p:sp>
      <p:sp>
        <p:nvSpPr>
          <p:cNvPr id="87" name="Google Shape;87;p13"/>
          <p:cNvSpPr txBox="1"/>
          <p:nvPr/>
        </p:nvSpPr>
        <p:spPr>
          <a:xfrm>
            <a:off x="756300" y="3900125"/>
            <a:ext cx="7631400" cy="328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1200">
                <a:solidFill>
                  <a:schemeClr val="dk1"/>
                </a:solidFill>
                <a:latin typeface="Calibri"/>
                <a:ea typeface="Calibri"/>
                <a:cs typeface="Calibri"/>
                <a:sym typeface="Calibri"/>
              </a:rPr>
              <a:t>Replication GitHub Repository: </a:t>
            </a:r>
            <a:r>
              <a:rPr lang="en" sz="1200">
                <a:solidFill>
                  <a:srgbClr val="434343"/>
                </a:solidFill>
                <a:uFill>
                  <a:noFill/>
                </a:uFill>
                <a:latin typeface="Calibri"/>
                <a:ea typeface="Calibri"/>
                <a:cs typeface="Calibri"/>
                <a:sym typeface="Calibri"/>
                <a:hlinkClick r:id="rId4"/>
              </a:rPr>
              <a:t>https://github.com/ReplicationStudy/ReplicationStudyToEstimatePFforHousin</a:t>
            </a:r>
            <a:r>
              <a:rPr lang="en" sz="1200">
                <a:solidFill>
                  <a:srgbClr val="434343"/>
                </a:solidFill>
                <a:uFill>
                  <a:noFill/>
                </a:uFill>
                <a:latin typeface="Calibri"/>
                <a:ea typeface="Calibri"/>
                <a:cs typeface="Calibri"/>
                <a:sym typeface="Calibri"/>
                <a:hlinkClick r:id="rId4"/>
              </a:rPr>
              <a:t>g</a:t>
            </a:r>
            <a:endParaRPr sz="1200">
              <a:solidFill>
                <a:srgbClr val="434343"/>
              </a:solidFill>
              <a:latin typeface="Calibri"/>
              <a:ea typeface="Calibri"/>
              <a:cs typeface="Calibri"/>
              <a:sym typeface="Calibri"/>
            </a:endParaRPr>
          </a:p>
          <a:p>
            <a:pPr marL="0" lvl="0" indent="0" algn="l" rtl="0">
              <a:lnSpc>
                <a:spcPct val="80000"/>
              </a:lnSpc>
              <a:spcBef>
                <a:spcPts val="1200"/>
              </a:spcBef>
              <a:spcAft>
                <a:spcPts val="1200"/>
              </a:spcAft>
              <a:buNone/>
            </a:pPr>
            <a:endParaRPr sz="1200">
              <a:solidFill>
                <a:srgbClr val="434343"/>
              </a:solidFill>
              <a:latin typeface="Calibri"/>
              <a:ea typeface="Calibri"/>
              <a:cs typeface="Calibri"/>
              <a:sym typeface="Calibri"/>
            </a:endParaRPr>
          </a:p>
        </p:txBody>
      </p:sp>
      <p:sp>
        <p:nvSpPr>
          <p:cNvPr id="88" name="Google Shape;88;p13"/>
          <p:cNvSpPr txBox="1">
            <a:spLocks noGrp="1"/>
          </p:cNvSpPr>
          <p:nvPr>
            <p:ph type="sldNum" idx="12"/>
          </p:nvPr>
        </p:nvSpPr>
        <p:spPr>
          <a:xfrm>
            <a:off x="6457951" y="4767264"/>
            <a:ext cx="2057400" cy="273900"/>
          </a:xfrm>
          <a:prstGeom prst="rect">
            <a:avLst/>
          </a:prstGeom>
        </p:spPr>
        <p:txBody>
          <a:bodyPr spcFirstLastPara="1" wrap="square" lIns="79125" tIns="39550" rIns="79125" bIns="39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28650" y="273849"/>
            <a:ext cx="7886700" cy="716400"/>
          </a:xfrm>
          <a:prstGeom prst="rect">
            <a:avLst/>
          </a:prstGeom>
        </p:spPr>
        <p:txBody>
          <a:bodyPr spcFirstLastPara="1" wrap="square" lIns="79125" tIns="39550" rIns="79125" bIns="39550" anchor="ctr" anchorCtr="0">
            <a:noAutofit/>
          </a:bodyPr>
          <a:lstStyle/>
          <a:p>
            <a:pPr marL="0" lvl="0" indent="0" algn="l" rtl="0">
              <a:spcBef>
                <a:spcPts val="0"/>
              </a:spcBef>
              <a:spcAft>
                <a:spcPts val="0"/>
              </a:spcAft>
              <a:buNone/>
            </a:pPr>
            <a:r>
              <a:rPr lang="en" sz="2400"/>
              <a:t>Target paper - Estimating Production function for housing </a:t>
            </a:r>
            <a:endParaRPr sz="2400"/>
          </a:p>
        </p:txBody>
      </p:sp>
      <p:sp>
        <p:nvSpPr>
          <p:cNvPr id="94" name="Google Shape;94;p14"/>
          <p:cNvSpPr txBox="1">
            <a:spLocks noGrp="1"/>
          </p:cNvSpPr>
          <p:nvPr>
            <p:ph type="body" idx="1"/>
          </p:nvPr>
        </p:nvSpPr>
        <p:spPr>
          <a:xfrm>
            <a:off x="628650" y="932250"/>
            <a:ext cx="4948500" cy="3755100"/>
          </a:xfrm>
          <a:prstGeom prst="rect">
            <a:avLst/>
          </a:prstGeom>
        </p:spPr>
        <p:txBody>
          <a:bodyPr spcFirstLastPara="1" wrap="square" lIns="79125" tIns="39550" rIns="79125" bIns="39550" anchor="t" anchorCtr="0">
            <a:noAutofit/>
          </a:bodyPr>
          <a:lstStyle/>
          <a:p>
            <a:pPr marL="0" lvl="0" indent="0" algn="l" rtl="0">
              <a:lnSpc>
                <a:spcPct val="100000"/>
              </a:lnSpc>
              <a:spcBef>
                <a:spcPts val="900"/>
              </a:spcBef>
              <a:spcAft>
                <a:spcPts val="0"/>
              </a:spcAft>
              <a:buNone/>
            </a:pPr>
            <a:r>
              <a:rPr lang="en" sz="1400" b="1" dirty="0"/>
              <a:t>Production function:  </a:t>
            </a:r>
            <a:r>
              <a:rPr lang="en" sz="1400" dirty="0"/>
              <a:t>A channel linking variation in attractiveness of locations versus housing consumption in urban economies</a:t>
            </a:r>
            <a:endParaRPr sz="1400" dirty="0"/>
          </a:p>
          <a:p>
            <a:pPr marL="0" lvl="0" indent="0" algn="l" rtl="0">
              <a:lnSpc>
                <a:spcPct val="100000"/>
              </a:lnSpc>
              <a:spcBef>
                <a:spcPts val="900"/>
              </a:spcBef>
              <a:spcAft>
                <a:spcPts val="0"/>
              </a:spcAft>
              <a:buNone/>
            </a:pPr>
            <a:r>
              <a:rPr lang="en" sz="1400" b="1" dirty="0"/>
              <a:t>Challenge :</a:t>
            </a:r>
            <a:r>
              <a:rPr lang="en" sz="1400" dirty="0"/>
              <a:t>Estimation is challenging because of the non-availability of quantity and price per unit of housing</a:t>
            </a:r>
            <a:endParaRPr sz="1400" dirty="0"/>
          </a:p>
          <a:p>
            <a:pPr marL="0" lvl="0" indent="0" algn="l" rtl="0">
              <a:lnSpc>
                <a:spcPct val="100000"/>
              </a:lnSpc>
              <a:spcBef>
                <a:spcPts val="900"/>
              </a:spcBef>
              <a:spcAft>
                <a:spcPts val="0"/>
              </a:spcAft>
              <a:buNone/>
            </a:pPr>
            <a:r>
              <a:rPr lang="en" sz="1400" b="1" dirty="0"/>
              <a:t>Research question : </a:t>
            </a:r>
            <a:r>
              <a:rPr lang="en" sz="1400" dirty="0"/>
              <a:t>Develop a flexible approach to estimate the production function by treating quantity and price as latent variables</a:t>
            </a:r>
            <a:endParaRPr sz="1400" dirty="0"/>
          </a:p>
          <a:p>
            <a:pPr marL="0" lvl="0" indent="0" algn="l" rtl="0">
              <a:lnSpc>
                <a:spcPct val="100000"/>
              </a:lnSpc>
              <a:spcBef>
                <a:spcPts val="1000"/>
              </a:spcBef>
              <a:spcAft>
                <a:spcPts val="0"/>
              </a:spcAft>
              <a:buNone/>
            </a:pPr>
            <a:r>
              <a:rPr lang="en" sz="1400" b="1" dirty="0"/>
              <a:t>Why replicate? </a:t>
            </a:r>
            <a:endParaRPr sz="1400" b="1" dirty="0"/>
          </a:p>
          <a:p>
            <a:pPr marL="457200" lvl="0" indent="-317500" algn="l" rtl="0">
              <a:lnSpc>
                <a:spcPct val="100000"/>
              </a:lnSpc>
              <a:spcBef>
                <a:spcPts val="900"/>
              </a:spcBef>
              <a:spcAft>
                <a:spcPts val="0"/>
              </a:spcAft>
              <a:buSzPts val="1400"/>
              <a:buChar char="•"/>
            </a:pPr>
            <a:r>
              <a:rPr lang="en" sz="1400" dirty="0"/>
              <a:t>An interesting economic experiment</a:t>
            </a:r>
            <a:endParaRPr sz="1400" dirty="0"/>
          </a:p>
          <a:p>
            <a:pPr marL="457200" lvl="0" indent="-317500" algn="l" rtl="0">
              <a:lnSpc>
                <a:spcPct val="100000"/>
              </a:lnSpc>
              <a:spcBef>
                <a:spcPts val="0"/>
              </a:spcBef>
              <a:spcAft>
                <a:spcPts val="0"/>
              </a:spcAft>
              <a:buSzPts val="1400"/>
              <a:buChar char="•"/>
            </a:pPr>
            <a:r>
              <a:rPr lang="en" sz="1400" dirty="0"/>
              <a:t>Highly cited and </a:t>
            </a:r>
            <a:r>
              <a:rPr lang="en-IN" sz="1400" dirty="0"/>
              <a:t>the availability of code and data</a:t>
            </a:r>
            <a:endParaRPr sz="1400" dirty="0"/>
          </a:p>
          <a:p>
            <a:pPr marL="457200" lvl="0" indent="-317500" algn="l" rtl="0">
              <a:lnSpc>
                <a:spcPct val="100000"/>
              </a:lnSpc>
              <a:spcBef>
                <a:spcPts val="0"/>
              </a:spcBef>
              <a:spcAft>
                <a:spcPts val="0"/>
              </a:spcAft>
              <a:buSzPts val="1400"/>
              <a:buChar char="•"/>
            </a:pPr>
            <a:r>
              <a:rPr lang="en" sz="1400" dirty="0"/>
              <a:t>Use of regression models for the estimation</a:t>
            </a:r>
            <a:endParaRPr sz="1400" dirty="0"/>
          </a:p>
          <a:p>
            <a:pPr marL="0" lvl="0" indent="0" algn="l" rtl="0">
              <a:lnSpc>
                <a:spcPct val="80000"/>
              </a:lnSpc>
              <a:spcBef>
                <a:spcPts val="900"/>
              </a:spcBef>
              <a:spcAft>
                <a:spcPts val="0"/>
              </a:spcAft>
              <a:buNone/>
            </a:pPr>
            <a:endParaRPr sz="1400" b="1" dirty="0"/>
          </a:p>
          <a:p>
            <a:pPr marL="0" lvl="0" indent="0" algn="l" rtl="0">
              <a:lnSpc>
                <a:spcPct val="80000"/>
              </a:lnSpc>
              <a:spcBef>
                <a:spcPts val="900"/>
              </a:spcBef>
              <a:spcAft>
                <a:spcPts val="0"/>
              </a:spcAft>
              <a:buNone/>
            </a:pPr>
            <a:endParaRPr sz="1400" dirty="0"/>
          </a:p>
          <a:p>
            <a:pPr marL="0" lvl="0" indent="0" algn="l" rtl="0">
              <a:lnSpc>
                <a:spcPct val="80000"/>
              </a:lnSpc>
              <a:spcBef>
                <a:spcPts val="900"/>
              </a:spcBef>
              <a:spcAft>
                <a:spcPts val="0"/>
              </a:spcAft>
              <a:buNone/>
            </a:pPr>
            <a:endParaRPr sz="2400" dirty="0"/>
          </a:p>
          <a:p>
            <a:pPr marL="0" lvl="0" indent="0" algn="l" rtl="0">
              <a:lnSpc>
                <a:spcPct val="80000"/>
              </a:lnSpc>
              <a:spcBef>
                <a:spcPts val="900"/>
              </a:spcBef>
              <a:spcAft>
                <a:spcPts val="0"/>
              </a:spcAft>
              <a:buNone/>
            </a:pPr>
            <a:endParaRPr sz="2400" dirty="0"/>
          </a:p>
        </p:txBody>
      </p:sp>
      <p:pic>
        <p:nvPicPr>
          <p:cNvPr id="95" name="Google Shape;95;p14"/>
          <p:cNvPicPr preferRelativeResize="0"/>
          <p:nvPr/>
        </p:nvPicPr>
        <p:blipFill>
          <a:blip r:embed="rId3">
            <a:alphaModFix/>
          </a:blip>
          <a:stretch>
            <a:fillRect/>
          </a:stretch>
        </p:blipFill>
        <p:spPr>
          <a:xfrm>
            <a:off x="5657850" y="1027950"/>
            <a:ext cx="3166774" cy="2672149"/>
          </a:xfrm>
          <a:prstGeom prst="rect">
            <a:avLst/>
          </a:prstGeom>
          <a:noFill/>
          <a:ln>
            <a:noFill/>
          </a:ln>
        </p:spPr>
      </p:pic>
      <p:sp>
        <p:nvSpPr>
          <p:cNvPr id="96" name="Google Shape;96;p14"/>
          <p:cNvSpPr txBox="1">
            <a:spLocks noGrp="1"/>
          </p:cNvSpPr>
          <p:nvPr>
            <p:ph type="sldNum" idx="12"/>
          </p:nvPr>
        </p:nvSpPr>
        <p:spPr>
          <a:xfrm>
            <a:off x="6457951" y="4767264"/>
            <a:ext cx="2057400" cy="273900"/>
          </a:xfrm>
          <a:prstGeom prst="rect">
            <a:avLst/>
          </a:prstGeom>
        </p:spPr>
        <p:txBody>
          <a:bodyPr spcFirstLastPara="1" wrap="square" lIns="79125" tIns="39550" rIns="79125" bIns="39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a:t>
            </a:fld>
            <a:endParaRPr/>
          </a:p>
        </p:txBody>
      </p:sp>
      <p:sp>
        <p:nvSpPr>
          <p:cNvPr id="97" name="Google Shape;97;p14"/>
          <p:cNvSpPr txBox="1"/>
          <p:nvPr/>
        </p:nvSpPr>
        <p:spPr>
          <a:xfrm>
            <a:off x="6002400" y="3700100"/>
            <a:ext cx="2968500" cy="4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latin typeface="Calibri"/>
                <a:ea typeface="Calibri"/>
                <a:cs typeface="Calibri"/>
                <a:sym typeface="Calibri"/>
              </a:rPr>
              <a:t>Just a classic supply-demand graph</a:t>
            </a:r>
            <a:endParaRPr sz="1100" i="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28650" y="273849"/>
            <a:ext cx="7886700" cy="716400"/>
          </a:xfrm>
          <a:prstGeom prst="rect">
            <a:avLst/>
          </a:prstGeom>
        </p:spPr>
        <p:txBody>
          <a:bodyPr spcFirstLastPara="1" wrap="square" lIns="79125" tIns="39550" rIns="79125" bIns="39550" anchor="ctr" anchorCtr="0">
            <a:noAutofit/>
          </a:bodyPr>
          <a:lstStyle/>
          <a:p>
            <a:pPr marL="0" lvl="0" indent="0" algn="l" rtl="0">
              <a:spcBef>
                <a:spcPts val="0"/>
              </a:spcBef>
              <a:spcAft>
                <a:spcPts val="0"/>
              </a:spcAft>
              <a:buNone/>
            </a:pPr>
            <a:r>
              <a:rPr lang="en" sz="2400"/>
              <a:t>Scientific claims of Interest</a:t>
            </a:r>
            <a:endParaRPr sz="2400"/>
          </a:p>
        </p:txBody>
      </p:sp>
      <p:sp>
        <p:nvSpPr>
          <p:cNvPr id="103" name="Google Shape;103;p15"/>
          <p:cNvSpPr txBox="1">
            <a:spLocks noGrp="1"/>
          </p:cNvSpPr>
          <p:nvPr>
            <p:ph type="body" idx="1"/>
          </p:nvPr>
        </p:nvSpPr>
        <p:spPr>
          <a:xfrm>
            <a:off x="628650" y="841500"/>
            <a:ext cx="7772400" cy="2208900"/>
          </a:xfrm>
          <a:prstGeom prst="rect">
            <a:avLst/>
          </a:prstGeom>
        </p:spPr>
        <p:txBody>
          <a:bodyPr spcFirstLastPara="1" wrap="square" lIns="79125" tIns="39550" rIns="79125" bIns="39550" anchor="t" anchorCtr="0">
            <a:noAutofit/>
          </a:bodyPr>
          <a:lstStyle/>
          <a:p>
            <a:pPr marL="0" lvl="0" indent="0" algn="l" rtl="0">
              <a:lnSpc>
                <a:spcPct val="100000"/>
              </a:lnSpc>
              <a:spcBef>
                <a:spcPts val="0"/>
              </a:spcBef>
              <a:spcAft>
                <a:spcPts val="0"/>
              </a:spcAft>
              <a:buNone/>
            </a:pPr>
            <a:r>
              <a:rPr lang="en" sz="1400" b="1" dirty="0">
                <a:solidFill>
                  <a:srgbClr val="000000"/>
                </a:solidFill>
                <a:highlight>
                  <a:srgbClr val="FFFFFF"/>
                </a:highlight>
              </a:rPr>
              <a:t>Claim : </a:t>
            </a:r>
            <a:r>
              <a:rPr lang="en" sz="1400" dirty="0">
                <a:solidFill>
                  <a:srgbClr val="000000"/>
                </a:solidFill>
                <a:highlight>
                  <a:srgbClr val="FFFFFF"/>
                </a:highlight>
              </a:rPr>
              <a:t>Based on the observed variation in land prices and housing values per unit of land, </a:t>
            </a:r>
            <a:r>
              <a:rPr lang="en" sz="1400" i="1" dirty="0">
                <a:solidFill>
                  <a:srgbClr val="000000"/>
                </a:solidFill>
                <a:highlight>
                  <a:srgbClr val="FFFFFF"/>
                </a:highlight>
              </a:rPr>
              <a:t>Epple, Gordon, and Sieg (2010)</a:t>
            </a:r>
            <a:r>
              <a:rPr lang="en" sz="1400" dirty="0">
                <a:solidFill>
                  <a:srgbClr val="000000"/>
                </a:solidFill>
                <a:highlight>
                  <a:srgbClr val="FFFFFF"/>
                </a:highlight>
              </a:rPr>
              <a:t> provided a flexible algorithm to identify the housing supply function per unit of land and the subsequent production function</a:t>
            </a:r>
            <a:endParaRPr sz="1400" dirty="0">
              <a:solidFill>
                <a:srgbClr val="000000"/>
              </a:solidFill>
              <a:highlight>
                <a:srgbClr val="FFFFFF"/>
              </a:highlight>
            </a:endParaRPr>
          </a:p>
          <a:p>
            <a:pPr marL="0" lvl="0" indent="0" algn="l" rtl="0">
              <a:lnSpc>
                <a:spcPct val="100000"/>
              </a:lnSpc>
              <a:spcBef>
                <a:spcPts val="0"/>
              </a:spcBef>
              <a:spcAft>
                <a:spcPts val="0"/>
              </a:spcAft>
              <a:buNone/>
            </a:pPr>
            <a:endParaRPr sz="1400" b="1" dirty="0">
              <a:solidFill>
                <a:srgbClr val="000000"/>
              </a:solidFill>
              <a:highlight>
                <a:srgbClr val="FFFFFF"/>
              </a:highlight>
            </a:endParaRPr>
          </a:p>
          <a:p>
            <a:pPr marL="0" lvl="0" indent="0" algn="l" rtl="0">
              <a:lnSpc>
                <a:spcPct val="100000"/>
              </a:lnSpc>
              <a:spcBef>
                <a:spcPts val="0"/>
              </a:spcBef>
              <a:spcAft>
                <a:spcPts val="0"/>
              </a:spcAft>
              <a:buNone/>
            </a:pPr>
            <a:r>
              <a:rPr lang="en" sz="1400" b="1" dirty="0">
                <a:solidFill>
                  <a:srgbClr val="000000"/>
                </a:solidFill>
                <a:highlight>
                  <a:srgbClr val="FFFFFF"/>
                </a:highlight>
              </a:rPr>
              <a:t>Methods : </a:t>
            </a:r>
            <a:endParaRPr sz="1400" b="1" dirty="0">
              <a:solidFill>
                <a:srgbClr val="000000"/>
              </a:solidFill>
              <a:highlight>
                <a:srgbClr val="FFFFFF"/>
              </a:highlight>
            </a:endParaRPr>
          </a:p>
          <a:p>
            <a:pPr marL="457200" lvl="0" indent="-317500" algn="l" rtl="0">
              <a:lnSpc>
                <a:spcPct val="100000"/>
              </a:lnSpc>
              <a:spcBef>
                <a:spcPts val="0"/>
              </a:spcBef>
              <a:spcAft>
                <a:spcPts val="0"/>
              </a:spcAft>
              <a:buClr>
                <a:srgbClr val="000000"/>
              </a:buClr>
              <a:buSzPts val="1400"/>
              <a:buChar char="•"/>
            </a:pPr>
            <a:r>
              <a:rPr lang="en" sz="1400" dirty="0">
                <a:solidFill>
                  <a:srgbClr val="000000"/>
                </a:solidFill>
                <a:highlight>
                  <a:srgbClr val="FFFFFF"/>
                </a:highlight>
              </a:rPr>
              <a:t>OLS estimates using log-linear, linear, quadratic and cubic models for modeling value vs price.</a:t>
            </a:r>
            <a:endParaRPr sz="1400" dirty="0">
              <a:solidFill>
                <a:srgbClr val="000000"/>
              </a:solidFill>
              <a:highlight>
                <a:srgbClr val="FFFFFF"/>
              </a:highlight>
            </a:endParaRPr>
          </a:p>
          <a:p>
            <a:pPr marL="457200" lvl="0" indent="-317500" algn="l" rtl="0">
              <a:lnSpc>
                <a:spcPct val="100000"/>
              </a:lnSpc>
              <a:spcBef>
                <a:spcPts val="0"/>
              </a:spcBef>
              <a:spcAft>
                <a:spcPts val="0"/>
              </a:spcAft>
              <a:buClr>
                <a:srgbClr val="000000"/>
              </a:buClr>
              <a:buSzPts val="1400"/>
              <a:buChar char="•"/>
            </a:pPr>
            <a:r>
              <a:rPr lang="en" sz="1400" dirty="0">
                <a:solidFill>
                  <a:srgbClr val="000000"/>
                </a:solidFill>
                <a:highlight>
                  <a:srgbClr val="FFFFFF"/>
                </a:highlight>
              </a:rPr>
              <a:t>Ordinary differential equations to estimate supply functions</a:t>
            </a:r>
            <a:endParaRPr sz="1400" dirty="0">
              <a:solidFill>
                <a:srgbClr val="000000"/>
              </a:solidFill>
              <a:highlight>
                <a:srgbClr val="FFFFFF"/>
              </a:highlight>
            </a:endParaRPr>
          </a:p>
          <a:p>
            <a:pPr marL="0" lvl="0" indent="0" algn="l" rtl="0">
              <a:lnSpc>
                <a:spcPct val="100000"/>
              </a:lnSpc>
              <a:spcBef>
                <a:spcPts val="0"/>
              </a:spcBef>
              <a:spcAft>
                <a:spcPts val="0"/>
              </a:spcAft>
              <a:buNone/>
            </a:pPr>
            <a:endParaRPr sz="700" b="1" dirty="0">
              <a:solidFill>
                <a:srgbClr val="000000"/>
              </a:solidFill>
              <a:highlight>
                <a:schemeClr val="lt1"/>
              </a:highlight>
            </a:endParaRPr>
          </a:p>
          <a:p>
            <a:pPr marL="0" lvl="0" indent="0" algn="l" rtl="0">
              <a:lnSpc>
                <a:spcPct val="100000"/>
              </a:lnSpc>
              <a:spcBef>
                <a:spcPts val="1000"/>
              </a:spcBef>
              <a:spcAft>
                <a:spcPts val="0"/>
              </a:spcAft>
              <a:buNone/>
            </a:pPr>
            <a:r>
              <a:rPr lang="en" sz="1400" b="1" dirty="0">
                <a:solidFill>
                  <a:srgbClr val="000000"/>
                </a:solidFill>
                <a:highlight>
                  <a:schemeClr val="lt1"/>
                </a:highlight>
              </a:rPr>
              <a:t>Results : </a:t>
            </a:r>
            <a:r>
              <a:rPr lang="en" sz="1400" dirty="0">
                <a:solidFill>
                  <a:srgbClr val="000000"/>
                </a:solidFill>
              </a:rPr>
              <a:t>Estimated the supply and production functions for residential properties in Allegheny county, Pennsylvania, along with 95% CI</a:t>
            </a:r>
            <a:endParaRPr sz="1400" dirty="0">
              <a:solidFill>
                <a:srgbClr val="000000"/>
              </a:solidFill>
              <a:highlight>
                <a:srgbClr val="FFFFFF"/>
              </a:highlight>
            </a:endParaRPr>
          </a:p>
          <a:p>
            <a:pPr marL="0" lvl="0" indent="0" algn="l" rtl="0">
              <a:spcBef>
                <a:spcPts val="1000"/>
              </a:spcBef>
              <a:spcAft>
                <a:spcPts val="0"/>
              </a:spcAft>
              <a:buNone/>
            </a:pPr>
            <a:endParaRPr sz="1400" dirty="0"/>
          </a:p>
          <a:p>
            <a:pPr marL="0" lvl="0" indent="0" algn="l" rtl="0">
              <a:spcBef>
                <a:spcPts val="900"/>
              </a:spcBef>
              <a:spcAft>
                <a:spcPts val="0"/>
              </a:spcAft>
              <a:buNone/>
            </a:pPr>
            <a:endParaRPr sz="1400" dirty="0"/>
          </a:p>
          <a:p>
            <a:pPr marL="0" lvl="0" indent="0" algn="l" rtl="0">
              <a:spcBef>
                <a:spcPts val="900"/>
              </a:spcBef>
              <a:spcAft>
                <a:spcPts val="0"/>
              </a:spcAft>
              <a:buNone/>
            </a:pPr>
            <a:endParaRPr sz="1400" dirty="0"/>
          </a:p>
        </p:txBody>
      </p:sp>
      <p:sp>
        <p:nvSpPr>
          <p:cNvPr id="104" name="Google Shape;104;p15"/>
          <p:cNvSpPr txBox="1">
            <a:spLocks noGrp="1"/>
          </p:cNvSpPr>
          <p:nvPr>
            <p:ph type="sldNum" idx="12"/>
          </p:nvPr>
        </p:nvSpPr>
        <p:spPr>
          <a:xfrm>
            <a:off x="6457951" y="4767264"/>
            <a:ext cx="2057400" cy="273900"/>
          </a:xfrm>
          <a:prstGeom prst="rect">
            <a:avLst/>
          </a:prstGeom>
        </p:spPr>
        <p:txBody>
          <a:bodyPr spcFirstLastPara="1" wrap="square" lIns="79125" tIns="39550" rIns="79125" bIns="39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a:t>
            </a:fld>
            <a:endParaRPr/>
          </a:p>
        </p:txBody>
      </p:sp>
      <p:pic>
        <p:nvPicPr>
          <p:cNvPr id="105" name="Google Shape;105;p15"/>
          <p:cNvPicPr preferRelativeResize="0"/>
          <p:nvPr/>
        </p:nvPicPr>
        <p:blipFill>
          <a:blip r:embed="rId3">
            <a:alphaModFix/>
          </a:blip>
          <a:stretch>
            <a:fillRect/>
          </a:stretch>
        </p:blipFill>
        <p:spPr>
          <a:xfrm>
            <a:off x="5979150" y="2894650"/>
            <a:ext cx="2369266" cy="1776950"/>
          </a:xfrm>
          <a:prstGeom prst="rect">
            <a:avLst/>
          </a:prstGeom>
          <a:noFill/>
          <a:ln>
            <a:noFill/>
          </a:ln>
        </p:spPr>
      </p:pic>
      <p:sp>
        <p:nvSpPr>
          <p:cNvPr id="106" name="Google Shape;106;p15"/>
          <p:cNvSpPr txBox="1">
            <a:spLocks noGrp="1"/>
          </p:cNvSpPr>
          <p:nvPr>
            <p:ph type="body" idx="1"/>
          </p:nvPr>
        </p:nvSpPr>
        <p:spPr>
          <a:xfrm>
            <a:off x="578250" y="3035650"/>
            <a:ext cx="5400900" cy="1776900"/>
          </a:xfrm>
          <a:prstGeom prst="rect">
            <a:avLst/>
          </a:prstGeom>
        </p:spPr>
        <p:txBody>
          <a:bodyPr spcFirstLastPara="1" wrap="square" lIns="79125" tIns="39550" rIns="79125" bIns="39550" anchor="t" anchorCtr="0">
            <a:noAutofit/>
          </a:bodyPr>
          <a:lstStyle/>
          <a:p>
            <a:pPr marL="0" lvl="0" indent="0" algn="l" rtl="0">
              <a:lnSpc>
                <a:spcPct val="100000"/>
              </a:lnSpc>
              <a:spcBef>
                <a:spcPts val="900"/>
              </a:spcBef>
              <a:spcAft>
                <a:spcPts val="0"/>
              </a:spcAft>
              <a:buNone/>
            </a:pPr>
            <a:r>
              <a:rPr lang="en" sz="1400" b="1" dirty="0">
                <a:solidFill>
                  <a:srgbClr val="24292E"/>
                </a:solidFill>
                <a:highlight>
                  <a:srgbClr val="FFFFFF"/>
                </a:highlight>
              </a:rPr>
              <a:t>Technical variants in our replication:</a:t>
            </a:r>
            <a:endParaRPr sz="1400" dirty="0"/>
          </a:p>
          <a:p>
            <a:pPr marL="457200" lvl="0" indent="-317500" algn="l" rtl="0">
              <a:lnSpc>
                <a:spcPct val="115000"/>
              </a:lnSpc>
              <a:spcBef>
                <a:spcPts val="900"/>
              </a:spcBef>
              <a:spcAft>
                <a:spcPts val="0"/>
              </a:spcAft>
              <a:buSzPts val="1400"/>
              <a:buFont typeface="Calibri"/>
              <a:buChar char="•"/>
            </a:pPr>
            <a:r>
              <a:rPr lang="en" sz="1400" dirty="0"/>
              <a:t>Outlier treatment(Top and Bottom 1 percentiles). </a:t>
            </a:r>
            <a:endParaRPr sz="1400" dirty="0"/>
          </a:p>
          <a:p>
            <a:pPr marL="457200" lvl="0" indent="-317500" algn="l" rtl="0">
              <a:lnSpc>
                <a:spcPct val="115000"/>
              </a:lnSpc>
              <a:spcBef>
                <a:spcPts val="0"/>
              </a:spcBef>
              <a:spcAft>
                <a:spcPts val="0"/>
              </a:spcAft>
              <a:buSzPts val="1400"/>
              <a:buFont typeface="Calibri"/>
              <a:buChar char="•"/>
            </a:pPr>
            <a:r>
              <a:rPr lang="en" sz="1400" dirty="0"/>
              <a:t>Used </a:t>
            </a:r>
            <a:r>
              <a:rPr lang="en" sz="1400" b="1" dirty="0"/>
              <a:t>GLM log-linear model </a:t>
            </a:r>
            <a:r>
              <a:rPr lang="en-IN" sz="1400" i="1" dirty="0"/>
              <a:t>glm()</a:t>
            </a:r>
            <a:r>
              <a:rPr lang="en" sz="1400" i="1" dirty="0"/>
              <a:t> </a:t>
            </a:r>
            <a:r>
              <a:rPr lang="en" sz="1400" dirty="0"/>
              <a:t>and </a:t>
            </a:r>
            <a:r>
              <a:rPr lang="en" sz="1400" b="1" dirty="0"/>
              <a:t>Log Linear model using gradient descent loss function </a:t>
            </a:r>
            <a:r>
              <a:rPr lang="en" sz="1400" dirty="0"/>
              <a:t>in addition to OLS estimates</a:t>
            </a:r>
            <a:endParaRPr sz="1400" dirty="0"/>
          </a:p>
          <a:p>
            <a:pPr marL="457200" lvl="0" indent="-317500" algn="l" rtl="0">
              <a:lnSpc>
                <a:spcPct val="115000"/>
              </a:lnSpc>
              <a:spcBef>
                <a:spcPts val="0"/>
              </a:spcBef>
              <a:spcAft>
                <a:spcPts val="0"/>
              </a:spcAft>
              <a:buSzPts val="1400"/>
              <a:buFont typeface="Calibri"/>
              <a:buChar char="•"/>
            </a:pPr>
            <a:r>
              <a:rPr lang="en" sz="1400" dirty="0"/>
              <a:t>Confidence interval bands for GLM log-linear model</a:t>
            </a:r>
            <a:endParaRPr sz="1400" dirty="0"/>
          </a:p>
          <a:p>
            <a:pPr marL="0" lvl="0" indent="0" algn="l" rtl="0">
              <a:spcBef>
                <a:spcPts val="900"/>
              </a:spcBef>
              <a:spcAft>
                <a:spcPts val="0"/>
              </a:spcAft>
              <a:buNone/>
            </a:pPr>
            <a:endParaRPr sz="1400" dirty="0"/>
          </a:p>
          <a:p>
            <a:pPr marL="0" lvl="0" indent="0" algn="l" rtl="0">
              <a:spcBef>
                <a:spcPts val="900"/>
              </a:spcBef>
              <a:spcAft>
                <a:spcPts val="0"/>
              </a:spcAft>
              <a:buNone/>
            </a:pPr>
            <a:endParaRPr sz="1400" dirty="0"/>
          </a:p>
          <a:p>
            <a:pPr marL="0" lvl="0" indent="0" algn="l" rtl="0">
              <a:spcBef>
                <a:spcPts val="900"/>
              </a:spcBef>
              <a:spcAft>
                <a:spcPts val="0"/>
              </a:spcAft>
              <a:buNone/>
            </a:pPr>
            <a:endParaRPr sz="1400" dirty="0"/>
          </a:p>
        </p:txBody>
      </p:sp>
      <p:sp>
        <p:nvSpPr>
          <p:cNvPr id="107" name="Google Shape;107;p15"/>
          <p:cNvSpPr txBox="1"/>
          <p:nvPr/>
        </p:nvSpPr>
        <p:spPr>
          <a:xfrm>
            <a:off x="5850000" y="4538300"/>
            <a:ext cx="2968500" cy="4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latin typeface="Calibri"/>
                <a:ea typeface="Calibri"/>
                <a:cs typeface="Calibri"/>
                <a:sym typeface="Calibri"/>
              </a:rPr>
              <a:t>Run, Forrest, run!!</a:t>
            </a:r>
            <a:endParaRPr sz="1100" i="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p:nvPr/>
        </p:nvSpPr>
        <p:spPr>
          <a:xfrm>
            <a:off x="523925" y="4028425"/>
            <a:ext cx="8327700" cy="702900"/>
          </a:xfrm>
          <a:prstGeom prst="rect">
            <a:avLst/>
          </a:prstGeom>
          <a:noFill/>
          <a:ln>
            <a:noFill/>
          </a:ln>
        </p:spPr>
        <p:txBody>
          <a:bodyPr spcFirstLastPara="1" wrap="square" lIns="91425" tIns="91425" rIns="91425" bIns="91425" anchor="t" anchorCtr="0">
            <a:noAutofit/>
          </a:bodyPr>
          <a:lstStyle/>
          <a:p>
            <a:pPr marL="457200" lvl="0" indent="-330200" algn="l" rtl="0">
              <a:spcBef>
                <a:spcPts val="900"/>
              </a:spcBef>
              <a:spcAft>
                <a:spcPts val="0"/>
              </a:spcAft>
              <a:buClr>
                <a:schemeClr val="dk1"/>
              </a:buClr>
              <a:buSzPts val="1600"/>
              <a:buFont typeface="Calibri"/>
              <a:buChar char="•"/>
            </a:pPr>
            <a:r>
              <a:rPr lang="en">
                <a:solidFill>
                  <a:schemeClr val="dk1"/>
                </a:solidFill>
                <a:latin typeface="Calibri"/>
                <a:ea typeface="Calibri"/>
                <a:cs typeface="Calibri"/>
                <a:sym typeface="Calibri"/>
              </a:rPr>
              <a:t>The coefficient of variable log(𝝂*) and intercept are similar to the values provided in the paper</a:t>
            </a:r>
            <a:endParaRPr>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a:solidFill>
                  <a:schemeClr val="dk1"/>
                </a:solidFill>
                <a:latin typeface="Calibri"/>
                <a:ea typeface="Calibri"/>
                <a:cs typeface="Calibri"/>
                <a:sym typeface="Calibri"/>
              </a:rPr>
              <a:t>Based on these values we were able to confirm that the coefficients estimated were consistent</a:t>
            </a:r>
            <a:endParaRPr>
              <a:solidFill>
                <a:schemeClr val="dk1"/>
              </a:solidFill>
              <a:latin typeface="Calibri"/>
              <a:ea typeface="Calibri"/>
              <a:cs typeface="Calibri"/>
              <a:sym typeface="Calibri"/>
            </a:endParaRPr>
          </a:p>
          <a:p>
            <a:pPr marL="0" lvl="0" indent="0" algn="l" rtl="0">
              <a:spcBef>
                <a:spcPts val="900"/>
              </a:spcBef>
              <a:spcAft>
                <a:spcPts val="0"/>
              </a:spcAft>
              <a:buNone/>
            </a:pPr>
            <a:endParaRPr>
              <a:solidFill>
                <a:schemeClr val="dk1"/>
              </a:solidFill>
              <a:latin typeface="Calibri"/>
              <a:ea typeface="Calibri"/>
              <a:cs typeface="Calibri"/>
              <a:sym typeface="Calibri"/>
            </a:endParaRPr>
          </a:p>
        </p:txBody>
      </p:sp>
      <p:pic>
        <p:nvPicPr>
          <p:cNvPr id="113" name="Google Shape;113;p16"/>
          <p:cNvPicPr preferRelativeResize="0"/>
          <p:nvPr/>
        </p:nvPicPr>
        <p:blipFill>
          <a:blip r:embed="rId3">
            <a:alphaModFix/>
          </a:blip>
          <a:stretch>
            <a:fillRect/>
          </a:stretch>
        </p:blipFill>
        <p:spPr>
          <a:xfrm>
            <a:off x="193825" y="1357475"/>
            <a:ext cx="4022725" cy="2152650"/>
          </a:xfrm>
          <a:prstGeom prst="rect">
            <a:avLst/>
          </a:prstGeom>
          <a:noFill/>
          <a:ln>
            <a:noFill/>
          </a:ln>
        </p:spPr>
      </p:pic>
      <p:sp>
        <p:nvSpPr>
          <p:cNvPr id="114" name="Google Shape;114;p16"/>
          <p:cNvSpPr/>
          <p:nvPr/>
        </p:nvSpPr>
        <p:spPr>
          <a:xfrm>
            <a:off x="4292750" y="2354875"/>
            <a:ext cx="633600" cy="266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txBox="1"/>
          <p:nvPr/>
        </p:nvSpPr>
        <p:spPr>
          <a:xfrm>
            <a:off x="193825" y="3662525"/>
            <a:ext cx="4632300" cy="5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chemeClr val="dk1"/>
                </a:solidFill>
                <a:latin typeface="Times New Roman"/>
                <a:ea typeface="Times New Roman"/>
                <a:cs typeface="Times New Roman"/>
                <a:sym typeface="Times New Roman"/>
              </a:rPr>
              <a:t>Estimates of equilibrium locus(Epple, Gordon, and Sieg 2010)</a:t>
            </a:r>
            <a:endParaRPr i="1"/>
          </a:p>
        </p:txBody>
      </p:sp>
      <p:sp>
        <p:nvSpPr>
          <p:cNvPr id="116" name="Google Shape;116;p16"/>
          <p:cNvSpPr txBox="1">
            <a:spLocks noGrp="1"/>
          </p:cNvSpPr>
          <p:nvPr>
            <p:ph type="title"/>
          </p:nvPr>
        </p:nvSpPr>
        <p:spPr>
          <a:xfrm>
            <a:off x="628650" y="273849"/>
            <a:ext cx="7886700" cy="716400"/>
          </a:xfrm>
          <a:prstGeom prst="rect">
            <a:avLst/>
          </a:prstGeom>
        </p:spPr>
        <p:txBody>
          <a:bodyPr spcFirstLastPara="1" wrap="square" lIns="79125" tIns="39550" rIns="79125" bIns="39550" anchor="ctr" anchorCtr="0">
            <a:noAutofit/>
          </a:bodyPr>
          <a:lstStyle/>
          <a:p>
            <a:pPr marL="0" lvl="0" indent="0" algn="l" rtl="0">
              <a:spcBef>
                <a:spcPts val="0"/>
              </a:spcBef>
              <a:spcAft>
                <a:spcPts val="0"/>
              </a:spcAft>
              <a:buNone/>
            </a:pPr>
            <a:r>
              <a:rPr lang="en" sz="2400"/>
              <a:t>Replication - Regression model and estimates</a:t>
            </a:r>
            <a:endParaRPr sz="2400"/>
          </a:p>
        </p:txBody>
      </p:sp>
      <p:pic>
        <p:nvPicPr>
          <p:cNvPr id="117" name="Google Shape;117;p16"/>
          <p:cNvPicPr preferRelativeResize="0"/>
          <p:nvPr/>
        </p:nvPicPr>
        <p:blipFill>
          <a:blip r:embed="rId4">
            <a:alphaModFix/>
          </a:blip>
          <a:stretch>
            <a:fillRect/>
          </a:stretch>
        </p:blipFill>
        <p:spPr>
          <a:xfrm>
            <a:off x="5002550" y="990250"/>
            <a:ext cx="3912851" cy="2488200"/>
          </a:xfrm>
          <a:prstGeom prst="rect">
            <a:avLst/>
          </a:prstGeom>
          <a:noFill/>
          <a:ln>
            <a:noFill/>
          </a:ln>
        </p:spPr>
      </p:pic>
      <p:sp>
        <p:nvSpPr>
          <p:cNvPr id="118" name="Google Shape;118;p16"/>
          <p:cNvSpPr txBox="1"/>
          <p:nvPr/>
        </p:nvSpPr>
        <p:spPr>
          <a:xfrm>
            <a:off x="532050" y="4632700"/>
            <a:ext cx="4451400" cy="2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a:t>
            </a:r>
            <a:r>
              <a:rPr lang="en" sz="1000">
                <a:latin typeface="Calibri"/>
                <a:ea typeface="Calibri"/>
                <a:cs typeface="Calibri"/>
                <a:sym typeface="Calibri"/>
              </a:rPr>
              <a:t>𝝂 - Value per unit of land</a:t>
            </a:r>
            <a:endParaRPr sz="1000">
              <a:latin typeface="Calibri"/>
              <a:ea typeface="Calibri"/>
              <a:cs typeface="Calibri"/>
              <a:sym typeface="Calibri"/>
            </a:endParaRPr>
          </a:p>
        </p:txBody>
      </p:sp>
      <p:sp>
        <p:nvSpPr>
          <p:cNvPr id="119" name="Google Shape;119;p16"/>
          <p:cNvSpPr txBox="1">
            <a:spLocks noGrp="1"/>
          </p:cNvSpPr>
          <p:nvPr>
            <p:ph type="sldNum" idx="12"/>
          </p:nvPr>
        </p:nvSpPr>
        <p:spPr>
          <a:xfrm>
            <a:off x="6457951" y="4767264"/>
            <a:ext cx="2057400" cy="273900"/>
          </a:xfrm>
          <a:prstGeom prst="rect">
            <a:avLst/>
          </a:prstGeom>
        </p:spPr>
        <p:txBody>
          <a:bodyPr spcFirstLastPara="1" wrap="square" lIns="79125" tIns="39550" rIns="79125" bIns="39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4</a:t>
            </a:fld>
            <a:endParaRPr/>
          </a:p>
        </p:txBody>
      </p:sp>
      <p:pic>
        <p:nvPicPr>
          <p:cNvPr id="120" name="Google Shape;120;p16"/>
          <p:cNvPicPr preferRelativeResize="0"/>
          <p:nvPr/>
        </p:nvPicPr>
        <p:blipFill>
          <a:blip r:embed="rId5">
            <a:alphaModFix/>
          </a:blip>
          <a:stretch>
            <a:fillRect/>
          </a:stretch>
        </p:blipFill>
        <p:spPr>
          <a:xfrm>
            <a:off x="5038725" y="3524250"/>
            <a:ext cx="2335950" cy="489575"/>
          </a:xfrm>
          <a:prstGeom prst="rect">
            <a:avLst/>
          </a:prstGeom>
          <a:noFill/>
          <a:ln>
            <a:noFill/>
          </a:ln>
        </p:spPr>
      </p:pic>
      <p:sp>
        <p:nvSpPr>
          <p:cNvPr id="2" name="TextBox 1">
            <a:extLst>
              <a:ext uri="{FF2B5EF4-FFF2-40B4-BE49-F238E27FC236}">
                <a16:creationId xmlns:a16="http://schemas.microsoft.com/office/drawing/2014/main" id="{ECD1199A-C498-4985-A747-EEB89F99C8A6}"/>
              </a:ext>
            </a:extLst>
          </p:cNvPr>
          <p:cNvSpPr txBox="1"/>
          <p:nvPr/>
        </p:nvSpPr>
        <p:spPr>
          <a:xfrm>
            <a:off x="453655" y="1204854"/>
            <a:ext cx="1212111" cy="276999"/>
          </a:xfrm>
          <a:prstGeom prst="rect">
            <a:avLst/>
          </a:prstGeom>
          <a:noFill/>
        </p:spPr>
        <p:txBody>
          <a:bodyPr wrap="square" rtlCol="0">
            <a:spAutoFit/>
          </a:bodyPr>
          <a:lstStyle/>
          <a:p>
            <a:r>
              <a:rPr lang="en-IN" sz="1200" i="1" dirty="0"/>
              <a:t>Target paper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523925" y="3571225"/>
            <a:ext cx="8327700" cy="827700"/>
          </a:xfrm>
          <a:prstGeom prst="rect">
            <a:avLst/>
          </a:prstGeom>
          <a:noFill/>
          <a:ln>
            <a:noFill/>
          </a:ln>
        </p:spPr>
        <p:txBody>
          <a:bodyPr spcFirstLastPara="1" wrap="square" lIns="91425" tIns="91425" rIns="91425" bIns="91425" anchor="t" anchorCtr="0">
            <a:noAutofit/>
          </a:bodyPr>
          <a:lstStyle/>
          <a:p>
            <a:pPr marL="457200" lvl="0" indent="-330200" algn="l" rtl="0">
              <a:spcBef>
                <a:spcPts val="900"/>
              </a:spcBef>
              <a:spcAft>
                <a:spcPts val="0"/>
              </a:spcAft>
              <a:buClr>
                <a:schemeClr val="dk1"/>
              </a:buClr>
              <a:buSzPts val="1600"/>
              <a:buFont typeface="Calibri"/>
              <a:buChar char="•"/>
            </a:pPr>
            <a:r>
              <a:rPr lang="en">
                <a:solidFill>
                  <a:schemeClr val="dk1"/>
                </a:solidFill>
                <a:latin typeface="Calibri"/>
                <a:ea typeface="Calibri"/>
                <a:cs typeface="Calibri"/>
                <a:sym typeface="Calibri"/>
              </a:rPr>
              <a:t>While the target paper do not have plots for the above figures, we were able to replicate their claim which states that the supply and production functions for parametric , non-parametric estimates of coefficients to be similarly shaped.</a:t>
            </a:r>
            <a:endParaRPr>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a:solidFill>
                  <a:schemeClr val="dk1"/>
                </a:solidFill>
                <a:latin typeface="Calibri"/>
                <a:ea typeface="Calibri"/>
                <a:cs typeface="Calibri"/>
                <a:sym typeface="Calibri"/>
              </a:rPr>
              <a:t>GLM log linear model closely follows the Log Linear model* as observed.</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sz="1000">
                <a:latin typeface="Calibri"/>
                <a:ea typeface="Calibri"/>
                <a:cs typeface="Calibri"/>
                <a:sym typeface="Calibri"/>
              </a:rPr>
              <a:t>Log Linear model was used for the calculations in the original paper</a:t>
            </a:r>
            <a:endParaRPr sz="1000">
              <a:latin typeface="Calibri"/>
              <a:ea typeface="Calibri"/>
              <a:cs typeface="Calibri"/>
              <a:sym typeface="Calibri"/>
            </a:endParaRPr>
          </a:p>
          <a:p>
            <a:pPr marL="0" lvl="0" indent="0" algn="l" rtl="0">
              <a:spcBef>
                <a:spcPts val="900"/>
              </a:spcBef>
              <a:spcAft>
                <a:spcPts val="0"/>
              </a:spcAft>
              <a:buNone/>
            </a:pPr>
            <a:endParaRPr>
              <a:solidFill>
                <a:schemeClr val="dk1"/>
              </a:solidFill>
              <a:latin typeface="Calibri"/>
              <a:ea typeface="Calibri"/>
              <a:cs typeface="Calibri"/>
              <a:sym typeface="Calibri"/>
            </a:endParaRPr>
          </a:p>
        </p:txBody>
      </p:sp>
      <p:sp>
        <p:nvSpPr>
          <p:cNvPr id="126" name="Google Shape;126;p17"/>
          <p:cNvSpPr txBox="1">
            <a:spLocks noGrp="1"/>
          </p:cNvSpPr>
          <p:nvPr>
            <p:ph type="title"/>
          </p:nvPr>
        </p:nvSpPr>
        <p:spPr>
          <a:xfrm>
            <a:off x="628650" y="273849"/>
            <a:ext cx="7886700" cy="716400"/>
          </a:xfrm>
          <a:prstGeom prst="rect">
            <a:avLst/>
          </a:prstGeom>
        </p:spPr>
        <p:txBody>
          <a:bodyPr spcFirstLastPara="1" wrap="square" lIns="79125" tIns="39550" rIns="79125" bIns="39550" anchor="ctr" anchorCtr="0">
            <a:noAutofit/>
          </a:bodyPr>
          <a:lstStyle/>
          <a:p>
            <a:pPr marL="0" lvl="0" indent="0" algn="l" rtl="0">
              <a:spcBef>
                <a:spcPts val="0"/>
              </a:spcBef>
              <a:spcAft>
                <a:spcPts val="0"/>
              </a:spcAft>
              <a:buNone/>
            </a:pPr>
            <a:r>
              <a:rPr lang="en" sz="2400"/>
              <a:t>Replication - Supply and Production functions </a:t>
            </a:r>
            <a:endParaRPr sz="2400"/>
          </a:p>
        </p:txBody>
      </p:sp>
      <p:pic>
        <p:nvPicPr>
          <p:cNvPr id="127" name="Google Shape;127;p17"/>
          <p:cNvPicPr preferRelativeResize="0"/>
          <p:nvPr/>
        </p:nvPicPr>
        <p:blipFill>
          <a:blip r:embed="rId3">
            <a:alphaModFix/>
          </a:blip>
          <a:stretch>
            <a:fillRect/>
          </a:stretch>
        </p:blipFill>
        <p:spPr>
          <a:xfrm>
            <a:off x="152400" y="914050"/>
            <a:ext cx="4064550" cy="2788350"/>
          </a:xfrm>
          <a:prstGeom prst="rect">
            <a:avLst/>
          </a:prstGeom>
          <a:noFill/>
          <a:ln>
            <a:noFill/>
          </a:ln>
        </p:spPr>
      </p:pic>
      <p:pic>
        <p:nvPicPr>
          <p:cNvPr id="128" name="Google Shape;128;p17"/>
          <p:cNvPicPr preferRelativeResize="0"/>
          <p:nvPr/>
        </p:nvPicPr>
        <p:blipFill>
          <a:blip r:embed="rId4">
            <a:alphaModFix/>
          </a:blip>
          <a:stretch>
            <a:fillRect/>
          </a:stretch>
        </p:blipFill>
        <p:spPr>
          <a:xfrm>
            <a:off x="4770325" y="914050"/>
            <a:ext cx="3951000" cy="2796000"/>
          </a:xfrm>
          <a:prstGeom prst="rect">
            <a:avLst/>
          </a:prstGeom>
          <a:noFill/>
          <a:ln>
            <a:noFill/>
          </a:ln>
        </p:spPr>
      </p:pic>
      <p:sp>
        <p:nvSpPr>
          <p:cNvPr id="129" name="Google Shape;129;p17"/>
          <p:cNvSpPr txBox="1">
            <a:spLocks noGrp="1"/>
          </p:cNvSpPr>
          <p:nvPr>
            <p:ph type="sldNum" idx="12"/>
          </p:nvPr>
        </p:nvSpPr>
        <p:spPr>
          <a:xfrm>
            <a:off x="6457951" y="4767264"/>
            <a:ext cx="2057400" cy="273900"/>
          </a:xfrm>
          <a:prstGeom prst="rect">
            <a:avLst/>
          </a:prstGeom>
        </p:spPr>
        <p:txBody>
          <a:bodyPr spcFirstLastPara="1" wrap="square" lIns="79125" tIns="39550" rIns="79125" bIns="39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5</a:t>
            </a:fld>
            <a:endParaRPr/>
          </a:p>
        </p:txBody>
      </p:sp>
      <p:sp>
        <p:nvSpPr>
          <p:cNvPr id="130" name="Google Shape;130;p17"/>
          <p:cNvSpPr/>
          <p:nvPr/>
        </p:nvSpPr>
        <p:spPr>
          <a:xfrm>
            <a:off x="4297200" y="1910200"/>
            <a:ext cx="380100" cy="380100"/>
          </a:xfrm>
          <a:prstGeom prst="plus">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p:nvPr/>
        </p:nvSpPr>
        <p:spPr>
          <a:xfrm>
            <a:off x="523925" y="4180825"/>
            <a:ext cx="8327700" cy="702900"/>
          </a:xfrm>
          <a:prstGeom prst="rect">
            <a:avLst/>
          </a:prstGeom>
          <a:noFill/>
          <a:ln>
            <a:noFill/>
          </a:ln>
        </p:spPr>
        <p:txBody>
          <a:bodyPr spcFirstLastPara="1" wrap="square" lIns="91425" tIns="91425" rIns="91425" bIns="91425" anchor="t" anchorCtr="0">
            <a:noAutofit/>
          </a:bodyPr>
          <a:lstStyle/>
          <a:p>
            <a:pPr marL="457200" lvl="0" indent="-317500" algn="l" rtl="0">
              <a:spcBef>
                <a:spcPts val="900"/>
              </a:spcBef>
              <a:spcAft>
                <a:spcPts val="0"/>
              </a:spcAft>
              <a:buClr>
                <a:schemeClr val="dk1"/>
              </a:buClr>
              <a:buSzPts val="1400"/>
              <a:buFont typeface="Calibri"/>
              <a:buChar char="●"/>
            </a:pPr>
            <a:r>
              <a:rPr lang="en">
                <a:solidFill>
                  <a:schemeClr val="dk1"/>
                </a:solidFill>
                <a:latin typeface="Calibri"/>
                <a:ea typeface="Calibri"/>
                <a:cs typeface="Calibri"/>
                <a:sym typeface="Calibri"/>
              </a:rPr>
              <a:t>We were able to produce a similar plot for GLM log-linear supply function whereas the original paper was based on log-linear supply function</a:t>
            </a:r>
            <a:endParaRPr>
              <a:solidFill>
                <a:schemeClr val="dk1"/>
              </a:solidFill>
              <a:latin typeface="Calibri"/>
              <a:ea typeface="Calibri"/>
              <a:cs typeface="Calibri"/>
              <a:sym typeface="Calibri"/>
            </a:endParaRPr>
          </a:p>
          <a:p>
            <a:pPr marL="0" lvl="0" indent="0" algn="l" rtl="0">
              <a:spcBef>
                <a:spcPts val="900"/>
              </a:spcBef>
              <a:spcAft>
                <a:spcPts val="0"/>
              </a:spcAft>
              <a:buNone/>
            </a:pPr>
            <a:endParaRPr>
              <a:solidFill>
                <a:schemeClr val="dk1"/>
              </a:solidFill>
              <a:latin typeface="Calibri"/>
              <a:ea typeface="Calibri"/>
              <a:cs typeface="Calibri"/>
              <a:sym typeface="Calibri"/>
            </a:endParaRPr>
          </a:p>
        </p:txBody>
      </p:sp>
      <p:sp>
        <p:nvSpPr>
          <p:cNvPr id="136" name="Google Shape;136;p18"/>
          <p:cNvSpPr/>
          <p:nvPr/>
        </p:nvSpPr>
        <p:spPr>
          <a:xfrm>
            <a:off x="4292750" y="2354875"/>
            <a:ext cx="633600" cy="266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txBox="1">
            <a:spLocks noGrp="1"/>
          </p:cNvSpPr>
          <p:nvPr>
            <p:ph type="title"/>
          </p:nvPr>
        </p:nvSpPr>
        <p:spPr>
          <a:xfrm>
            <a:off x="628650" y="273849"/>
            <a:ext cx="7886700" cy="716400"/>
          </a:xfrm>
          <a:prstGeom prst="rect">
            <a:avLst/>
          </a:prstGeom>
        </p:spPr>
        <p:txBody>
          <a:bodyPr spcFirstLastPara="1" wrap="square" lIns="79125" tIns="39550" rIns="79125" bIns="39550" anchor="ctr" anchorCtr="0">
            <a:noAutofit/>
          </a:bodyPr>
          <a:lstStyle/>
          <a:p>
            <a:pPr marL="0" lvl="0" indent="0" algn="l" rtl="0">
              <a:spcBef>
                <a:spcPts val="0"/>
              </a:spcBef>
              <a:spcAft>
                <a:spcPts val="0"/>
              </a:spcAft>
              <a:buNone/>
            </a:pPr>
            <a:r>
              <a:rPr lang="en" sz="2400"/>
              <a:t>Replication - Supply function for GLM with 95% confidence interval</a:t>
            </a:r>
            <a:endParaRPr sz="2400"/>
          </a:p>
        </p:txBody>
      </p:sp>
      <p:pic>
        <p:nvPicPr>
          <p:cNvPr id="138" name="Google Shape;138;p18"/>
          <p:cNvPicPr preferRelativeResize="0"/>
          <p:nvPr/>
        </p:nvPicPr>
        <p:blipFill>
          <a:blip r:embed="rId3">
            <a:alphaModFix/>
          </a:blip>
          <a:stretch>
            <a:fillRect/>
          </a:stretch>
        </p:blipFill>
        <p:spPr>
          <a:xfrm>
            <a:off x="523925" y="1103350"/>
            <a:ext cx="3616425" cy="2887743"/>
          </a:xfrm>
          <a:prstGeom prst="rect">
            <a:avLst/>
          </a:prstGeom>
          <a:noFill/>
          <a:ln>
            <a:noFill/>
          </a:ln>
        </p:spPr>
      </p:pic>
      <p:pic>
        <p:nvPicPr>
          <p:cNvPr id="139" name="Google Shape;139;p18"/>
          <p:cNvPicPr preferRelativeResize="0"/>
          <p:nvPr/>
        </p:nvPicPr>
        <p:blipFill>
          <a:blip r:embed="rId4">
            <a:alphaModFix/>
          </a:blip>
          <a:stretch>
            <a:fillRect/>
          </a:stretch>
        </p:blipFill>
        <p:spPr>
          <a:xfrm>
            <a:off x="5078750" y="837850"/>
            <a:ext cx="3414825" cy="3151275"/>
          </a:xfrm>
          <a:prstGeom prst="rect">
            <a:avLst/>
          </a:prstGeom>
          <a:noFill/>
          <a:ln>
            <a:noFill/>
          </a:ln>
        </p:spPr>
      </p:pic>
      <p:sp>
        <p:nvSpPr>
          <p:cNvPr id="140" name="Google Shape;140;p18"/>
          <p:cNvSpPr txBox="1">
            <a:spLocks noGrp="1"/>
          </p:cNvSpPr>
          <p:nvPr>
            <p:ph type="sldNum" idx="12"/>
          </p:nvPr>
        </p:nvSpPr>
        <p:spPr>
          <a:xfrm>
            <a:off x="6457951" y="4767264"/>
            <a:ext cx="2057400" cy="273900"/>
          </a:xfrm>
          <a:prstGeom prst="rect">
            <a:avLst/>
          </a:prstGeom>
        </p:spPr>
        <p:txBody>
          <a:bodyPr spcFirstLastPara="1" wrap="square" lIns="79125" tIns="39550" rIns="79125" bIns="39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p:nvPr/>
        </p:nvSpPr>
        <p:spPr>
          <a:xfrm>
            <a:off x="523925" y="4180825"/>
            <a:ext cx="8327700" cy="702900"/>
          </a:xfrm>
          <a:prstGeom prst="rect">
            <a:avLst/>
          </a:prstGeom>
          <a:noFill/>
          <a:ln>
            <a:noFill/>
          </a:ln>
        </p:spPr>
        <p:txBody>
          <a:bodyPr spcFirstLastPara="1" wrap="square" lIns="91425" tIns="91425" rIns="91425" bIns="91425" anchor="t" anchorCtr="0">
            <a:noAutofit/>
          </a:bodyPr>
          <a:lstStyle/>
          <a:p>
            <a:pPr marL="457200" lvl="0" indent="-317500" algn="l" rtl="0">
              <a:spcBef>
                <a:spcPts val="900"/>
              </a:spcBef>
              <a:spcAft>
                <a:spcPts val="0"/>
              </a:spcAft>
              <a:buClr>
                <a:schemeClr val="dk1"/>
              </a:buClr>
              <a:buSzPts val="1400"/>
              <a:buFont typeface="Calibri"/>
              <a:buChar char="●"/>
            </a:pPr>
            <a:r>
              <a:rPr lang="en">
                <a:solidFill>
                  <a:schemeClr val="dk1"/>
                </a:solidFill>
                <a:latin typeface="Calibri"/>
                <a:ea typeface="Calibri"/>
                <a:cs typeface="Calibri"/>
                <a:sym typeface="Calibri"/>
              </a:rPr>
              <a:t>We were able to produce a similar plot for GLM log-linear production function whereas the original paper was based on log-linear supply function</a:t>
            </a:r>
            <a:endParaRPr>
              <a:solidFill>
                <a:schemeClr val="dk1"/>
              </a:solidFill>
              <a:latin typeface="Calibri"/>
              <a:ea typeface="Calibri"/>
              <a:cs typeface="Calibri"/>
              <a:sym typeface="Calibri"/>
            </a:endParaRPr>
          </a:p>
          <a:p>
            <a:pPr marL="0" lvl="0" indent="0" algn="l" rtl="0">
              <a:spcBef>
                <a:spcPts val="900"/>
              </a:spcBef>
              <a:spcAft>
                <a:spcPts val="0"/>
              </a:spcAft>
              <a:buNone/>
            </a:pPr>
            <a:endParaRPr>
              <a:solidFill>
                <a:schemeClr val="dk1"/>
              </a:solidFill>
              <a:latin typeface="Calibri"/>
              <a:ea typeface="Calibri"/>
              <a:cs typeface="Calibri"/>
              <a:sym typeface="Calibri"/>
            </a:endParaRPr>
          </a:p>
        </p:txBody>
      </p:sp>
      <p:sp>
        <p:nvSpPr>
          <p:cNvPr id="146" name="Google Shape;146;p19"/>
          <p:cNvSpPr/>
          <p:nvPr/>
        </p:nvSpPr>
        <p:spPr>
          <a:xfrm>
            <a:off x="4292750" y="2354875"/>
            <a:ext cx="633600" cy="266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txBox="1">
            <a:spLocks noGrp="1"/>
          </p:cNvSpPr>
          <p:nvPr>
            <p:ph type="title"/>
          </p:nvPr>
        </p:nvSpPr>
        <p:spPr>
          <a:xfrm>
            <a:off x="628650" y="273849"/>
            <a:ext cx="7886700" cy="716400"/>
          </a:xfrm>
          <a:prstGeom prst="rect">
            <a:avLst/>
          </a:prstGeom>
        </p:spPr>
        <p:txBody>
          <a:bodyPr spcFirstLastPara="1" wrap="square" lIns="79125" tIns="39550" rIns="79125" bIns="39550" anchor="ctr" anchorCtr="0">
            <a:noAutofit/>
          </a:bodyPr>
          <a:lstStyle/>
          <a:p>
            <a:pPr marL="0" lvl="0" indent="0" algn="l" rtl="0">
              <a:spcBef>
                <a:spcPts val="0"/>
              </a:spcBef>
              <a:spcAft>
                <a:spcPts val="0"/>
              </a:spcAft>
              <a:buNone/>
            </a:pPr>
            <a:r>
              <a:rPr lang="en" sz="2400"/>
              <a:t>Replication - Production function for GLM with 95% confidence interval</a:t>
            </a:r>
            <a:endParaRPr sz="2400"/>
          </a:p>
        </p:txBody>
      </p:sp>
      <p:pic>
        <p:nvPicPr>
          <p:cNvPr id="148" name="Google Shape;148;p19"/>
          <p:cNvPicPr preferRelativeResize="0"/>
          <p:nvPr/>
        </p:nvPicPr>
        <p:blipFill>
          <a:blip r:embed="rId3">
            <a:alphaModFix/>
          </a:blip>
          <a:stretch>
            <a:fillRect/>
          </a:stretch>
        </p:blipFill>
        <p:spPr>
          <a:xfrm>
            <a:off x="533400" y="990249"/>
            <a:ext cx="3641575" cy="2885777"/>
          </a:xfrm>
          <a:prstGeom prst="rect">
            <a:avLst/>
          </a:prstGeom>
          <a:noFill/>
          <a:ln>
            <a:noFill/>
          </a:ln>
        </p:spPr>
      </p:pic>
      <p:pic>
        <p:nvPicPr>
          <p:cNvPr id="149" name="Google Shape;149;p19"/>
          <p:cNvPicPr preferRelativeResize="0"/>
          <p:nvPr/>
        </p:nvPicPr>
        <p:blipFill>
          <a:blip r:embed="rId4">
            <a:alphaModFix/>
          </a:blip>
          <a:stretch>
            <a:fillRect/>
          </a:stretch>
        </p:blipFill>
        <p:spPr>
          <a:xfrm>
            <a:off x="5078750" y="1142650"/>
            <a:ext cx="3641575" cy="2733375"/>
          </a:xfrm>
          <a:prstGeom prst="rect">
            <a:avLst/>
          </a:prstGeom>
          <a:noFill/>
          <a:ln>
            <a:noFill/>
          </a:ln>
        </p:spPr>
      </p:pic>
      <p:sp>
        <p:nvSpPr>
          <p:cNvPr id="150" name="Google Shape;150;p19"/>
          <p:cNvSpPr txBox="1">
            <a:spLocks noGrp="1"/>
          </p:cNvSpPr>
          <p:nvPr>
            <p:ph type="sldNum" idx="12"/>
          </p:nvPr>
        </p:nvSpPr>
        <p:spPr>
          <a:xfrm>
            <a:off x="6457951" y="4767264"/>
            <a:ext cx="2057400" cy="273900"/>
          </a:xfrm>
          <a:prstGeom prst="rect">
            <a:avLst/>
          </a:prstGeom>
        </p:spPr>
        <p:txBody>
          <a:bodyPr spcFirstLastPara="1" wrap="square" lIns="79125" tIns="39550" rIns="79125" bIns="39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p:nvPr/>
        </p:nvSpPr>
        <p:spPr>
          <a:xfrm>
            <a:off x="408150" y="1092600"/>
            <a:ext cx="8327700" cy="3622200"/>
          </a:xfrm>
          <a:prstGeom prst="rect">
            <a:avLst/>
          </a:prstGeom>
          <a:noFill/>
          <a:ln>
            <a:noFill/>
          </a:ln>
        </p:spPr>
        <p:txBody>
          <a:bodyPr spcFirstLastPara="1" wrap="square" lIns="91425" tIns="91425" rIns="91425" bIns="91425" anchor="t" anchorCtr="0">
            <a:noAutofit/>
          </a:bodyPr>
          <a:lstStyle/>
          <a:p>
            <a:pPr marL="457200" lvl="0" indent="-317500" algn="l" rtl="0">
              <a:spcBef>
                <a:spcPts val="900"/>
              </a:spcBef>
              <a:spcAft>
                <a:spcPts val="0"/>
              </a:spcAft>
              <a:buSzPts val="1400"/>
              <a:buFont typeface="Calibri"/>
              <a:buChar char="●"/>
            </a:pPr>
            <a:r>
              <a:rPr lang="en" dirty="0">
                <a:latin typeface="Calibri"/>
                <a:ea typeface="Calibri"/>
                <a:cs typeface="Calibri"/>
                <a:sym typeface="Calibri"/>
              </a:rPr>
              <a:t>A package named “Odesolve” used for calculating n</a:t>
            </a:r>
            <a:r>
              <a:rPr lang="en" baseline="30000" dirty="0">
                <a:latin typeface="Calibri"/>
                <a:ea typeface="Calibri"/>
                <a:cs typeface="Calibri"/>
                <a:sym typeface="Calibri"/>
              </a:rPr>
              <a:t>th</a:t>
            </a:r>
            <a:r>
              <a:rPr lang="en" dirty="0">
                <a:latin typeface="Calibri"/>
                <a:ea typeface="Calibri"/>
                <a:cs typeface="Calibri"/>
                <a:sym typeface="Calibri"/>
              </a:rPr>
              <a:t> order derivative was deprecated. Mansi had to replicate the R code using another package called “deSolve”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IN" dirty="0">
                <a:latin typeface="Calibri"/>
                <a:ea typeface="Calibri"/>
                <a:cs typeface="Calibri"/>
                <a:sym typeface="Calibri"/>
              </a:rPr>
              <a:t>The code had hard-coded percentile values</a:t>
            </a:r>
            <a:r>
              <a:rPr lang="en" dirty="0">
                <a:latin typeface="Calibri"/>
                <a:ea typeface="Calibri"/>
                <a:cs typeface="Calibri"/>
                <a:sym typeface="Calibri"/>
              </a:rPr>
              <a:t>. Aniruddha automated the code snippet and did some code cleanup.</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Variables used in the code were misspelled in some places, Sreeja had to track them back to their source functions and fix them</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Implementation of Log Linear model with Gradient Descent Loss function was tricky. Mayur and Pradeep ensured that we replicate the exact model, by running the model with multiple permutations of learning rate* and number of iterations.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The team members were new to R markdown before the start of this project and the exercise served as a great value add to explore the possibilities of Rmd.</a:t>
            </a:r>
            <a:endParaRPr dirty="0">
              <a:latin typeface="Calibri"/>
              <a:ea typeface="Calibri"/>
              <a:cs typeface="Calibri"/>
              <a:sym typeface="Calibri"/>
            </a:endParaRPr>
          </a:p>
          <a:p>
            <a:pPr marL="0" lvl="0" indent="0" algn="l" rtl="0">
              <a:spcBef>
                <a:spcPts val="900"/>
              </a:spcBef>
              <a:spcAft>
                <a:spcPts val="0"/>
              </a:spcAft>
              <a:buNone/>
            </a:pPr>
            <a:endParaRPr dirty="0">
              <a:latin typeface="Calibri"/>
              <a:ea typeface="Calibri"/>
              <a:cs typeface="Calibri"/>
              <a:sym typeface="Calibri"/>
            </a:endParaRPr>
          </a:p>
          <a:p>
            <a:pPr marL="0" lvl="0" indent="0" algn="l" rtl="0">
              <a:spcBef>
                <a:spcPts val="900"/>
              </a:spcBef>
              <a:spcAft>
                <a:spcPts val="0"/>
              </a:spcAft>
              <a:buNone/>
            </a:pPr>
            <a:r>
              <a:rPr lang="en" dirty="0">
                <a:solidFill>
                  <a:schemeClr val="dk1"/>
                </a:solidFill>
                <a:latin typeface="Calibri"/>
                <a:ea typeface="Calibri"/>
                <a:cs typeface="Calibri"/>
                <a:sym typeface="Calibri"/>
              </a:rPr>
              <a:t>While the team faced the above challenges, the codes and the data from the original paper performed as intended and made our replication study a lot easier. </a:t>
            </a:r>
            <a:endParaRPr dirty="0">
              <a:latin typeface="Calibri"/>
              <a:ea typeface="Calibri"/>
              <a:cs typeface="Calibri"/>
              <a:sym typeface="Calibri"/>
            </a:endParaRPr>
          </a:p>
          <a:p>
            <a:pPr marL="0" lvl="0" indent="0" algn="l" rtl="0">
              <a:spcBef>
                <a:spcPts val="900"/>
              </a:spcBef>
              <a:spcAft>
                <a:spcPts val="0"/>
              </a:spcAft>
              <a:buNone/>
            </a:pPr>
            <a:endParaRPr dirty="0">
              <a:latin typeface="Calibri"/>
              <a:ea typeface="Calibri"/>
              <a:cs typeface="Calibri"/>
              <a:sym typeface="Calibri"/>
            </a:endParaRPr>
          </a:p>
        </p:txBody>
      </p:sp>
      <p:sp>
        <p:nvSpPr>
          <p:cNvPr id="156" name="Google Shape;156;p20"/>
          <p:cNvSpPr txBox="1">
            <a:spLocks noGrp="1"/>
          </p:cNvSpPr>
          <p:nvPr>
            <p:ph type="title"/>
          </p:nvPr>
        </p:nvSpPr>
        <p:spPr>
          <a:xfrm>
            <a:off x="628650" y="273850"/>
            <a:ext cx="7886700" cy="603900"/>
          </a:xfrm>
          <a:prstGeom prst="rect">
            <a:avLst/>
          </a:prstGeom>
        </p:spPr>
        <p:txBody>
          <a:bodyPr spcFirstLastPara="1" wrap="square" lIns="79125" tIns="39550" rIns="79125" bIns="39550" anchor="ctr" anchorCtr="0">
            <a:noAutofit/>
          </a:bodyPr>
          <a:lstStyle/>
          <a:p>
            <a:pPr marL="0" lvl="0" indent="0" algn="l" rtl="0">
              <a:spcBef>
                <a:spcPts val="0"/>
              </a:spcBef>
              <a:spcAft>
                <a:spcPts val="0"/>
              </a:spcAft>
              <a:buNone/>
            </a:pPr>
            <a:r>
              <a:rPr lang="en" sz="2400"/>
              <a:t>Reflections</a:t>
            </a:r>
            <a:endParaRPr sz="2400"/>
          </a:p>
        </p:txBody>
      </p:sp>
      <p:sp>
        <p:nvSpPr>
          <p:cNvPr id="157" name="Google Shape;157;p20"/>
          <p:cNvSpPr txBox="1"/>
          <p:nvPr/>
        </p:nvSpPr>
        <p:spPr>
          <a:xfrm>
            <a:off x="608250" y="4632700"/>
            <a:ext cx="4451400" cy="2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a:t>
            </a:r>
            <a:r>
              <a:rPr lang="en" sz="1000">
                <a:latin typeface="Calibri"/>
                <a:ea typeface="Calibri"/>
                <a:cs typeface="Calibri"/>
                <a:sym typeface="Calibri"/>
              </a:rPr>
              <a:t>The coefficient of log(𝝂) could be replicated only when the learning rate was 0.1</a:t>
            </a:r>
            <a:endParaRPr sz="1000">
              <a:latin typeface="Calibri"/>
              <a:ea typeface="Calibri"/>
              <a:cs typeface="Calibri"/>
              <a:sym typeface="Calibri"/>
            </a:endParaRPr>
          </a:p>
        </p:txBody>
      </p:sp>
      <p:sp>
        <p:nvSpPr>
          <p:cNvPr id="158" name="Google Shape;158;p20"/>
          <p:cNvSpPr txBox="1">
            <a:spLocks noGrp="1"/>
          </p:cNvSpPr>
          <p:nvPr>
            <p:ph type="sldNum" idx="12"/>
          </p:nvPr>
        </p:nvSpPr>
        <p:spPr>
          <a:xfrm>
            <a:off x="6457951" y="4767264"/>
            <a:ext cx="2057400" cy="273900"/>
          </a:xfrm>
          <a:prstGeom prst="rect">
            <a:avLst/>
          </a:prstGeom>
        </p:spPr>
        <p:txBody>
          <a:bodyPr spcFirstLastPara="1" wrap="square" lIns="79125" tIns="39550" rIns="79125" bIns="39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p:nvPr/>
        </p:nvSpPr>
        <p:spPr>
          <a:xfrm>
            <a:off x="3970225" y="2955025"/>
            <a:ext cx="4848600" cy="879000"/>
          </a:xfrm>
          <a:prstGeom prst="rect">
            <a:avLst/>
          </a:prstGeom>
          <a:noFill/>
          <a:ln>
            <a:noFill/>
          </a:ln>
        </p:spPr>
        <p:txBody>
          <a:bodyPr spcFirstLastPara="1" wrap="square" lIns="91425" tIns="91425" rIns="91425" bIns="91425" anchor="t" anchorCtr="0">
            <a:noAutofit/>
          </a:bodyPr>
          <a:lstStyle/>
          <a:p>
            <a:pPr marL="0" lvl="0" indent="0" algn="ctr" rtl="0">
              <a:spcBef>
                <a:spcPts val="900"/>
              </a:spcBef>
              <a:spcAft>
                <a:spcPts val="0"/>
              </a:spcAft>
              <a:buNone/>
            </a:pPr>
            <a:r>
              <a:rPr lang="en" sz="3600" b="1">
                <a:latin typeface="Calibri"/>
                <a:ea typeface="Calibri"/>
                <a:cs typeface="Calibri"/>
                <a:sym typeface="Calibri"/>
              </a:rPr>
              <a:t>Thank you!</a:t>
            </a:r>
            <a:endParaRPr sz="3600" b="1">
              <a:latin typeface="Calibri"/>
              <a:ea typeface="Calibri"/>
              <a:cs typeface="Calibri"/>
              <a:sym typeface="Calibri"/>
            </a:endParaRPr>
          </a:p>
          <a:p>
            <a:pPr marL="0" lvl="0" indent="0" algn="l" rtl="0">
              <a:spcBef>
                <a:spcPts val="900"/>
              </a:spcBef>
              <a:spcAft>
                <a:spcPts val="0"/>
              </a:spcAft>
              <a:buNone/>
            </a:pPr>
            <a:endParaRPr>
              <a:latin typeface="Calibri"/>
              <a:ea typeface="Calibri"/>
              <a:cs typeface="Calibri"/>
              <a:sym typeface="Calibri"/>
            </a:endParaRPr>
          </a:p>
        </p:txBody>
      </p:sp>
      <p:sp>
        <p:nvSpPr>
          <p:cNvPr id="164" name="Google Shape;164;p21"/>
          <p:cNvSpPr txBox="1">
            <a:spLocks noGrp="1"/>
          </p:cNvSpPr>
          <p:nvPr>
            <p:ph type="sldNum" idx="12"/>
          </p:nvPr>
        </p:nvSpPr>
        <p:spPr>
          <a:xfrm>
            <a:off x="6457951" y="4767264"/>
            <a:ext cx="2057400" cy="273900"/>
          </a:xfrm>
          <a:prstGeom prst="rect">
            <a:avLst/>
          </a:prstGeom>
        </p:spPr>
        <p:txBody>
          <a:bodyPr spcFirstLastPara="1" wrap="square" lIns="79125" tIns="39550" rIns="79125" bIns="39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9</a:t>
            </a:fld>
            <a:endParaRPr/>
          </a:p>
        </p:txBody>
      </p:sp>
      <p:pic>
        <p:nvPicPr>
          <p:cNvPr id="165" name="Google Shape;165;p21"/>
          <p:cNvPicPr preferRelativeResize="0"/>
          <p:nvPr/>
        </p:nvPicPr>
        <p:blipFill>
          <a:blip r:embed="rId3">
            <a:alphaModFix/>
          </a:blip>
          <a:stretch>
            <a:fillRect/>
          </a:stretch>
        </p:blipFill>
        <p:spPr>
          <a:xfrm>
            <a:off x="381000" y="609600"/>
            <a:ext cx="4865423" cy="26502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724</Words>
  <Application>Microsoft Office PowerPoint</Application>
  <PresentationFormat>On-screen Show (16:9)</PresentationFormat>
  <Paragraphs>68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Replication of A New Approach to Estimating the Production function for Housing</vt:lpstr>
      <vt:lpstr>Target paper - Estimating Production function for housing </vt:lpstr>
      <vt:lpstr>Scientific claims of Interest</vt:lpstr>
      <vt:lpstr>Replication - Regression model and estimates</vt:lpstr>
      <vt:lpstr>Replication - Supply and Production functions </vt:lpstr>
      <vt:lpstr>Replication - Supply function for GLM with 95% confidence interval</vt:lpstr>
      <vt:lpstr>Replication - Production function for GLM with 95% confidence interval</vt:lpstr>
      <vt:lpstr>Reflections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of A New Approach to Estimating the Production function for Housing</dc:title>
  <cp:lastModifiedBy>Pradeep</cp:lastModifiedBy>
  <cp:revision>4</cp:revision>
  <dcterms:modified xsi:type="dcterms:W3CDTF">2020-03-10T05:11:27Z</dcterms:modified>
</cp:coreProperties>
</file>