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D914-6CD1-4D45-89B6-B6B1F339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21EEF-BAB8-4AD6-8B4E-E7F6199E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014F-5F35-4B42-B4E5-7AA2F15C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7DC6-9CD6-41B7-8256-88D848D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7E82-30FE-4E66-A26B-4CF3875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AA73-B915-42F6-B664-A3B32D32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66091-5AE6-4EC8-8CEB-68E4ABB8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FB77-1F7D-45E2-9551-E554649A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9106-FC48-4F23-A73C-C81684C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1C12-B224-4103-9CAB-198EAA5D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ACAEA-11C4-4634-AEF8-85CD97CF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6D8AF-29CB-4F08-B621-B9ABC085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FCB1-D0C4-47FB-BC7A-5A6CF9D1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7AB2-E103-41E1-94FA-D3D85521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B7C6-EEF5-4F8B-877F-547E9E00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2F48-E990-4767-9964-D750501B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3009-8D9C-464B-8FB4-C28F21E9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3630-6C79-49C7-B6D3-A6D5526F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955-1F81-4053-BEA1-863AC900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6DCF-E213-4196-B781-AA9BE243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0127-4535-40C5-8D52-1ADF5F57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3149-5A85-442E-A4F9-48B9F528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9308-A5CA-4649-B456-49DEC060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C247-A65C-4322-BF2A-508736AC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B96-BE1B-4CB2-8E8F-6BCC327A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362F-4A92-4554-B79F-49B703FA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216-BA37-4501-941B-12541333D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F3FA-4A74-453F-8EDB-39E9271A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0F180-A639-4284-89BF-A5540E98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71B86-992D-4DE5-844D-E2700AD1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EB5A-99FE-4CDE-9360-592EE39C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7FE2-709B-4D71-A73E-5778E75D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E8C89-E7D8-446E-9ABA-50B8E371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5C962-8188-4A00-9F00-27A337EC9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33752-908C-49D4-B4EB-D3DAF4370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54DB8-3656-4488-8879-338135D31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CB06B-F45B-4B32-B2CD-9CD01C0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C868B-5727-465A-841C-70F0986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2B08C-864C-43A0-82DF-43B8D71F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3E5C-603D-4EA3-88F0-1CFCB02A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C0B66-915C-402D-96B0-BAF11053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02CA-9EEA-4EFB-9D9F-840DC3AD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89F5B-B4EF-421C-999B-FFFEB672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8D083-308B-4F98-B257-189B4B0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58D0C-25CB-40E9-BA0E-77442A4A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6C41-194F-40EF-84C2-E0706A03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1BD7-1016-4D46-BDD8-1282152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F665-E2AC-472E-B262-316FEA5C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F310-FFEB-4FF4-A93A-4EABD470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7F812-6B70-4027-989E-550C6D9D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A259E-B8C1-451A-BA33-E367048B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10398-C604-447D-BCEC-78D3D781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E13-7CE5-4703-BD05-EC89FE09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FE5AE-C03E-4767-B337-3EB733F09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72888-C39D-4561-849D-FB1B1B42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A435-690D-4EE9-B493-6CEDB954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FF0EC-FC12-481D-BEDC-9519E1EC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3B4F4-AAC3-4C9F-BDF8-A0DEC86D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D1934-EC2B-49B1-8C64-8F2BBCB2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878B-7224-4DCF-B9A3-540A80B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330E-0849-4C1E-BEC8-43C2722AA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E7A0-5EDB-460A-8DE9-D33468D84BC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E37E-864F-4B28-B93C-B2E616AF9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A79E-3ABB-4AA1-995C-D4F7BC540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5AD8-5A5F-4E57-8530-D6836143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83C719-1B92-41D4-A4AF-8BFB17E50A9B}"/>
              </a:ext>
            </a:extLst>
          </p:cNvPr>
          <p:cNvSpPr txBox="1"/>
          <p:nvPr/>
        </p:nvSpPr>
        <p:spPr>
          <a:xfrm flipH="1">
            <a:off x="97654" y="284086"/>
            <a:ext cx="2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15063-705B-47E8-8E8E-C9DB1B567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6" t="3630" r="18956" b="4908"/>
          <a:stretch/>
        </p:blipFill>
        <p:spPr>
          <a:xfrm>
            <a:off x="4785064" y="632534"/>
            <a:ext cx="7244179" cy="5592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108F60-35F7-4534-AF1C-F653F52C1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73874" b="2333"/>
          <a:stretch/>
        </p:blipFill>
        <p:spPr>
          <a:xfrm>
            <a:off x="344676" y="798990"/>
            <a:ext cx="3565272" cy="12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7600B9-52AC-4C2E-A78B-F9047630DE74}"/>
              </a:ext>
            </a:extLst>
          </p:cNvPr>
          <p:cNvSpPr txBox="1"/>
          <p:nvPr/>
        </p:nvSpPr>
        <p:spPr>
          <a:xfrm flipH="1">
            <a:off x="344676" y="2478350"/>
            <a:ext cx="293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</a:t>
            </a:r>
            <a:r>
              <a:rPr lang="en-US" dirty="0" err="1"/>
              <a:t>max_dist</a:t>
            </a:r>
            <a:r>
              <a:rPr lang="en-US" dirty="0"/>
              <a:t>: 1.0059mm</a:t>
            </a:r>
          </a:p>
          <a:p>
            <a:r>
              <a:rPr lang="en-US" dirty="0"/>
              <a:t>Error </a:t>
            </a:r>
            <a:r>
              <a:rPr lang="en-US" dirty="0" err="1"/>
              <a:t>mean_dist</a:t>
            </a:r>
            <a:r>
              <a:rPr lang="en-US" dirty="0"/>
              <a:t>: 0.6221 mm</a:t>
            </a:r>
          </a:p>
        </p:txBody>
      </p:sp>
    </p:spTree>
    <p:extLst>
      <p:ext uri="{BB962C8B-B14F-4D97-AF65-F5344CB8AC3E}">
        <p14:creationId xmlns:p14="http://schemas.microsoft.com/office/powerpoint/2010/main" val="53175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4EA40-489D-40A3-9F24-77C31EE7F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0" t="15944" r="4482" b="11332"/>
          <a:stretch/>
        </p:blipFill>
        <p:spPr>
          <a:xfrm>
            <a:off x="180512" y="930418"/>
            <a:ext cx="3338004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B30C5C-705B-45D6-98E6-7EFEF4CD1E7A}"/>
              </a:ext>
            </a:extLst>
          </p:cNvPr>
          <p:cNvSpPr txBox="1"/>
          <p:nvPr/>
        </p:nvSpPr>
        <p:spPr>
          <a:xfrm flipH="1">
            <a:off x="0" y="130319"/>
            <a:ext cx="62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Perturbing true transformation to get start points for </a:t>
            </a:r>
            <a:r>
              <a:rPr lang="en-US" dirty="0" err="1"/>
              <a:t>icp</a:t>
            </a:r>
            <a:r>
              <a:rPr lang="en-US" dirty="0"/>
              <a:t> (10 cases)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9079E-6DBE-480E-B16A-C8E8501ACC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3" t="29545" r="9242" b="18309"/>
          <a:stretch/>
        </p:blipFill>
        <p:spPr>
          <a:xfrm>
            <a:off x="3932809" y="930418"/>
            <a:ext cx="3435658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51766F-1DEC-40BE-9CC2-D1DE8EBFBF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30367" r="6399" b="22351"/>
          <a:stretch/>
        </p:blipFill>
        <p:spPr>
          <a:xfrm>
            <a:off x="7830106" y="930417"/>
            <a:ext cx="3311371" cy="154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980A69-8F46-4A11-9AA5-57C7449784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5" t="29313" r="6640" b="18708"/>
          <a:stretch/>
        </p:blipFill>
        <p:spPr>
          <a:xfrm>
            <a:off x="301842" y="3429000"/>
            <a:ext cx="3311371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55A7C6-7AED-479A-A8A4-018EEED172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26256" r="7007" b="22422"/>
          <a:stretch/>
        </p:blipFill>
        <p:spPr>
          <a:xfrm>
            <a:off x="3932809" y="3443380"/>
            <a:ext cx="3311371" cy="154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0254527-2BA7-4D33-B473-D555CFB702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 t="29656" r="4737" b="18178"/>
          <a:stretch/>
        </p:blipFill>
        <p:spPr>
          <a:xfrm>
            <a:off x="7723574" y="3329034"/>
            <a:ext cx="3311371" cy="1644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50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B30C5C-705B-45D6-98E6-7EFEF4CD1E7A}"/>
              </a:ext>
            </a:extLst>
          </p:cNvPr>
          <p:cNvSpPr txBox="1"/>
          <p:nvPr/>
        </p:nvSpPr>
        <p:spPr>
          <a:xfrm flipH="1">
            <a:off x="97653" y="284086"/>
            <a:ext cx="62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Perturbing true transformation to get start points for </a:t>
            </a:r>
            <a:r>
              <a:rPr lang="en-US" dirty="0" err="1"/>
              <a:t>icp</a:t>
            </a:r>
            <a:r>
              <a:rPr lang="en-US" dirty="0"/>
              <a:t> (10 cases)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AF33D-2C44-4042-80FD-A9F77C0C8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t="31807" r="2719" b="22893"/>
          <a:stretch/>
        </p:blipFill>
        <p:spPr>
          <a:xfrm>
            <a:off x="392100" y="1615737"/>
            <a:ext cx="3311371" cy="1544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B564D7-3C8B-471E-BD69-7249C5153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2" t="32400" r="6349" b="10091"/>
          <a:stretch/>
        </p:blipFill>
        <p:spPr>
          <a:xfrm>
            <a:off x="525264" y="3797515"/>
            <a:ext cx="3311372" cy="154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BC6CA2-CC2E-4CEA-9BBD-259F92A4B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4" t="27996" r="9736" b="13669"/>
          <a:stretch/>
        </p:blipFill>
        <p:spPr>
          <a:xfrm>
            <a:off x="4656336" y="3697550"/>
            <a:ext cx="3311371" cy="1644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208666A-6719-4261-B954-C5A181D14B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t="24742" r="3329" b="17661"/>
          <a:stretch/>
        </p:blipFill>
        <p:spPr>
          <a:xfrm>
            <a:off x="4765784" y="1695635"/>
            <a:ext cx="3295141" cy="1464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0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E73EB-1A76-459D-9C5A-61716BBD7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8" t="64457" r="16717" b="6063"/>
          <a:stretch/>
        </p:blipFill>
        <p:spPr>
          <a:xfrm>
            <a:off x="763480" y="1981445"/>
            <a:ext cx="3293617" cy="1154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DA461-CDBC-402F-88D0-EC7239530878}"/>
              </a:ext>
            </a:extLst>
          </p:cNvPr>
          <p:cNvSpPr txBox="1"/>
          <p:nvPr/>
        </p:nvSpPr>
        <p:spPr>
          <a:xfrm flipH="1">
            <a:off x="97652" y="284086"/>
            <a:ext cx="740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transformation after applying </a:t>
            </a:r>
            <a:r>
              <a:rPr lang="en-US" dirty="0" err="1"/>
              <a:t>icp</a:t>
            </a:r>
            <a:r>
              <a:rPr lang="en-US" dirty="0"/>
              <a:t> (3 </a:t>
            </a:r>
            <a:r>
              <a:rPr lang="en-US" dirty="0" err="1"/>
              <a:t>solns</a:t>
            </a:r>
            <a:r>
              <a:rPr lang="en-US" dirty="0"/>
              <a:t>)…applied on the first perturbed case </a:t>
            </a:r>
            <a:r>
              <a:rPr lang="en-US" dirty="0" err="1"/>
              <a:t>case</a:t>
            </a:r>
            <a:endParaRPr lang="en-US" dirty="0"/>
          </a:p>
          <a:p>
            <a:r>
              <a:rPr lang="en-US" dirty="0"/>
              <a:t>(stopping criteria: </a:t>
            </a:r>
            <a:r>
              <a:rPr lang="en-US" dirty="0" err="1"/>
              <a:t>mean_d</a:t>
            </a:r>
            <a:r>
              <a:rPr lang="en-US" dirty="0"/>
              <a:t> error less than 1 mm for 1st)</a:t>
            </a:r>
          </a:p>
          <a:p>
            <a:r>
              <a:rPr lang="en-US" dirty="0"/>
              <a:t>(stopping criteria: </a:t>
            </a:r>
            <a:r>
              <a:rPr lang="en-US" dirty="0" err="1"/>
              <a:t>mean_d</a:t>
            </a:r>
            <a:r>
              <a:rPr lang="en-US" dirty="0"/>
              <a:t> error less than 0.6 mm for 2</a:t>
            </a:r>
            <a:r>
              <a:rPr lang="en-US" baseline="30000" dirty="0"/>
              <a:t>nd</a:t>
            </a:r>
            <a:r>
              <a:rPr lang="en-US" dirty="0"/>
              <a:t> and 3rd)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7A64E-2FBD-4712-9605-A6F293ED34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9" t="60890" r="12767" b="8971"/>
          <a:stretch/>
        </p:blipFill>
        <p:spPr>
          <a:xfrm>
            <a:off x="767916" y="4598516"/>
            <a:ext cx="3293617" cy="996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3CFA7-2877-4C75-8836-6AA6B5B504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67095" r="12607" b="7990"/>
          <a:stretch/>
        </p:blipFill>
        <p:spPr>
          <a:xfrm>
            <a:off x="763480" y="3376977"/>
            <a:ext cx="3249227" cy="9801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95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Vijaykumar Shembekar</dc:creator>
  <cp:lastModifiedBy>Aniruddha Vijaykumar Shembekar</cp:lastModifiedBy>
  <cp:revision>16</cp:revision>
  <dcterms:created xsi:type="dcterms:W3CDTF">2018-11-02T00:50:45Z</dcterms:created>
  <dcterms:modified xsi:type="dcterms:W3CDTF">2018-11-02T21:16:48Z</dcterms:modified>
</cp:coreProperties>
</file>