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D914-6CD1-4D45-89B6-B6B1F339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1EEF-BAB8-4AD6-8B4E-E7F6199E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014F-5F35-4B42-B4E5-7AA2F15C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7DC6-9CD6-41B7-8256-88D848D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7E82-30FE-4E66-A26B-4CF3875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AA73-B915-42F6-B664-A3B32D3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66091-5AE6-4EC8-8CEB-68E4ABB8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FB77-1F7D-45E2-9551-E554649A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9106-FC48-4F23-A73C-C81684C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1C12-B224-4103-9CAB-198EAA5D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ACAEA-11C4-4634-AEF8-85CD97C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6D8AF-29CB-4F08-B621-B9ABC085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FCB1-D0C4-47FB-BC7A-5A6CF9D1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7AB2-E103-41E1-94FA-D3D85521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B7C6-EEF5-4F8B-877F-547E9E00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2F48-E990-4767-9964-D750501B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3009-8D9C-464B-8FB4-C28F21E9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3630-6C79-49C7-B6D3-A6D5526F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955-1F81-4053-BEA1-863AC90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6DCF-E213-4196-B781-AA9BE243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0127-4535-40C5-8D52-1ADF5F57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3149-5A85-442E-A4F9-48B9F528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9308-A5CA-4649-B456-49DEC060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C247-A65C-4322-BF2A-508736AC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B96-BE1B-4CB2-8E8F-6BCC327A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362F-4A92-4554-B79F-49B703FA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216-BA37-4501-941B-12541333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F3FA-4A74-453F-8EDB-39E9271A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F180-A639-4284-89BF-A5540E98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71B86-992D-4DE5-844D-E2700AD1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EB5A-99FE-4CDE-9360-592EE39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7FE2-709B-4D71-A73E-5778E75D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E8C89-E7D8-446E-9ABA-50B8E371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C962-8188-4A00-9F00-27A337EC9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33752-908C-49D4-B4EB-D3DAF4370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54DB8-3656-4488-8879-338135D31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CB06B-F45B-4B32-B2CD-9CD01C0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C868B-5727-465A-841C-70F0986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B08C-864C-43A0-82DF-43B8D71F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3E5C-603D-4EA3-88F0-1CFCB02A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C0B66-915C-402D-96B0-BAF11053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02CA-9EEA-4EFB-9D9F-840DC3A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9F5B-B4EF-421C-999B-FFFEB672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D083-308B-4F98-B257-189B4B0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58D0C-25CB-40E9-BA0E-77442A4A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6C41-194F-40EF-84C2-E0706A03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1BD7-1016-4D46-BDD8-1282152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F665-E2AC-472E-B262-316FEA5C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F310-FFEB-4FF4-A93A-4EABD470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F812-6B70-4027-989E-550C6D9D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259E-B8C1-451A-BA33-E367048B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0398-C604-447D-BCEC-78D3D78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E13-7CE5-4703-BD05-EC89FE09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FE5AE-C03E-4767-B337-3EB733F0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2888-C39D-4561-849D-FB1B1B42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A435-690D-4EE9-B493-6CEDB954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FF0EC-FC12-481D-BEDC-9519E1EC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3B4F4-AAC3-4C9F-BDF8-A0DEC86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D1934-EC2B-49B1-8C64-8F2BBCB2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878B-7224-4DCF-B9A3-540A80B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330E-0849-4C1E-BEC8-43C2722A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E37E-864F-4B28-B93C-B2E616AF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A79E-3ABB-4AA1-995C-D4F7BC540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83C719-1B92-41D4-A4AF-8BFB17E50A9B}"/>
              </a:ext>
            </a:extLst>
          </p:cNvPr>
          <p:cNvSpPr txBox="1"/>
          <p:nvPr/>
        </p:nvSpPr>
        <p:spPr>
          <a:xfrm flipH="1">
            <a:off x="97654" y="284086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15063-705B-47E8-8E8E-C9DB1B567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6" t="3630" r="18956" b="4908"/>
          <a:stretch/>
        </p:blipFill>
        <p:spPr>
          <a:xfrm>
            <a:off x="4785064" y="632534"/>
            <a:ext cx="7244179" cy="5592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08F60-35F7-4534-AF1C-F653F52C1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344676" y="798990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600B9-52AC-4C2E-A78B-F9047630DE74}"/>
              </a:ext>
            </a:extLst>
          </p:cNvPr>
          <p:cNvSpPr txBox="1"/>
          <p:nvPr/>
        </p:nvSpPr>
        <p:spPr>
          <a:xfrm flipH="1">
            <a:off x="344676" y="2478350"/>
            <a:ext cx="293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</a:t>
            </a:r>
            <a:r>
              <a:rPr lang="en-US" dirty="0" err="1"/>
              <a:t>max_dist</a:t>
            </a:r>
            <a:r>
              <a:rPr lang="en-US" dirty="0"/>
              <a:t>: 1.0059mm</a:t>
            </a:r>
          </a:p>
          <a:p>
            <a:r>
              <a:rPr lang="en-US" dirty="0"/>
              <a:t>Error </a:t>
            </a:r>
            <a:r>
              <a:rPr lang="en-US" dirty="0" err="1"/>
              <a:t>mean_dist</a:t>
            </a:r>
            <a:r>
              <a:rPr lang="en-US" dirty="0"/>
              <a:t>: 0.6221 mm</a:t>
            </a:r>
          </a:p>
        </p:txBody>
      </p:sp>
    </p:spTree>
    <p:extLst>
      <p:ext uri="{BB962C8B-B14F-4D97-AF65-F5344CB8AC3E}">
        <p14:creationId xmlns:p14="http://schemas.microsoft.com/office/powerpoint/2010/main" val="53175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DCE6E4-ADE2-4162-B1E6-80717F9B6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4" t="27996" r="9736" b="13669"/>
          <a:stretch/>
        </p:blipFill>
        <p:spPr>
          <a:xfrm>
            <a:off x="8495930" y="2342740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2BC8AB-9495-4155-B4E3-525809606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94" t="44411" r="6007" b="2624"/>
          <a:stretch/>
        </p:blipFill>
        <p:spPr>
          <a:xfrm>
            <a:off x="350666" y="4819828"/>
            <a:ext cx="3339952" cy="136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F5DFE-876E-43EF-930E-5760EDA8B6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13" t="58806" r="3393"/>
          <a:stretch/>
        </p:blipFill>
        <p:spPr>
          <a:xfrm>
            <a:off x="4138472" y="4819828"/>
            <a:ext cx="3173561" cy="1318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E0C30-8539-46C5-8A83-16CA55B50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752" y="4910639"/>
            <a:ext cx="31908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50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19310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4F7DC0-08F3-46B0-9B18-D2103C313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32400" r="6349" b="10091"/>
          <a:stretch/>
        </p:blipFill>
        <p:spPr>
          <a:xfrm>
            <a:off x="8636196" y="2257829"/>
            <a:ext cx="3311372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1E3E5D-9125-4E9F-9F57-C353C7B5C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52" t="22031" r="7600" b="9335"/>
          <a:stretch/>
        </p:blipFill>
        <p:spPr>
          <a:xfrm>
            <a:off x="244432" y="4827222"/>
            <a:ext cx="3231471" cy="1359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432A0B-3725-43FE-93B3-67488CC72B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52" t="34539" r="8846" b="7477"/>
          <a:stretch/>
        </p:blipFill>
        <p:spPr>
          <a:xfrm>
            <a:off x="4129594" y="4869196"/>
            <a:ext cx="3217857" cy="1275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F3F1E-BCCD-4A82-889B-5A4B5D8C8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498" y="4869196"/>
            <a:ext cx="320992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62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81393-A08B-41E3-8325-09B08BECE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29656" r="4737" b="18178"/>
          <a:stretch/>
        </p:blipFill>
        <p:spPr>
          <a:xfrm>
            <a:off x="8509246" y="2342740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6B18B9-52A7-49BD-997A-A8215169A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2" t="35809" r="4804" b="10069"/>
          <a:stretch/>
        </p:blipFill>
        <p:spPr>
          <a:xfrm>
            <a:off x="346227" y="4918831"/>
            <a:ext cx="3231472" cy="1268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96FAE6-5241-47A0-A70F-C40F1F3F1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33" b="2469"/>
          <a:stretch/>
        </p:blipFill>
        <p:spPr>
          <a:xfrm>
            <a:off x="4138472" y="4918831"/>
            <a:ext cx="3231472" cy="1384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E5D3E6-A567-47A3-97A8-5C86DA1C8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823" y="4872539"/>
            <a:ext cx="33432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632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5" y="132363"/>
            <a:ext cx="14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644482-F0F3-4119-863F-82A055D22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24742" r="3329" b="17661"/>
          <a:stretch/>
        </p:blipFill>
        <p:spPr>
          <a:xfrm>
            <a:off x="8517361" y="2522605"/>
            <a:ext cx="3295141" cy="1464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CEF2B5-C1EF-4C4B-AD22-65A42E6EB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5" t="8059" r="9072" b="5652"/>
          <a:stretch/>
        </p:blipFill>
        <p:spPr>
          <a:xfrm>
            <a:off x="346227" y="4733975"/>
            <a:ext cx="3187084" cy="1339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78D0F-DAE5-47C5-9C0A-384EAF09B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40" y="4854281"/>
            <a:ext cx="32956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DB3115-1FA2-4F21-B641-539B5B736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734" y="4768754"/>
            <a:ext cx="351472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0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F2E25D-DFCC-424E-92FE-CA0896594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5944" r="4482" b="11332"/>
          <a:stretch/>
        </p:blipFill>
        <p:spPr>
          <a:xfrm>
            <a:off x="8495930" y="2374799"/>
            <a:ext cx="3338004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0AA69E-A27F-4927-B349-E58B8AD192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8" t="64457" r="16717" b="6063"/>
          <a:stretch/>
        </p:blipFill>
        <p:spPr>
          <a:xfrm>
            <a:off x="435006" y="4859771"/>
            <a:ext cx="3293617" cy="1154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50AD1-1C70-4347-8074-8BFF8A6465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67095" r="12607" b="7990"/>
          <a:stretch/>
        </p:blipFill>
        <p:spPr>
          <a:xfrm>
            <a:off x="4380465" y="4946768"/>
            <a:ext cx="3249227" cy="980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42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11286B-7050-40ED-9FD0-0CFF48FC2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29545" r="9242" b="18309"/>
          <a:stretch/>
        </p:blipFill>
        <p:spPr>
          <a:xfrm>
            <a:off x="8447103" y="2211185"/>
            <a:ext cx="3435658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B9737D-7E9E-4BEB-B597-296271648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7"/>
          <a:stretch/>
        </p:blipFill>
        <p:spPr>
          <a:xfrm>
            <a:off x="244432" y="4908057"/>
            <a:ext cx="3244492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08B0AF-D091-41EA-8971-6B307756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472" y="4977314"/>
            <a:ext cx="31432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98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37355F-E4FC-4D89-9E09-C804BB6E3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30367" r="6399" b="22351"/>
          <a:stretch/>
        </p:blipFill>
        <p:spPr>
          <a:xfrm>
            <a:off x="8509246" y="2374799"/>
            <a:ext cx="3311371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DA0F33-F1D9-4D84-8035-96905CE3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8" y="4841566"/>
            <a:ext cx="336232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5DFF2B-6EA6-4A5F-8DB3-648F756E2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472" y="4938388"/>
            <a:ext cx="319087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5FA6DD-188F-46AA-830E-634D76D2E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29313" r="6640" b="18708"/>
          <a:stretch/>
        </p:blipFill>
        <p:spPr>
          <a:xfrm>
            <a:off x="8495930" y="2374799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82E101-5255-48A1-8FDD-BC83EB49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7" y="4958264"/>
            <a:ext cx="3219450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E7BCD6-D293-492D-A077-E465BFC2D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938" y="4880808"/>
            <a:ext cx="323850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38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43F470-C01B-4E9F-A40B-BCBEA395D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26256" r="7007" b="22422"/>
          <a:stretch/>
        </p:blipFill>
        <p:spPr>
          <a:xfrm>
            <a:off x="8495930" y="2374799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3F05AB-D9A4-44B6-89DD-8149F9FAD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7" y="4862482"/>
            <a:ext cx="327660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115B48-C030-46E1-990A-795D7C26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682" y="4837360"/>
            <a:ext cx="325755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05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B1156E-3BC0-4F06-A2BD-57A9A6F9E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31807" r="2719" b="22893"/>
          <a:stretch/>
        </p:blipFill>
        <p:spPr>
          <a:xfrm>
            <a:off x="8495930" y="2493357"/>
            <a:ext cx="3311371" cy="1544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204C27-E04A-4CDE-B3FB-6A0E8C81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7" y="4882064"/>
            <a:ext cx="3257550" cy="1304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65D6A3-29A5-47FD-8120-F70A76140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860" y="4876184"/>
            <a:ext cx="3352800" cy="1514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78831E-F408-4216-8A36-20EB5D72D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7" y="4820043"/>
            <a:ext cx="32575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9DAB40-47BA-49DA-98AF-B65CDC02F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860" y="4814163"/>
            <a:ext cx="33528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50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4EA40-489D-40A3-9F24-77C31EE7F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5944" r="4482" b="11332"/>
          <a:stretch/>
        </p:blipFill>
        <p:spPr>
          <a:xfrm>
            <a:off x="180512" y="930418"/>
            <a:ext cx="3338004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B30C5C-705B-45D6-98E6-7EFEF4CD1E7A}"/>
              </a:ext>
            </a:extLst>
          </p:cNvPr>
          <p:cNvSpPr txBox="1"/>
          <p:nvPr/>
        </p:nvSpPr>
        <p:spPr>
          <a:xfrm flipH="1">
            <a:off x="0" y="130319"/>
            <a:ext cx="62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Perturbing true transformation to get start points for </a:t>
            </a:r>
            <a:r>
              <a:rPr lang="en-US" dirty="0" err="1"/>
              <a:t>icp</a:t>
            </a:r>
            <a:r>
              <a:rPr lang="en-US" dirty="0"/>
              <a:t> (10 cases)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9079E-6DBE-480E-B16A-C8E8501AC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29545" r="9242" b="18309"/>
          <a:stretch/>
        </p:blipFill>
        <p:spPr>
          <a:xfrm>
            <a:off x="3932809" y="930418"/>
            <a:ext cx="3435658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1766F-1DEC-40BE-9CC2-D1DE8EBFBF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30367" r="6399" b="22351"/>
          <a:stretch/>
        </p:blipFill>
        <p:spPr>
          <a:xfrm>
            <a:off x="7830106" y="930417"/>
            <a:ext cx="3311371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980A69-8F46-4A11-9AA5-57C7449784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29313" r="6640" b="18708"/>
          <a:stretch/>
        </p:blipFill>
        <p:spPr>
          <a:xfrm>
            <a:off x="301842" y="3429000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55A7C6-7AED-479A-A8A4-018EEED172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26256" r="7007" b="22422"/>
          <a:stretch/>
        </p:blipFill>
        <p:spPr>
          <a:xfrm>
            <a:off x="3932809" y="3443380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C594FB-C1B4-4076-B161-4E0B7797E1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31807" r="2719" b="22893"/>
          <a:stretch/>
        </p:blipFill>
        <p:spPr>
          <a:xfrm>
            <a:off x="7767961" y="3429000"/>
            <a:ext cx="3311371" cy="1544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50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A60A75-C91C-4D6A-BC8B-F63822F8B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4" t="27996" r="9736" b="13669"/>
          <a:stretch/>
        </p:blipFill>
        <p:spPr>
          <a:xfrm>
            <a:off x="8495930" y="2476458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94FBB8-755E-40BD-B2BA-E493617EE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08" y="4805494"/>
            <a:ext cx="34385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231E79-93F2-4505-9511-A004627A86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41"/>
          <a:stretch/>
        </p:blipFill>
        <p:spPr>
          <a:xfrm>
            <a:off x="4114282" y="4910950"/>
            <a:ext cx="3409950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42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DF9983-34B4-4476-8C4C-AAB44B899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32400" r="6349" b="10091"/>
          <a:stretch/>
        </p:blipFill>
        <p:spPr>
          <a:xfrm>
            <a:off x="8509246" y="2293202"/>
            <a:ext cx="3311372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54BB7B-C564-4AD5-8EBB-7981458B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1" y="4740415"/>
            <a:ext cx="31908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23326-8E9A-4DE7-A7A9-04D5F34E2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060" y="4813548"/>
            <a:ext cx="32766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21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D89D62-7255-4B09-92B6-12A4D82D1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29656" r="4737" b="18178"/>
          <a:stretch/>
        </p:blipFill>
        <p:spPr>
          <a:xfrm>
            <a:off x="8509246" y="2342740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62CFF1-C3E0-47A0-A0D6-AAA10F7E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32" y="4948739"/>
            <a:ext cx="32956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E3972-2F54-472B-8A31-B307582C7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485" y="4950637"/>
            <a:ext cx="33051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788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</a:t>
            </a:r>
            <a:r>
              <a:rPr lang="en-US" dirty="0" err="1"/>
              <a:t>mean_d</a:t>
            </a:r>
            <a:endParaRPr lang="en-US" dirty="0"/>
          </a:p>
          <a:p>
            <a:r>
              <a:rPr lang="en-US" dirty="0"/>
              <a:t>(stopping criteria: Error&lt;0.6mm or</a:t>
            </a:r>
          </a:p>
          <a:p>
            <a:r>
              <a:rPr lang="en-US" dirty="0"/>
              <a:t>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7" y="132363"/>
            <a:ext cx="10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2D59DC-A570-4D32-BE51-E423B3E28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24742" r="3329" b="17661"/>
          <a:stretch/>
        </p:blipFill>
        <p:spPr>
          <a:xfrm>
            <a:off x="8517361" y="2522605"/>
            <a:ext cx="3295141" cy="1464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DC9742-CAE9-4108-915A-46B1D750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5" y="4910639"/>
            <a:ext cx="32670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32BF21-2B49-4468-9A19-31D6FE63C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887" y="4877301"/>
            <a:ext cx="327660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8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B30C5C-705B-45D6-98E6-7EFEF4CD1E7A}"/>
              </a:ext>
            </a:extLst>
          </p:cNvPr>
          <p:cNvSpPr txBox="1"/>
          <p:nvPr/>
        </p:nvSpPr>
        <p:spPr>
          <a:xfrm flipH="1">
            <a:off x="97653" y="284086"/>
            <a:ext cx="62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Perturbing true transformation to get start points for </a:t>
            </a:r>
            <a:r>
              <a:rPr lang="en-US" dirty="0" err="1"/>
              <a:t>icp</a:t>
            </a:r>
            <a:r>
              <a:rPr lang="en-US" dirty="0"/>
              <a:t> (10 cases)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B564D7-3C8B-471E-BD69-7249C5153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32400" r="6349" b="10091"/>
          <a:stretch/>
        </p:blipFill>
        <p:spPr>
          <a:xfrm>
            <a:off x="4656335" y="1605702"/>
            <a:ext cx="3311372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BC6CA2-CC2E-4CEA-9BBD-259F92A4B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4" t="27996" r="9736" b="13669"/>
          <a:stretch/>
        </p:blipFill>
        <p:spPr>
          <a:xfrm>
            <a:off x="525265" y="1605702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208666A-6719-4261-B954-C5A181D14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24742" r="3329" b="17661"/>
          <a:stretch/>
        </p:blipFill>
        <p:spPr>
          <a:xfrm>
            <a:off x="4664451" y="3678638"/>
            <a:ext cx="3295141" cy="1464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7A14-2857-4D72-A8A0-847E04A770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29656" r="4737" b="18178"/>
          <a:stretch/>
        </p:blipFill>
        <p:spPr>
          <a:xfrm>
            <a:off x="525265" y="3588706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0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55FEB-884E-4F2B-A0E3-B8E167180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6" t="30012" r="7240"/>
          <a:stretch/>
        </p:blipFill>
        <p:spPr>
          <a:xfrm>
            <a:off x="346227" y="4857931"/>
            <a:ext cx="3329126" cy="1406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888F9-1431-4442-B368-B27016AED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5944" r="4482" b="11332"/>
          <a:stretch/>
        </p:blipFill>
        <p:spPr>
          <a:xfrm>
            <a:off x="8495930" y="2190134"/>
            <a:ext cx="3338004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3776C-68FE-48AE-9671-FAD34759E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7" t="44089" r="14046" b="5882"/>
          <a:stretch/>
        </p:blipFill>
        <p:spPr>
          <a:xfrm>
            <a:off x="4061533" y="4857930"/>
            <a:ext cx="3249228" cy="1406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B5A9D-F2F6-4213-AEB8-E78C171D9C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75" t="57286" r="15276" b="2793"/>
          <a:stretch/>
        </p:blipFill>
        <p:spPr>
          <a:xfrm>
            <a:off x="7830104" y="4857930"/>
            <a:ext cx="3388463" cy="140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</p:spTree>
    <p:extLst>
      <p:ext uri="{BB962C8B-B14F-4D97-AF65-F5344CB8AC3E}">
        <p14:creationId xmlns:p14="http://schemas.microsoft.com/office/powerpoint/2010/main" val="2299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28188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11286B-7050-40ED-9FD0-0CFF48FC2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29545" r="9242" b="18309"/>
          <a:stretch/>
        </p:blipFill>
        <p:spPr>
          <a:xfrm>
            <a:off x="8447103" y="2211185"/>
            <a:ext cx="3435658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601246-0DE5-4559-9C50-8D4AC44B8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3" t="30700" r="9509" b="1561"/>
          <a:stretch/>
        </p:blipFill>
        <p:spPr>
          <a:xfrm>
            <a:off x="454701" y="4880254"/>
            <a:ext cx="3247287" cy="1374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4996F6-6060-4082-B50D-3E630A63FC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29" t="35886" r="5617" b="14792"/>
          <a:stretch/>
        </p:blipFill>
        <p:spPr>
          <a:xfrm>
            <a:off x="4209496" y="4910950"/>
            <a:ext cx="3181164" cy="131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FC83B-3410-4CA1-BCB1-26C0EF50B3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5" t="40812" r="8000" b="10721"/>
          <a:stretch/>
        </p:blipFill>
        <p:spPr>
          <a:xfrm>
            <a:off x="7898168" y="4933851"/>
            <a:ext cx="3382098" cy="1264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4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38C71B-12AE-4942-90EB-A438A8315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30367" r="6399" b="22351"/>
          <a:stretch/>
        </p:blipFill>
        <p:spPr>
          <a:xfrm>
            <a:off x="8509246" y="2374799"/>
            <a:ext cx="3311371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290D2C-01FF-46F8-A4B4-6F6A0843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11" t="45509" r="11149" b="4330"/>
          <a:stretch/>
        </p:blipFill>
        <p:spPr>
          <a:xfrm>
            <a:off x="417251" y="4873094"/>
            <a:ext cx="3187084" cy="1313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F60ED-C9D8-4055-96E1-4E681ABAE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89" t="44078" r="7317" b="5407"/>
          <a:stretch/>
        </p:blipFill>
        <p:spPr>
          <a:xfrm>
            <a:off x="4079289" y="4832357"/>
            <a:ext cx="3311371" cy="1395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45B46-2611-458B-A6B5-AD23EFABC4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4" t="39541" r="10929" b="10863"/>
          <a:stretch/>
        </p:blipFill>
        <p:spPr>
          <a:xfrm>
            <a:off x="7930717" y="4832357"/>
            <a:ext cx="3243307" cy="1299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456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EA0C00-C948-4CF8-9CE2-5A9EFC9BC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29313" r="6640" b="18708"/>
          <a:stretch/>
        </p:blipFill>
        <p:spPr>
          <a:xfrm>
            <a:off x="8509246" y="2552330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FDD0AA-6848-49E1-B3AD-AF0BBBE6B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11" t="48983" r="6117"/>
          <a:stretch/>
        </p:blipFill>
        <p:spPr>
          <a:xfrm>
            <a:off x="346227" y="4986661"/>
            <a:ext cx="3311371" cy="129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3600D0-8A2A-4E91-8681-F20794CB4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19" t="63290" r="5300" b="2453"/>
          <a:stretch/>
        </p:blipFill>
        <p:spPr>
          <a:xfrm>
            <a:off x="3975715" y="4916942"/>
            <a:ext cx="3262548" cy="136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17748-7F51-4321-BBB7-5A21091CFF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610" t="53892" r="7102" b="6603"/>
          <a:stretch/>
        </p:blipFill>
        <p:spPr>
          <a:xfrm>
            <a:off x="7767960" y="4986660"/>
            <a:ext cx="3262549" cy="1200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0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A7FFAB-1E73-41B8-8796-C751B33865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26256" r="7007" b="22422"/>
          <a:stretch/>
        </p:blipFill>
        <p:spPr>
          <a:xfrm>
            <a:off x="8636197" y="2442706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076BBD-3FBD-498C-8F8B-8DA898D7A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6" t="54343" r="5474" b="5604"/>
          <a:stretch/>
        </p:blipFill>
        <p:spPr>
          <a:xfrm>
            <a:off x="346227" y="4820574"/>
            <a:ext cx="3204839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E747A5-4293-4D8D-ABFB-84FB7BAB9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94" t="46117" r="7116" b="3484"/>
          <a:stretch/>
        </p:blipFill>
        <p:spPr>
          <a:xfrm>
            <a:off x="4280924" y="4820574"/>
            <a:ext cx="3240349" cy="1296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817CE-7399-4FF2-A837-865C98390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97" t="39618" r="5373" b="12237"/>
          <a:stretch/>
        </p:blipFill>
        <p:spPr>
          <a:xfrm>
            <a:off x="7854158" y="4809742"/>
            <a:ext cx="3376096" cy="1306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72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244432" y="671011"/>
            <a:ext cx="458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endParaRPr lang="en-US" dirty="0"/>
          </a:p>
          <a:p>
            <a:r>
              <a:rPr lang="en-US" dirty="0"/>
              <a:t>Error: (1*</a:t>
            </a:r>
            <a:r>
              <a:rPr lang="en-US" dirty="0" err="1"/>
              <a:t>max_d</a:t>
            </a:r>
            <a:r>
              <a:rPr lang="en-US" dirty="0"/>
              <a:t> + 1*</a:t>
            </a:r>
            <a:r>
              <a:rPr lang="en-US" dirty="0" err="1"/>
              <a:t>mean_d</a:t>
            </a:r>
            <a:r>
              <a:rPr lang="en-US" dirty="0"/>
              <a:t>)/2</a:t>
            </a:r>
          </a:p>
          <a:p>
            <a:r>
              <a:rPr lang="en-US" dirty="0"/>
              <a:t>(stopping criteria: max running time = 2 min)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717DC-97C4-4D2D-BD4C-F6EF23104C90}"/>
              </a:ext>
            </a:extLst>
          </p:cNvPr>
          <p:cNvSpPr txBox="1"/>
          <p:nvPr/>
        </p:nvSpPr>
        <p:spPr>
          <a:xfrm flipH="1">
            <a:off x="6285390" y="2777825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C5D9-7346-4B84-826C-B111D63794AE}"/>
              </a:ext>
            </a:extLst>
          </p:cNvPr>
          <p:cNvSpPr txBox="1"/>
          <p:nvPr/>
        </p:nvSpPr>
        <p:spPr>
          <a:xfrm flipH="1">
            <a:off x="346227" y="437108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1: Final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34AF-6BF7-440C-ACF3-8E16C9731BF0}"/>
              </a:ext>
            </a:extLst>
          </p:cNvPr>
          <p:cNvSpPr txBox="1"/>
          <p:nvPr/>
        </p:nvSpPr>
        <p:spPr>
          <a:xfrm flipH="1">
            <a:off x="4138472" y="4372302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2: Final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99841-5631-4FF7-AA3C-6480F4A97261}"/>
              </a:ext>
            </a:extLst>
          </p:cNvPr>
          <p:cNvSpPr txBox="1"/>
          <p:nvPr/>
        </p:nvSpPr>
        <p:spPr>
          <a:xfrm flipH="1">
            <a:off x="5837066" y="13236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B321-3D81-4E1A-A76B-F00442325076}"/>
              </a:ext>
            </a:extLst>
          </p:cNvPr>
          <p:cNvSpPr txBox="1"/>
          <p:nvPr/>
        </p:nvSpPr>
        <p:spPr>
          <a:xfrm flipH="1">
            <a:off x="7930717" y="4364643"/>
            <a:ext cx="3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3: Final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0918C-E872-45BD-8A6F-96A068A9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8382296" y="558592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2CF8C-3145-4F3A-B405-B279E70933A2}"/>
              </a:ext>
            </a:extLst>
          </p:cNvPr>
          <p:cNvSpPr txBox="1"/>
          <p:nvPr/>
        </p:nvSpPr>
        <p:spPr>
          <a:xfrm flipH="1">
            <a:off x="6161103" y="671011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85E0A-21E8-4802-8841-1FA22084ACCD}"/>
              </a:ext>
            </a:extLst>
          </p:cNvPr>
          <p:cNvSpPr txBox="1"/>
          <p:nvPr/>
        </p:nvSpPr>
        <p:spPr>
          <a:xfrm flipH="1">
            <a:off x="6161103" y="947632"/>
            <a:ext cx="27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</a:t>
            </a:r>
            <a:r>
              <a:rPr lang="en-US" sz="1400" dirty="0" err="1"/>
              <a:t>max_dist</a:t>
            </a:r>
            <a:r>
              <a:rPr lang="en-US" sz="1400" dirty="0"/>
              <a:t>: 1.0059mm</a:t>
            </a:r>
          </a:p>
          <a:p>
            <a:r>
              <a:rPr lang="en-US" sz="1400" dirty="0"/>
              <a:t>Error </a:t>
            </a:r>
            <a:r>
              <a:rPr lang="en-US" sz="1400" dirty="0" err="1"/>
              <a:t>mean_dist</a:t>
            </a:r>
            <a:r>
              <a:rPr lang="en-US" sz="1400" dirty="0"/>
              <a:t>: 0.6221 mm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8242D9-BF4F-4CDE-B471-2DE124B12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31807" r="2719" b="22893"/>
          <a:stretch/>
        </p:blipFill>
        <p:spPr>
          <a:xfrm>
            <a:off x="8636197" y="2526442"/>
            <a:ext cx="3311371" cy="1544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DDD9C6-8AEF-4B41-9ACB-C2A05DF47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10" t="36650" r="7046" b="7959"/>
          <a:stretch/>
        </p:blipFill>
        <p:spPr>
          <a:xfrm>
            <a:off x="505285" y="4836343"/>
            <a:ext cx="3311371" cy="135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C46972-A7F4-49FF-BCC3-028BA81600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53" t="36036" r="8185" b="6950"/>
          <a:stretch/>
        </p:blipFill>
        <p:spPr>
          <a:xfrm>
            <a:off x="4249454" y="4772790"/>
            <a:ext cx="3274778" cy="1357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261BD6-F72D-45E0-B066-EE78156CEE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839" t="57707" r="5798" b="5175"/>
          <a:stretch/>
        </p:blipFill>
        <p:spPr>
          <a:xfrm>
            <a:off x="8108072" y="4918399"/>
            <a:ext cx="3274778" cy="1357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843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1241</Words>
  <Application>Microsoft Office PowerPoint</Application>
  <PresentationFormat>Widescreen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Vijaykumar Shembekar</dc:creator>
  <cp:lastModifiedBy>Aniruddha Vijaykumar Shembekar</cp:lastModifiedBy>
  <cp:revision>96</cp:revision>
  <dcterms:created xsi:type="dcterms:W3CDTF">2018-11-02T00:50:45Z</dcterms:created>
  <dcterms:modified xsi:type="dcterms:W3CDTF">2018-11-03T01:15:24Z</dcterms:modified>
</cp:coreProperties>
</file>