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5821685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5821685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SLIDES_API158216851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SLIDES_API158216851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SLIDES_API158216851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SLIDES_API158216851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SLIDES_API158216851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SLIDES_API158216851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SLIDES_API158216851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SLIDES_API158216851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SLIDES_API12569189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SLIDES_API12569189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125691894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125691894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125691894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125691894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SLIDES_API125691894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SLIDES_API125691894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SLIDES_API125691894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SLIDES_API125691894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125691894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125691894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SLIDES_API95409333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SLIDES_API95409333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25691894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25691894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1256918949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125691894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95409333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95409333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95409333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95409333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95409333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95409333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58216851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5821685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158216851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158216851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 title="Introduction to Finance Chatbot Fine-Tuning"/>
          <p:cNvSpPr txBox="1"/>
          <p:nvPr/>
        </p:nvSpPr>
        <p:spPr>
          <a:xfrm>
            <a:off x="571500" y="1028700"/>
            <a:ext cx="8001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</a:rPr>
              <a:t>Introduction to Finance Chatbot Fine-Tuning</a:t>
            </a:r>
            <a:endParaRPr b="1" sz="7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 title="Dataset Industry"/>
          <p:cNvSpPr txBox="1"/>
          <p:nvPr/>
        </p:nvSpPr>
        <p:spPr>
          <a:xfrm>
            <a:off x="5143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Dataset Industry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143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datasets pertain to the financial industry, encapsulating various financial instructions and outputs to train robust chatbot models.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 title="Model Operations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Model Operations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2286000" y="171450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We employed the Llama-2-7b model, utilizing QLoRA for efficient training, setting different training parameters, and finally saving and fine-tuning the model.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 title="Executing the Code"/>
          <p:cNvSpPr txBox="1"/>
          <p:nvPr/>
        </p:nvSpPr>
        <p:spPr>
          <a:xfrm>
            <a:off x="571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Executing the Code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71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execution involves setting encoding, retrieving tokens, logging in, loading data, performing splits, merging datasets, and applying various transformations and training operations.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28393" r="28397" t="0"/>
          <a:stretch/>
        </p:blipFill>
        <p:spPr>
          <a:xfrm>
            <a:off x="514350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 title="Conclusion"/>
          <p:cNvSpPr txBox="1"/>
          <p:nvPr/>
        </p:nvSpPr>
        <p:spPr>
          <a:xfrm>
            <a:off x="5143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Conclusion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5143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Successfully fine-tuned the finance chatbot, deployed the model, and documented the workflow for future reference and enhancements.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28134" r="28130" t="0"/>
          <a:stretch/>
        </p:blipFill>
        <p:spPr>
          <a:xfrm>
            <a:off x="0" y="0"/>
            <a:ext cx="400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 title="Data Preprocessing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Data Preprocessing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2286000" y="171450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Data preprocessing involved combining text columns from the datasets and removing irrelevant columns to form a clean, usable dataset for training.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 title="Train-Test Split"/>
          <p:cNvSpPr txBox="1"/>
          <p:nvPr/>
        </p:nvSpPr>
        <p:spPr>
          <a:xfrm>
            <a:off x="571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Train-Test Split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1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performed a train-test split on the datasets to ensure the model is trained on one subset and validated on another, enhancing model performance and validation.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38988" r="38986" t="0"/>
          <a:stretch/>
        </p:blipFill>
        <p:spPr>
          <a:xfrm>
            <a:off x="5143500" y="0"/>
            <a:ext cx="40004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 title="Merged Dataset"/>
          <p:cNvSpPr txBox="1"/>
          <p:nvPr/>
        </p:nvSpPr>
        <p:spPr>
          <a:xfrm>
            <a:off x="5143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Merged Dataset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143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datasets were merged into a single DatasetDict for streamlined handling and processing before feeding into the model.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27777" r="27777" t="0"/>
          <a:stretch/>
        </p:blipFill>
        <p:spPr>
          <a:xfrm>
            <a:off x="0" y="0"/>
            <a:ext cx="4000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 title="Transforming Data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Transforming Data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2286000" y="171450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Applied text transformations to the dataset, segmenting it into prompts and responses to fit the conversational model format.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 title="Setting Encoding"/>
          <p:cNvSpPr txBox="1"/>
          <p:nvPr/>
        </p:nvSpPr>
        <p:spPr>
          <a:xfrm>
            <a:off x="571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Setting Encoding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571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Set the preferred encoding to UTF-8 to ensure consistent and error-free handling of text data across the workflow.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28309" r="28309" t="0"/>
          <a:stretch/>
        </p:blipFill>
        <p:spPr>
          <a:xfrm>
            <a:off x="5143500" y="0"/>
            <a:ext cx="40005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 title="Token Retrieval"/>
          <p:cNvSpPr txBox="1"/>
          <p:nvPr/>
        </p:nvSpPr>
        <p:spPr>
          <a:xfrm>
            <a:off x="5143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Token Retrieval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143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Retrieved necessary tokens from secure storage for authentication and accessing external APIs and services.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38988" r="38986" t="0"/>
          <a:stretch/>
        </p:blipFill>
        <p:spPr>
          <a:xfrm>
            <a:off x="0" y="0"/>
            <a:ext cx="40004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 title="Project Objectives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Project Objectives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286000" y="171450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Students will build an intelligent bot that can engage with users by answering questions and providing insights specific to a chosen industry using state-of-the-art pre-trained models from Hugging Face.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 title="Loading Datasets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Loading Datasets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286000" y="171450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Loaded datasets from various sources, ensuring they are in the correct format and ready for preprocessing and transformation.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 title="Applying Transformations"/>
          <p:cNvSpPr txBox="1"/>
          <p:nvPr/>
        </p:nvSpPr>
        <p:spPr>
          <a:xfrm>
            <a:off x="571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Applying Transformations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71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Applied necessary transformations to the datasets to adapt them to the requirements of the training pipeline.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24266" r="24266" t="0"/>
          <a:stretch/>
        </p:blipFill>
        <p:spPr>
          <a:xfrm>
            <a:off x="5143500" y="0"/>
            <a:ext cx="40005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 title="Industry Selection"/>
          <p:cNvSpPr txBox="1"/>
          <p:nvPr/>
        </p:nvSpPr>
        <p:spPr>
          <a:xfrm>
            <a:off x="571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Industry Selection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71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Students must select one industry from the list provided. This industry will be the focus of their project, including data collection and model training.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19841" r="19848" t="0"/>
          <a:stretch/>
        </p:blipFill>
        <p:spPr>
          <a:xfrm>
            <a:off x="5143500" y="0"/>
            <a:ext cx="40004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 title="Data Collection and Model Training"/>
          <p:cNvSpPr txBox="1"/>
          <p:nvPr/>
        </p:nvSpPr>
        <p:spPr>
          <a:xfrm>
            <a:off x="5143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Data Collection and Model Training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143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Gather relevant data for fine-tuning the pre-trained model. Utilize resources like Google Colab with T4 GPUs, with a limit of 25 epochs for feasibility.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20830" r="20836" t="0"/>
          <a:stretch/>
        </p:blipFill>
        <p:spPr>
          <a:xfrm>
            <a:off x="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 title="Bot Development and Demonstration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Bot Development and Demonstration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286000" y="2496175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Develop the LLM Bot to interact with users, answering industry-specific questions. Create an explanatory video showcasing its practical application.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 title="Workflow Overview"/>
          <p:cNvSpPr txBox="1"/>
          <p:nvPr/>
        </p:nvSpPr>
        <p:spPr>
          <a:xfrm>
            <a:off x="571500" y="102870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Workflow Overview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286000" y="171450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This presentation covers the workflow involved in fine-tuning a finance chatbot using datasets from different sources, combining data, applying transformations, and saving the trained model.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 title="Datasets Used"/>
          <p:cNvSpPr txBox="1"/>
          <p:nvPr/>
        </p:nvSpPr>
        <p:spPr>
          <a:xfrm>
            <a:off x="571500" y="571500"/>
            <a:ext cx="342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Datasets Used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71500" y="1428750"/>
            <a:ext cx="342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used two primary datasets: 'finance-alpaca-1k-test' and 'alpaca_finance_en'. These datasets were complemented by combining 'instruction' and 'output' columns into a 'text' column.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28134" r="28130" t="0"/>
          <a:stretch/>
        </p:blipFill>
        <p:spPr>
          <a:xfrm>
            <a:off x="5143500" y="0"/>
            <a:ext cx="400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