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F68C-3B06-4F67-8E52-C9174EDB29F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7CA4-1654-44BF-80BF-7FCD4252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84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F68C-3B06-4F67-8E52-C9174EDB29F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7CA4-1654-44BF-80BF-7FCD4252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6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F68C-3B06-4F67-8E52-C9174EDB29F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7CA4-1654-44BF-80BF-7FCD4252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8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F68C-3B06-4F67-8E52-C9174EDB29F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7CA4-1654-44BF-80BF-7FCD4252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1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F68C-3B06-4F67-8E52-C9174EDB29F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7CA4-1654-44BF-80BF-7FCD4252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4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F68C-3B06-4F67-8E52-C9174EDB29F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7CA4-1654-44BF-80BF-7FCD4252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27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F68C-3B06-4F67-8E52-C9174EDB29F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7CA4-1654-44BF-80BF-7FCD4252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6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F68C-3B06-4F67-8E52-C9174EDB29F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7CA4-1654-44BF-80BF-7FCD4252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22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F68C-3B06-4F67-8E52-C9174EDB29F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7CA4-1654-44BF-80BF-7FCD4252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87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F68C-3B06-4F67-8E52-C9174EDB29F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7CA4-1654-44BF-80BF-7FCD4252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6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F68C-3B06-4F67-8E52-C9174EDB29F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7CA4-1654-44BF-80BF-7FCD4252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5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BF68C-3B06-4F67-8E52-C9174EDB29FB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C7CA4-1654-44BF-80BF-7FCD42528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08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kugkg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4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kugkg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kugkg</dc:title>
  <dc:creator>student</dc:creator>
  <cp:lastModifiedBy>student</cp:lastModifiedBy>
  <cp:revision>1</cp:revision>
  <dcterms:created xsi:type="dcterms:W3CDTF">2024-05-23T10:03:08Z</dcterms:created>
  <dcterms:modified xsi:type="dcterms:W3CDTF">2024-05-23T10:03:16Z</dcterms:modified>
</cp:coreProperties>
</file>