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32" r:id="rId2"/>
    <p:sldId id="337" r:id="rId3"/>
    <p:sldId id="316" r:id="rId4"/>
    <p:sldId id="324" r:id="rId5"/>
    <p:sldId id="334" r:id="rId6"/>
    <p:sldId id="323" r:id="rId7"/>
    <p:sldId id="32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6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FF5052C8-887E-453A-8A23-CFCAE138D06B}"/>
    <pc:docChg chg="undo custSel addSld delSld modSld sldOrd modMainMaster">
      <pc:chgData name="Aastha Kumar" userId="f94225b3-263d-47de-91f3-c17c89a7eef3" providerId="ADAL" clId="{FF5052C8-887E-453A-8A23-CFCAE138D06B}" dt="2024-05-15T16:22:16.226" v="409" actId="20577"/>
      <pc:docMkLst>
        <pc:docMk/>
      </pc:docMkLst>
      <pc:sldChg chg="modSp del mod">
        <pc:chgData name="Aastha Kumar" userId="f94225b3-263d-47de-91f3-c17c89a7eef3" providerId="ADAL" clId="{FF5052C8-887E-453A-8A23-CFCAE138D06B}" dt="2024-05-15T15:24:29.298" v="33" actId="47"/>
        <pc:sldMkLst>
          <pc:docMk/>
          <pc:sldMk cId="0" sldId="256"/>
        </pc:sldMkLst>
        <pc:spChg chg="mod">
          <ac:chgData name="Aastha Kumar" userId="f94225b3-263d-47de-91f3-c17c89a7eef3" providerId="ADAL" clId="{FF5052C8-887E-453A-8A23-CFCAE138D06B}" dt="2024-05-15T15:24:23.785" v="32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Aastha Kumar" userId="f94225b3-263d-47de-91f3-c17c89a7eef3" providerId="ADAL" clId="{FF5052C8-887E-453A-8A23-CFCAE138D06B}" dt="2024-05-15T14:44:50.051" v="12" actId="47"/>
        <pc:sldMkLst>
          <pc:docMk/>
          <pc:sldMk cId="0" sldId="257"/>
        </pc:sldMkLst>
      </pc:sldChg>
      <pc:sldChg chg="del">
        <pc:chgData name="Aastha Kumar" userId="f94225b3-263d-47de-91f3-c17c89a7eef3" providerId="ADAL" clId="{FF5052C8-887E-453A-8A23-CFCAE138D06B}" dt="2024-05-15T14:45:10.064" v="13" actId="47"/>
        <pc:sldMkLst>
          <pc:docMk/>
          <pc:sldMk cId="0" sldId="258"/>
        </pc:sldMkLst>
      </pc:sldChg>
      <pc:sldChg chg="del">
        <pc:chgData name="Aastha Kumar" userId="f94225b3-263d-47de-91f3-c17c89a7eef3" providerId="ADAL" clId="{FF5052C8-887E-453A-8A23-CFCAE138D06B}" dt="2024-05-15T14:45:10.064" v="13" actId="47"/>
        <pc:sldMkLst>
          <pc:docMk/>
          <pc:sldMk cId="0" sldId="259"/>
        </pc:sldMkLst>
      </pc:sldChg>
      <pc:sldChg chg="del">
        <pc:chgData name="Aastha Kumar" userId="f94225b3-263d-47de-91f3-c17c89a7eef3" providerId="ADAL" clId="{FF5052C8-887E-453A-8A23-CFCAE138D06B}" dt="2024-05-15T14:45:10.064" v="13" actId="47"/>
        <pc:sldMkLst>
          <pc:docMk/>
          <pc:sldMk cId="0" sldId="260"/>
        </pc:sldMkLst>
      </pc:sldChg>
      <pc:sldChg chg="del">
        <pc:chgData name="Aastha Kumar" userId="f94225b3-263d-47de-91f3-c17c89a7eef3" providerId="ADAL" clId="{FF5052C8-887E-453A-8A23-CFCAE138D06B}" dt="2024-05-15T14:45:10.064" v="13" actId="47"/>
        <pc:sldMkLst>
          <pc:docMk/>
          <pc:sldMk cId="0" sldId="261"/>
        </pc:sldMkLst>
      </pc:sldChg>
      <pc:sldChg chg="del">
        <pc:chgData name="Aastha Kumar" userId="f94225b3-263d-47de-91f3-c17c89a7eef3" providerId="ADAL" clId="{FF5052C8-887E-453A-8A23-CFCAE138D06B}" dt="2024-05-15T14:45:10.064" v="13" actId="47"/>
        <pc:sldMkLst>
          <pc:docMk/>
          <pc:sldMk cId="0" sldId="262"/>
        </pc:sldMkLst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63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3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64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4"/>
            <ac:spMk id="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4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4"/>
            <ac:spMk id="6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64"/>
            <ac:grpSpMk id="2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64"/>
            <ac:picMk id="3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65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5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66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67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7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7"/>
            <ac:spMk id="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7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7"/>
            <ac:spMk id="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7"/>
            <ac:spMk id="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67"/>
            <ac:grpSpMk id="6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67"/>
            <ac:picMk id="2" creationId="{00000000-0000-0000-0000-000000000000}"/>
          </ac:picMkLst>
        </pc:picChg>
      </pc:sldChg>
      <pc:sldChg chg="del">
        <pc:chgData name="Aastha Kumar" userId="f94225b3-263d-47de-91f3-c17c89a7eef3" providerId="ADAL" clId="{FF5052C8-887E-453A-8A23-CFCAE138D06B}" dt="2024-05-15T15:26:34.229" v="34" actId="47"/>
        <pc:sldMkLst>
          <pc:docMk/>
          <pc:sldMk cId="0" sldId="268"/>
        </pc:sldMkLst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69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1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1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2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2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3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3"/>
            <ac:spMk id="2" creationId="{00000000-0000-0000-0000-000000000000}"/>
          </ac:spMkLst>
        </pc:s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73"/>
            <ac:picMk id="3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4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74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5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5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6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76"/>
            <ac:picMk id="2" creationId="{00000000-0000-0000-0000-000000000000}"/>
          </ac:picMkLst>
        </pc:picChg>
      </pc:sldChg>
      <pc:sldChg chg="del">
        <pc:chgData name="Aastha Kumar" userId="f94225b3-263d-47de-91f3-c17c89a7eef3" providerId="ADAL" clId="{FF5052C8-887E-453A-8A23-CFCAE138D06B}" dt="2024-05-15T14:45:49.954" v="14" actId="47"/>
        <pc:sldMkLst>
          <pc:docMk/>
          <pc:sldMk cId="0" sldId="277"/>
        </pc:sldMkLst>
      </pc:sldChg>
      <pc:sldChg chg="add del">
        <pc:chgData name="Aastha Kumar" userId="f94225b3-263d-47de-91f3-c17c89a7eef3" providerId="ADAL" clId="{FF5052C8-887E-453A-8A23-CFCAE138D06B}" dt="2024-05-15T14:45:57.397" v="17" actId="47"/>
        <pc:sldMkLst>
          <pc:docMk/>
          <pc:sldMk cId="0" sldId="278"/>
        </pc:sldMkLst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79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9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9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0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0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1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1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2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2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3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3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4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4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5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5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6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86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88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88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FF5052C8-887E-453A-8A23-CFCAE138D06B}" dt="2024-05-15T14:46:50.079" v="18" actId="47"/>
        <pc:sldMkLst>
          <pc:docMk/>
          <pc:sldMk cId="0" sldId="294"/>
        </pc:sldMkLst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95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1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1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1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2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2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2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2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3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3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3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3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5"/>
            <ac:spMk id="34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4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8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11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15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18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22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5"/>
            <ac:grpSpMk id="26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7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1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1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16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1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21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2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2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5"/>
            <ac:picMk id="27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96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6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97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1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2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3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4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4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4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4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4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4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5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5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5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5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5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6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6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6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7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7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8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8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8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7"/>
            <ac:spMk id="87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3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38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41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48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51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56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60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64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67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70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73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76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81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7"/>
            <ac:grpSpMk id="84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3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4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4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5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57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5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61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6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6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6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71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7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77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7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7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8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7"/>
            <ac:picMk id="85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98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8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8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8"/>
            <ac:spMk id="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8"/>
            <ac:spMk id="1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8"/>
            <ac:spMk id="1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8"/>
            <ac:spMk id="12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8"/>
            <ac:grpSpMk id="8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8"/>
            <ac:picMk id="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8"/>
            <ac:picMk id="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8"/>
            <ac:picMk id="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8"/>
            <ac:picMk id="9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299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9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9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9"/>
            <ac:spMk id="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9"/>
            <ac:spMk id="1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299"/>
            <ac:spMk id="11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299"/>
            <ac:grpSpMk id="8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9"/>
            <ac:picMk id="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9"/>
            <ac:picMk id="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9"/>
            <ac:picMk id="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299"/>
            <ac:picMk id="9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300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0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0"/>
            <ac:spMk id="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0"/>
            <ac:spMk id="10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0"/>
            <ac:spMk id="1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0"/>
            <ac:spMk id="12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0"/>
            <ac:grpSpMk id="7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0"/>
            <ac:picMk id="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0"/>
            <ac:picMk id="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0"/>
            <ac:picMk id="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0"/>
            <ac:picMk id="6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0"/>
            <ac:picMk id="8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301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1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1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1"/>
            <ac:spMk id="27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1"/>
            <ac:grpSpMk id="4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1"/>
            <ac:grpSpMk id="9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1"/>
            <ac:grpSpMk id="19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1"/>
            <ac:grpSpMk id="22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7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10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1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1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16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1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20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1"/>
            <ac:picMk id="23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302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7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1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2"/>
            <ac:spMk id="14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2"/>
            <ac:grpSpMk id="9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2"/>
            <ac:picMk id="10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303"/>
        </pc:sldMkLst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3"/>
            <ac:picMk id="2" creationId="{00000000-0000-0000-0000-000000000000}"/>
          </ac:picMkLst>
        </pc:picChg>
      </pc:sldChg>
      <pc:sldChg chg="modSp">
        <pc:chgData name="Aastha Kumar" userId="f94225b3-263d-47de-91f3-c17c89a7eef3" providerId="ADAL" clId="{FF5052C8-887E-453A-8A23-CFCAE138D06B}" dt="2024-05-15T15:39:38.772" v="40"/>
        <pc:sldMkLst>
          <pc:docMk/>
          <pc:sldMk cId="0" sldId="304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1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21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2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28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3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36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4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4"/>
            <ac:spMk id="43" creationId="{00000000-0000-0000-0000-000000000000}"/>
          </ac:spMkLst>
        </pc:s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7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10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14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17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22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25" creationId="{00000000-0000-0000-0000-000000000000}"/>
          </ac:grpSpMkLst>
        </pc:grpChg>
        <pc:grpChg chg="mod">
          <ac:chgData name="Aastha Kumar" userId="f94225b3-263d-47de-91f3-c17c89a7eef3" providerId="ADAL" clId="{FF5052C8-887E-453A-8A23-CFCAE138D06B}" dt="2024-05-15T15:39:38.772" v="40"/>
          <ac:grpSpMkLst>
            <pc:docMk/>
            <pc:sldMk cId="0" sldId="304"/>
            <ac:grpSpMk id="37" creationId="{00000000-0000-0000-0000-000000000000}"/>
          </ac:grpSpMkLst>
        </pc:gr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12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1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1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20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2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26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27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2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0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1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3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8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39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40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4"/>
            <ac:picMk id="41" creationId="{00000000-0000-0000-0000-000000000000}"/>
          </ac:picMkLst>
        </pc:picChg>
      </pc:sldChg>
      <pc:sldChg chg="del">
        <pc:chgData name="Aastha Kumar" userId="f94225b3-263d-47de-91f3-c17c89a7eef3" providerId="ADAL" clId="{FF5052C8-887E-453A-8A23-CFCAE138D06B}" dt="2024-05-15T14:47:03.696" v="19" actId="47"/>
        <pc:sldMkLst>
          <pc:docMk/>
          <pc:sldMk cId="0" sldId="305"/>
        </pc:sldMkLst>
      </pc:sldChg>
      <pc:sldChg chg="add del">
        <pc:chgData name="Aastha Kumar" userId="f94225b3-263d-47de-91f3-c17c89a7eef3" providerId="ADAL" clId="{FF5052C8-887E-453A-8A23-CFCAE138D06B}" dt="2024-05-15T14:47:11.447" v="22" actId="47"/>
        <pc:sldMkLst>
          <pc:docMk/>
          <pc:sldMk cId="0" sldId="306"/>
        </pc:sldMkLst>
      </pc:sldChg>
      <pc:sldChg chg="del">
        <pc:chgData name="Aastha Kumar" userId="f94225b3-263d-47de-91f3-c17c89a7eef3" providerId="ADAL" clId="{FF5052C8-887E-453A-8A23-CFCAE138D06B}" dt="2024-05-15T14:47:13.307" v="23" actId="47"/>
        <pc:sldMkLst>
          <pc:docMk/>
          <pc:sldMk cId="0" sldId="307"/>
        </pc:sldMkLst>
      </pc:sldChg>
      <pc:sldChg chg="delSp add del mod">
        <pc:chgData name="Aastha Kumar" userId="f94225b3-263d-47de-91f3-c17c89a7eef3" providerId="ADAL" clId="{FF5052C8-887E-453A-8A23-CFCAE138D06B}" dt="2024-05-15T14:47:38.768" v="29" actId="47"/>
        <pc:sldMkLst>
          <pc:docMk/>
          <pc:sldMk cId="0" sldId="308"/>
        </pc:sldMkLst>
        <pc:picChg chg="del">
          <ac:chgData name="Aastha Kumar" userId="f94225b3-263d-47de-91f3-c17c89a7eef3" providerId="ADAL" clId="{FF5052C8-887E-453A-8A23-CFCAE138D06B}" dt="2024-05-15T14:47:31.704" v="26" actId="21"/>
          <ac:picMkLst>
            <pc:docMk/>
            <pc:sldMk cId="0" sldId="308"/>
            <ac:picMk id="3" creationId="{00000000-0000-0000-0000-000000000000}"/>
          </ac:picMkLst>
        </pc:picChg>
      </pc:sldChg>
      <pc:sldChg chg="addSp modSp del mod">
        <pc:chgData name="Aastha Kumar" userId="f94225b3-263d-47de-91f3-c17c89a7eef3" providerId="ADAL" clId="{FF5052C8-887E-453A-8A23-CFCAE138D06B}" dt="2024-05-15T15:50:40.310" v="167" actId="47"/>
        <pc:sldMkLst>
          <pc:docMk/>
          <pc:sldMk cId="0" sldId="309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9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9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9"/>
            <ac:spMk id="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09"/>
            <ac:spMk id="5" creationId="{00000000-0000-0000-0000-000000000000}"/>
          </ac:spMkLst>
        </pc:spChg>
        <pc:picChg chg="add 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09"/>
            <ac:picMk id="6" creationId="{00000000-0000-0000-0000-000000000000}"/>
          </ac:picMkLst>
        </pc:picChg>
      </pc:sldChg>
      <pc:sldChg chg="del">
        <pc:chgData name="Aastha Kumar" userId="f94225b3-263d-47de-91f3-c17c89a7eef3" providerId="ADAL" clId="{FF5052C8-887E-453A-8A23-CFCAE138D06B}" dt="2024-05-15T14:47:40.856" v="30" actId="47"/>
        <pc:sldMkLst>
          <pc:docMk/>
          <pc:sldMk cId="0" sldId="310"/>
        </pc:sldMkLst>
      </pc:sldChg>
      <pc:sldChg chg="addSp delSp modSp del mod">
        <pc:chgData name="Aastha Kumar" userId="f94225b3-263d-47de-91f3-c17c89a7eef3" providerId="ADAL" clId="{FF5052C8-887E-453A-8A23-CFCAE138D06B}" dt="2024-05-15T16:15:40.581" v="322" actId="47"/>
        <pc:sldMkLst>
          <pc:docMk/>
          <pc:sldMk cId="0" sldId="311"/>
        </pc:sldMkLst>
        <pc:spChg chg="mod">
          <ac:chgData name="Aastha Kumar" userId="f94225b3-263d-47de-91f3-c17c89a7eef3" providerId="ADAL" clId="{FF5052C8-887E-453A-8A23-CFCAE138D06B}" dt="2024-05-15T15:55:51.256" v="315" actId="1076"/>
          <ac:spMkLst>
            <pc:docMk/>
            <pc:sldMk cId="0" sldId="311"/>
            <ac:spMk id="2" creationId="{00000000-0000-0000-0000-000000000000}"/>
          </ac:spMkLst>
        </pc:spChg>
        <pc:spChg chg="add del mod">
          <ac:chgData name="Aastha Kumar" userId="f94225b3-263d-47de-91f3-c17c89a7eef3" providerId="ADAL" clId="{FF5052C8-887E-453A-8A23-CFCAE138D06B}" dt="2024-05-15T16:14:24.822" v="321" actId="21"/>
          <ac:spMkLst>
            <pc:docMk/>
            <pc:sldMk cId="0" sldId="311"/>
            <ac:spMk id="4" creationId="{00000000-0000-0000-0000-000000000000}"/>
          </ac:spMkLst>
        </pc:spChg>
        <pc:spChg chg="add del mod">
          <ac:chgData name="Aastha Kumar" userId="f94225b3-263d-47de-91f3-c17c89a7eef3" providerId="ADAL" clId="{FF5052C8-887E-453A-8A23-CFCAE138D06B}" dt="2024-05-15T16:14:24.822" v="321" actId="21"/>
          <ac:spMkLst>
            <pc:docMk/>
            <pc:sldMk cId="0" sldId="311"/>
            <ac:spMk id="5" creationId="{00000000-0000-0000-0000-000000000000}"/>
          </ac:spMkLst>
        </pc:spChg>
        <pc:spChg chg="add del mod">
          <ac:chgData name="Aastha Kumar" userId="f94225b3-263d-47de-91f3-c17c89a7eef3" providerId="ADAL" clId="{FF5052C8-887E-453A-8A23-CFCAE138D06B}" dt="2024-05-15T16:14:24.822" v="321" actId="21"/>
          <ac:spMkLst>
            <pc:docMk/>
            <pc:sldMk cId="0" sldId="311"/>
            <ac:spMk id="7" creationId="{00000000-0000-0000-0000-000000000000}"/>
          </ac:spMkLst>
        </pc:spChg>
        <pc:picChg chg="del mod">
          <ac:chgData name="Aastha Kumar" userId="f94225b3-263d-47de-91f3-c17c89a7eef3" providerId="ADAL" clId="{FF5052C8-887E-453A-8A23-CFCAE138D06B}" dt="2024-05-15T15:55:47.975" v="314" actId="478"/>
          <ac:picMkLst>
            <pc:docMk/>
            <pc:sldMk cId="0" sldId="311"/>
            <ac:picMk id="3" creationId="{00000000-0000-0000-0000-000000000000}"/>
          </ac:picMkLst>
        </pc:picChg>
      </pc:sldChg>
      <pc:sldChg chg="addSp delSp modSp del mod">
        <pc:chgData name="Aastha Kumar" userId="f94225b3-263d-47de-91f3-c17c89a7eef3" providerId="ADAL" clId="{FF5052C8-887E-453A-8A23-CFCAE138D06B}" dt="2024-05-15T15:55:58.059" v="318" actId="47"/>
        <pc:sldMkLst>
          <pc:docMk/>
          <pc:sldMk cId="0" sldId="312"/>
        </pc:sldMkLst>
        <pc:spChg chg="del mod">
          <ac:chgData name="Aastha Kumar" userId="f94225b3-263d-47de-91f3-c17c89a7eef3" providerId="ADAL" clId="{FF5052C8-887E-453A-8A23-CFCAE138D06B}" dt="2024-05-15T15:55:44.494" v="313" actId="21"/>
          <ac:spMkLst>
            <pc:docMk/>
            <pc:sldMk cId="0" sldId="312"/>
            <ac:spMk id="2" creationId="{00000000-0000-0000-0000-000000000000}"/>
          </ac:spMkLst>
        </pc:spChg>
        <pc:spChg chg="del mod">
          <ac:chgData name="Aastha Kumar" userId="f94225b3-263d-47de-91f3-c17c89a7eef3" providerId="ADAL" clId="{FF5052C8-887E-453A-8A23-CFCAE138D06B}" dt="2024-05-15T15:55:44.494" v="313" actId="21"/>
          <ac:spMkLst>
            <pc:docMk/>
            <pc:sldMk cId="0" sldId="312"/>
            <ac:spMk id="3" creationId="{00000000-0000-0000-0000-000000000000}"/>
          </ac:spMkLst>
        </pc:spChg>
        <pc:spChg chg="del mod">
          <ac:chgData name="Aastha Kumar" userId="f94225b3-263d-47de-91f3-c17c89a7eef3" providerId="ADAL" clId="{FF5052C8-887E-453A-8A23-CFCAE138D06B}" dt="2024-05-15T15:55:19.804" v="307"/>
          <ac:spMkLst>
            <pc:docMk/>
            <pc:sldMk cId="0" sldId="312"/>
            <ac:spMk id="4" creationId="{00000000-0000-0000-0000-000000000000}"/>
          </ac:spMkLst>
        </pc:spChg>
        <pc:spChg chg="del mod">
          <ac:chgData name="Aastha Kumar" userId="f94225b3-263d-47de-91f3-c17c89a7eef3" providerId="ADAL" clId="{FF5052C8-887E-453A-8A23-CFCAE138D06B}" dt="2024-05-15T15:55:21.134" v="308" actId="478"/>
          <ac:spMkLst>
            <pc:docMk/>
            <pc:sldMk cId="0" sldId="312"/>
            <ac:spMk id="5" creationId="{00000000-0000-0000-0000-000000000000}"/>
          </ac:spMkLst>
        </pc:spChg>
        <pc:spChg chg="del mod">
          <ac:chgData name="Aastha Kumar" userId="f94225b3-263d-47de-91f3-c17c89a7eef3" providerId="ADAL" clId="{FF5052C8-887E-453A-8A23-CFCAE138D06B}" dt="2024-05-15T15:55:21.134" v="308" actId="478"/>
          <ac:spMkLst>
            <pc:docMk/>
            <pc:sldMk cId="0" sldId="312"/>
            <ac:spMk id="6" creationId="{00000000-0000-0000-0000-000000000000}"/>
          </ac:spMkLst>
        </pc:spChg>
        <pc:spChg chg="del mod">
          <ac:chgData name="Aastha Kumar" userId="f94225b3-263d-47de-91f3-c17c89a7eef3" providerId="ADAL" clId="{FF5052C8-887E-453A-8A23-CFCAE138D06B}" dt="2024-05-15T15:55:44.494" v="313" actId="21"/>
          <ac:spMkLst>
            <pc:docMk/>
            <pc:sldMk cId="0" sldId="312"/>
            <ac:spMk id="7" creationId="{00000000-0000-0000-0000-000000000000}"/>
          </ac:spMkLst>
        </pc:spChg>
        <pc:spChg chg="add mod">
          <ac:chgData name="Aastha Kumar" userId="f94225b3-263d-47de-91f3-c17c89a7eef3" providerId="ADAL" clId="{FF5052C8-887E-453A-8A23-CFCAE138D06B}" dt="2024-05-15T15:55:44.494" v="313" actId="21"/>
          <ac:spMkLst>
            <pc:docMk/>
            <pc:sldMk cId="0" sldId="312"/>
            <ac:spMk id="9" creationId="{130F0B83-3175-70AB-63A2-DFDC95C8EE4F}"/>
          </ac:spMkLst>
        </pc:spChg>
      </pc:sldChg>
      <pc:sldChg chg="modSp del">
        <pc:chgData name="Aastha Kumar" userId="f94225b3-263d-47de-91f3-c17c89a7eef3" providerId="ADAL" clId="{FF5052C8-887E-453A-8A23-CFCAE138D06B}" dt="2024-05-15T15:47:58.025" v="164" actId="47"/>
        <pc:sldMkLst>
          <pc:docMk/>
          <pc:sldMk cId="0" sldId="313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3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3"/>
            <ac:spMk id="3" creationId="{00000000-0000-0000-0000-000000000000}"/>
          </ac:spMkLst>
        </pc:spChg>
      </pc:sldChg>
      <pc:sldChg chg="modSp del">
        <pc:chgData name="Aastha Kumar" userId="f94225b3-263d-47de-91f3-c17c89a7eef3" providerId="ADAL" clId="{FF5052C8-887E-453A-8A23-CFCAE138D06B}" dt="2024-05-15T15:48:34.654" v="165" actId="47"/>
        <pc:sldMkLst>
          <pc:docMk/>
          <pc:sldMk cId="0" sldId="314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4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4"/>
            <ac:spMk id="3" creationId="{00000000-0000-0000-0000-000000000000}"/>
          </ac:spMkLst>
        </pc:s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14"/>
            <ac:picMk id="6" creationId="{00000000-0000-0000-0000-000000000000}"/>
          </ac:picMkLst>
        </pc:picChg>
      </pc:sldChg>
      <pc:sldChg chg="modSp del">
        <pc:chgData name="Aastha Kumar" userId="f94225b3-263d-47de-91f3-c17c89a7eef3" providerId="ADAL" clId="{FF5052C8-887E-453A-8A23-CFCAE138D06B}" dt="2024-05-15T15:49:36.404" v="166" actId="47"/>
        <pc:sldMkLst>
          <pc:docMk/>
          <pc:sldMk cId="0" sldId="315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5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5"/>
            <ac:spMk id="3" creationId="{00000000-0000-0000-0000-000000000000}"/>
          </ac:spMkLst>
        </pc:spChg>
      </pc:sldChg>
      <pc:sldChg chg="modSp add del">
        <pc:chgData name="Aastha Kumar" userId="f94225b3-263d-47de-91f3-c17c89a7eef3" providerId="ADAL" clId="{FF5052C8-887E-453A-8A23-CFCAE138D06B}" dt="2024-05-15T16:15:51.457" v="324" actId="2696"/>
        <pc:sldMkLst>
          <pc:docMk/>
          <pc:sldMk cId="801572322" sldId="316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801572322" sldId="316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801572322" sldId="316"/>
            <ac:spMk id="3" creationId="{00000000-0000-0000-0000-000000000000}"/>
          </ac:spMkLst>
        </pc:spChg>
      </pc:sldChg>
      <pc:sldChg chg="add">
        <pc:chgData name="Aastha Kumar" userId="f94225b3-263d-47de-91f3-c17c89a7eef3" providerId="ADAL" clId="{FF5052C8-887E-453A-8A23-CFCAE138D06B}" dt="2024-05-15T16:15:55.464" v="325"/>
        <pc:sldMkLst>
          <pc:docMk/>
          <pc:sldMk cId="801572322" sldId="316"/>
        </pc:sldMkLst>
      </pc:sldChg>
      <pc:sldChg chg="modSp del">
        <pc:chgData name="Aastha Kumar" userId="f94225b3-263d-47de-91f3-c17c89a7eef3" providerId="ADAL" clId="{FF5052C8-887E-453A-8A23-CFCAE138D06B}" dt="2024-05-15T15:45:25.656" v="162" actId="47"/>
        <pc:sldMkLst>
          <pc:docMk/>
          <pc:sldMk cId="0" sldId="317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7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7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FF5052C8-887E-453A-8A23-CFCAE138D06B}" dt="2024-05-15T14:48:07.820" v="31" actId="47"/>
        <pc:sldMkLst>
          <pc:docMk/>
          <pc:sldMk cId="0" sldId="318"/>
        </pc:sldMkLst>
      </pc:sldChg>
      <pc:sldChg chg="addSp delSp modSp add del mod">
        <pc:chgData name="Aastha Kumar" userId="f94225b3-263d-47de-91f3-c17c89a7eef3" providerId="ADAL" clId="{FF5052C8-887E-453A-8A23-CFCAE138D06B}" dt="2024-05-15T15:45:17.241" v="161" actId="47"/>
        <pc:sldMkLst>
          <pc:docMk/>
          <pc:sldMk cId="0" sldId="319"/>
        </pc:sldMkLst>
        <pc:spChg chg="del mod">
          <ac:chgData name="Aastha Kumar" userId="f94225b3-263d-47de-91f3-c17c89a7eef3" providerId="ADAL" clId="{FF5052C8-887E-453A-8A23-CFCAE138D06B}" dt="2024-05-15T15:44:42.209" v="156" actId="21"/>
          <ac:spMkLst>
            <pc:docMk/>
            <pc:sldMk cId="0" sldId="319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19"/>
            <ac:spMk id="3" creationId="{00000000-0000-0000-0000-000000000000}"/>
          </ac:spMkLst>
        </pc:spChg>
        <pc:spChg chg="add mod">
          <ac:chgData name="Aastha Kumar" userId="f94225b3-263d-47de-91f3-c17c89a7eef3" providerId="ADAL" clId="{FF5052C8-887E-453A-8A23-CFCAE138D06B}" dt="2024-05-15T15:44:42.209" v="156" actId="21"/>
          <ac:spMkLst>
            <pc:docMk/>
            <pc:sldMk cId="0" sldId="319"/>
            <ac:spMk id="6" creationId="{39ADC3F3-1436-9D6B-95AE-84D53BBB8F07}"/>
          </ac:spMkLst>
        </pc:spChg>
        <pc:picChg chg="mod">
          <ac:chgData name="Aastha Kumar" userId="f94225b3-263d-47de-91f3-c17c89a7eef3" providerId="ADAL" clId="{FF5052C8-887E-453A-8A23-CFCAE138D06B}" dt="2024-05-15T15:39:38.772" v="40"/>
          <ac:picMkLst>
            <pc:docMk/>
            <pc:sldMk cId="0" sldId="319"/>
            <ac:picMk id="4" creationId="{00000000-0000-0000-0000-000000000000}"/>
          </ac:picMkLst>
        </pc:picChg>
      </pc:sldChg>
      <pc:sldChg chg="add del">
        <pc:chgData name="Aastha Kumar" userId="f94225b3-263d-47de-91f3-c17c89a7eef3" providerId="ADAL" clId="{FF5052C8-887E-453A-8A23-CFCAE138D06B}" dt="2024-05-15T14:43:24.552" v="11" actId="47"/>
        <pc:sldMkLst>
          <pc:docMk/>
          <pc:sldMk cId="0" sldId="320"/>
        </pc:sldMkLst>
      </pc:sldChg>
      <pc:sldChg chg="modSp del">
        <pc:chgData name="Aastha Kumar" userId="f94225b3-263d-47de-91f3-c17c89a7eef3" providerId="ADAL" clId="{FF5052C8-887E-453A-8A23-CFCAE138D06B}" dt="2024-05-15T15:45:08.916" v="160" actId="47"/>
        <pc:sldMkLst>
          <pc:docMk/>
          <pc:sldMk cId="0" sldId="321"/>
        </pc:sld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k cId="0" sldId="321"/>
            <ac:spMk id="2" creationId="{00000000-0000-0000-0000-000000000000}"/>
          </ac:spMkLst>
        </pc:spChg>
      </pc:sldChg>
      <pc:sldChg chg="add">
        <pc:chgData name="Aastha Kumar" userId="f94225b3-263d-47de-91f3-c17c89a7eef3" providerId="ADAL" clId="{FF5052C8-887E-453A-8A23-CFCAE138D06B}" dt="2024-05-15T16:15:55.464" v="325"/>
        <pc:sldMkLst>
          <pc:docMk/>
          <pc:sldMk cId="3915068748" sldId="322"/>
        </pc:sldMkLst>
      </pc:sldChg>
      <pc:sldChg chg="addSp modSp new mod">
        <pc:chgData name="Aastha Kumar" userId="f94225b3-263d-47de-91f3-c17c89a7eef3" providerId="ADAL" clId="{FF5052C8-887E-453A-8A23-CFCAE138D06B}" dt="2024-05-15T15:40:46.604" v="141" actId="1076"/>
        <pc:sldMkLst>
          <pc:docMk/>
          <pc:sldMk cId="4186944831" sldId="322"/>
        </pc:sldMkLst>
        <pc:spChg chg="add mod">
          <ac:chgData name="Aastha Kumar" userId="f94225b3-263d-47de-91f3-c17c89a7eef3" providerId="ADAL" clId="{FF5052C8-887E-453A-8A23-CFCAE138D06B}" dt="2024-05-15T15:40:46.604" v="141" actId="1076"/>
          <ac:spMkLst>
            <pc:docMk/>
            <pc:sldMk cId="4186944831" sldId="322"/>
            <ac:spMk id="4" creationId="{29EB191A-5189-EBD4-5BCD-9EB948640037}"/>
          </ac:spMkLst>
        </pc:spChg>
        <pc:picChg chg="add mod modCrop">
          <ac:chgData name="Aastha Kumar" userId="f94225b3-263d-47de-91f3-c17c89a7eef3" providerId="ADAL" clId="{FF5052C8-887E-453A-8A23-CFCAE138D06B}" dt="2024-05-15T15:39:48.755" v="45" actId="1076"/>
          <ac:picMkLst>
            <pc:docMk/>
            <pc:sldMk cId="4186944831" sldId="322"/>
            <ac:picMk id="3" creationId="{19FFA9B1-514D-E43F-9C2B-359B6935AC6F}"/>
          </ac:picMkLst>
        </pc:picChg>
      </pc:sldChg>
      <pc:sldChg chg="addSp modSp new mod ord">
        <pc:chgData name="Aastha Kumar" userId="f94225b3-263d-47de-91f3-c17c89a7eef3" providerId="ADAL" clId="{FF5052C8-887E-453A-8A23-CFCAE138D06B}" dt="2024-05-15T15:44:51.377" v="159" actId="1076"/>
        <pc:sldMkLst>
          <pc:docMk/>
          <pc:sldMk cId="707633545" sldId="323"/>
        </pc:sldMkLst>
        <pc:spChg chg="add mod">
          <ac:chgData name="Aastha Kumar" userId="f94225b3-263d-47de-91f3-c17c89a7eef3" providerId="ADAL" clId="{FF5052C8-887E-453A-8A23-CFCAE138D06B}" dt="2024-05-15T15:44:47.352" v="157" actId="1076"/>
          <ac:spMkLst>
            <pc:docMk/>
            <pc:sldMk cId="707633545" sldId="323"/>
            <ac:spMk id="5" creationId="{A66DF2A8-22C0-FD6E-FA1A-E79A4AB4CC9A}"/>
          </ac:spMkLst>
        </pc:spChg>
        <pc:spChg chg="add mod">
          <ac:chgData name="Aastha Kumar" userId="f94225b3-263d-47de-91f3-c17c89a7eef3" providerId="ADAL" clId="{FF5052C8-887E-453A-8A23-CFCAE138D06B}" dt="2024-05-15T15:44:51.377" v="159" actId="1076"/>
          <ac:spMkLst>
            <pc:docMk/>
            <pc:sldMk cId="707633545" sldId="323"/>
            <ac:spMk id="6" creationId="{00000000-0000-0000-0000-000000000000}"/>
          </ac:spMkLst>
        </pc:spChg>
        <pc:picChg chg="add mod modCrop">
          <ac:chgData name="Aastha Kumar" userId="f94225b3-263d-47de-91f3-c17c89a7eef3" providerId="ADAL" clId="{FF5052C8-887E-453A-8A23-CFCAE138D06B}" dt="2024-05-15T15:43:03.265" v="148" actId="1076"/>
          <ac:picMkLst>
            <pc:docMk/>
            <pc:sldMk cId="707633545" sldId="323"/>
            <ac:picMk id="3" creationId="{274C0133-2AEA-5F77-2F06-328491EEB9DB}"/>
          </ac:picMkLst>
        </pc:picChg>
      </pc:sldChg>
      <pc:sldChg chg="add">
        <pc:chgData name="Aastha Kumar" userId="f94225b3-263d-47de-91f3-c17c89a7eef3" providerId="ADAL" clId="{FF5052C8-887E-453A-8A23-CFCAE138D06B}" dt="2024-05-15T16:15:55.464" v="325"/>
        <pc:sldMkLst>
          <pc:docMk/>
          <pc:sldMk cId="957062801" sldId="323"/>
        </pc:sldMkLst>
      </pc:sldChg>
      <pc:sldChg chg="add">
        <pc:chgData name="Aastha Kumar" userId="f94225b3-263d-47de-91f3-c17c89a7eef3" providerId="ADAL" clId="{FF5052C8-887E-453A-8A23-CFCAE138D06B}" dt="2024-05-15T16:15:55.464" v="325"/>
        <pc:sldMkLst>
          <pc:docMk/>
          <pc:sldMk cId="3165188921" sldId="324"/>
        </pc:sldMkLst>
      </pc:sldChg>
      <pc:sldChg chg="add del">
        <pc:chgData name="Aastha Kumar" userId="f94225b3-263d-47de-91f3-c17c89a7eef3" providerId="ADAL" clId="{FF5052C8-887E-453A-8A23-CFCAE138D06B}" dt="2024-05-15T16:15:51.457" v="324" actId="2696"/>
        <pc:sldMkLst>
          <pc:docMk/>
          <pc:sldMk cId="3165188921" sldId="324"/>
        </pc:sldMkLst>
      </pc:sldChg>
      <pc:sldChg chg="del">
        <pc:chgData name="Aastha Kumar" userId="f94225b3-263d-47de-91f3-c17c89a7eef3" providerId="ADAL" clId="{FF5052C8-887E-453A-8A23-CFCAE138D06B}" dt="2024-05-15T14:40:37.382" v="3" actId="47"/>
        <pc:sldMkLst>
          <pc:docMk/>
          <pc:sldMk cId="0" sldId="325"/>
        </pc:sldMkLst>
      </pc:sldChg>
      <pc:sldChg chg="del">
        <pc:chgData name="Aastha Kumar" userId="f94225b3-263d-47de-91f3-c17c89a7eef3" providerId="ADAL" clId="{FF5052C8-887E-453A-8A23-CFCAE138D06B}" dt="2024-05-15T14:40:51.243" v="4" actId="47"/>
        <pc:sldMkLst>
          <pc:docMk/>
          <pc:sldMk cId="0" sldId="326"/>
        </pc:sldMkLst>
      </pc:sldChg>
      <pc:sldChg chg="del">
        <pc:chgData name="Aastha Kumar" userId="f94225b3-263d-47de-91f3-c17c89a7eef3" providerId="ADAL" clId="{FF5052C8-887E-453A-8A23-CFCAE138D06B}" dt="2024-05-15T14:43:14.596" v="6" actId="47"/>
        <pc:sldMkLst>
          <pc:docMk/>
          <pc:sldMk cId="0" sldId="327"/>
        </pc:sldMkLst>
      </pc:sldChg>
      <pc:sldChg chg="del">
        <pc:chgData name="Aastha Kumar" userId="f94225b3-263d-47de-91f3-c17c89a7eef3" providerId="ADAL" clId="{FF5052C8-887E-453A-8A23-CFCAE138D06B}" dt="2024-05-15T14:42:21.650" v="5" actId="47"/>
        <pc:sldMkLst>
          <pc:docMk/>
          <pc:sldMk cId="0" sldId="328"/>
        </pc:sldMkLst>
      </pc:sldChg>
      <pc:sldChg chg="del">
        <pc:chgData name="Aastha Kumar" userId="f94225b3-263d-47de-91f3-c17c89a7eef3" providerId="ADAL" clId="{FF5052C8-887E-453A-8A23-CFCAE138D06B}" dt="2024-05-15T14:43:14.940" v="7" actId="47"/>
        <pc:sldMkLst>
          <pc:docMk/>
          <pc:sldMk cId="0" sldId="329"/>
        </pc:sldMkLst>
      </pc:sldChg>
      <pc:sldChg chg="del">
        <pc:chgData name="Aastha Kumar" userId="f94225b3-263d-47de-91f3-c17c89a7eef3" providerId="ADAL" clId="{FF5052C8-887E-453A-8A23-CFCAE138D06B}" dt="2024-05-15T14:43:15.919" v="8" actId="47"/>
        <pc:sldMkLst>
          <pc:docMk/>
          <pc:sldMk cId="0" sldId="330"/>
        </pc:sldMkLst>
      </pc:sldChg>
      <pc:sldChg chg="add">
        <pc:chgData name="Aastha Kumar" userId="f94225b3-263d-47de-91f3-c17c89a7eef3" providerId="ADAL" clId="{FF5052C8-887E-453A-8A23-CFCAE138D06B}" dt="2024-05-15T16:12:31.590" v="319"/>
        <pc:sldMkLst>
          <pc:docMk/>
          <pc:sldMk cId="0" sldId="332"/>
        </pc:sldMkLst>
      </pc:sldChg>
      <pc:sldChg chg="addSp modSp add del mod">
        <pc:chgData name="Aastha Kumar" userId="f94225b3-263d-47de-91f3-c17c89a7eef3" providerId="ADAL" clId="{FF5052C8-887E-453A-8A23-CFCAE138D06B}" dt="2024-05-15T16:22:16.226" v="409" actId="20577"/>
        <pc:sldMkLst>
          <pc:docMk/>
          <pc:sldMk cId="2881095683" sldId="334"/>
        </pc:sldMkLst>
        <pc:spChg chg="add mod">
          <ac:chgData name="Aastha Kumar" userId="f94225b3-263d-47de-91f3-c17c89a7eef3" providerId="ADAL" clId="{FF5052C8-887E-453A-8A23-CFCAE138D06B}" dt="2024-05-15T16:22:16.226" v="409" actId="20577"/>
          <ac:spMkLst>
            <pc:docMk/>
            <pc:sldMk cId="2881095683" sldId="334"/>
            <ac:spMk id="2" creationId="{4E070229-BB94-998B-2D11-4078187A377D}"/>
          </ac:spMkLst>
        </pc:spChg>
        <pc:spChg chg="mod">
          <ac:chgData name="Aastha Kumar" userId="f94225b3-263d-47de-91f3-c17c89a7eef3" providerId="ADAL" clId="{FF5052C8-887E-453A-8A23-CFCAE138D06B}" dt="2024-05-15T16:20:37.748" v="326" actId="122"/>
          <ac:spMkLst>
            <pc:docMk/>
            <pc:sldMk cId="2881095683" sldId="334"/>
            <ac:spMk id="8196" creationId="{BB1B64B6-B8D4-52AF-E37E-532C9D86299F}"/>
          </ac:spMkLst>
        </pc:spChg>
        <pc:picChg chg="mod">
          <ac:chgData name="Aastha Kumar" userId="f94225b3-263d-47de-91f3-c17c89a7eef3" providerId="ADAL" clId="{FF5052C8-887E-453A-8A23-CFCAE138D06B}" dt="2024-05-15T16:21:17.193" v="334" actId="1076"/>
          <ac:picMkLst>
            <pc:docMk/>
            <pc:sldMk cId="2881095683" sldId="334"/>
            <ac:picMk id="8194" creationId="{931E65FA-C744-9415-E722-B4436B8E5450}"/>
          </ac:picMkLst>
        </pc:picChg>
      </pc:sldChg>
      <pc:sldChg chg="add">
        <pc:chgData name="Aastha Kumar" userId="f94225b3-263d-47de-91f3-c17c89a7eef3" providerId="ADAL" clId="{FF5052C8-887E-453A-8A23-CFCAE138D06B}" dt="2024-05-15T16:15:55.464" v="325"/>
        <pc:sldMkLst>
          <pc:docMk/>
          <pc:sldMk cId="2881095683" sldId="334"/>
        </pc:sldMkLst>
      </pc:sldChg>
      <pc:sldChg chg="modSp add mod">
        <pc:chgData name="Aastha Kumar" userId="f94225b3-263d-47de-91f3-c17c89a7eef3" providerId="ADAL" clId="{FF5052C8-887E-453A-8A23-CFCAE138D06B}" dt="2024-05-15T16:12:31.765" v="320" actId="27636"/>
        <pc:sldMkLst>
          <pc:docMk/>
          <pc:sldMk cId="0" sldId="337"/>
        </pc:sldMkLst>
        <pc:spChg chg="mod">
          <ac:chgData name="Aastha Kumar" userId="f94225b3-263d-47de-91f3-c17c89a7eef3" providerId="ADAL" clId="{FF5052C8-887E-453A-8A23-CFCAE138D06B}" dt="2024-05-15T16:12:31.765" v="320" actId="27636"/>
          <ac:spMkLst>
            <pc:docMk/>
            <pc:sldMk cId="0" sldId="337"/>
            <ac:spMk id="23555" creationId="{3570644F-8F55-8AB2-5B8D-75854F728CE2}"/>
          </ac:spMkLst>
        </pc:spChg>
      </pc:sldChg>
      <pc:sldMasterChg chg="modSp modSldLayout">
        <pc:chgData name="Aastha Kumar" userId="f94225b3-263d-47de-91f3-c17c89a7eef3" providerId="ADAL" clId="{FF5052C8-887E-453A-8A23-CFCAE138D06B}" dt="2024-05-15T15:39:38.772" v="40"/>
        <pc:sldMasterMkLst>
          <pc:docMk/>
          <pc:sldMasterMk cId="0" sldId="2147483648"/>
        </pc:sldMasterMkLst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astha Kumar" userId="f94225b3-263d-47de-91f3-c17c89a7eef3" providerId="ADAL" clId="{FF5052C8-887E-453A-8A23-CFCAE138D06B}" dt="2024-05-15T15:39:38.772" v="40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Aastha Kumar" userId="f94225b3-263d-47de-91f3-c17c89a7eef3" providerId="ADAL" clId="{FF5052C8-887E-453A-8A23-CFCAE138D06B}" dt="2024-05-15T15:39:38.772" v="40"/>
          <pc:sldLayoutMkLst>
            <pc:docMk/>
            <pc:sldMasterMk cId="0" sldId="2147483648"/>
            <pc:sldLayoutMk cId="0" sldId="2147483661"/>
          </pc:sldLayoutMkLst>
          <pc:spChg chg="mod">
            <ac:chgData name="Aastha Kumar" userId="f94225b3-263d-47de-91f3-c17c89a7eef3" providerId="ADAL" clId="{FF5052C8-887E-453A-8A23-CFCAE138D06B}" dt="2024-05-15T15:39:38.772" v="4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Aastha Kumar" userId="f94225b3-263d-47de-91f3-c17c89a7eef3" providerId="ADAL" clId="{FF5052C8-887E-453A-8A23-CFCAE138D06B}" dt="2024-05-15T15:39:38.772" v="4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Aastha Kumar" userId="f94225b3-263d-47de-91f3-c17c89a7eef3" providerId="ADAL" clId="{FF5052C8-887E-453A-8A23-CFCAE138D06B}" dt="2024-05-15T15:39:38.772" v="40"/>
            <ac:spMkLst>
              <pc:docMk/>
              <pc:sldMasterMk cId="0" sldId="2147483648"/>
              <pc:sldLayoutMk cId="0" sldId="2147483661"/>
              <ac:spMk id="16" creationId="{00000000-0000-0000-0000-000000000000}"/>
            </ac:spMkLst>
          </pc:spChg>
        </pc:sldLayoutChg>
        <pc:sldLayoutChg chg="modSp">
          <pc:chgData name="Aastha Kumar" userId="f94225b3-263d-47de-91f3-c17c89a7eef3" providerId="ADAL" clId="{FF5052C8-887E-453A-8A23-CFCAE138D06B}" dt="2024-05-15T15:39:38.772" v="40"/>
          <pc:sldLayoutMkLst>
            <pc:docMk/>
            <pc:sldMasterMk cId="0" sldId="2147483648"/>
            <pc:sldLayoutMk cId="0" sldId="2147483663"/>
          </pc:sldLayoutMkLst>
          <pc:spChg chg="mod">
            <ac:chgData name="Aastha Kumar" userId="f94225b3-263d-47de-91f3-c17c89a7eef3" providerId="ADAL" clId="{FF5052C8-887E-453A-8A23-CFCAE138D06B}" dt="2024-05-15T15:39:38.772" v="4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Aastha Kumar" userId="f94225b3-263d-47de-91f3-c17c89a7eef3" providerId="ADAL" clId="{FF5052C8-887E-453A-8A23-CFCAE138D06B}" dt="2024-05-15T15:39:38.772" v="4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44:5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2011 56 24575,'-1'0'0,"0"-1"0,0 1 0,0-1 0,0 1 0,0-1 0,0 0 0,0 1 0,0-1 0,0 0 0,1 0 0,-1 0 0,0 0 0,0 0 0,1 0 0,-1 0 0,1 0 0,-2-2 0,-3-4 0,3 4 0,0 0 0,0 1 0,-1-1 0,1 1 0,-1 0 0,0 0 0,1 0 0,-1 0 0,0 0 0,0 1 0,0-1 0,0 1 0,-1 0 0,-4-1 0,2 1 0,0 0 0,0 1 0,0 0 0,0 0 0,0 0 0,0 1 0,1 0 0,-9 2 0,-19 6 0,0 1 0,-60 28 0,76-29 0,0 0 0,1 1 0,0 1 0,0 0 0,1 1 0,-24 26 0,27-24 0,0-3 0,1 2 0,1 0 0,0 0 0,1 0 0,0 1 0,-9 23 0,-73 181 0,-12 26 0,95-222 0,0 0 0,2 0 0,1 0 0,-5 43 0,3-13 0,-15 63 0,5-27 0,-9 133 0,23 208 0,4-248 0,2-69 0,6 0 0,37 188 0,22 66 0,-23-66 0,-24-136 0,7 38 0,22 144 0,-11-79 0,-33-212 0,-2 1 0,-6 103 0,1-147 0,0 1 0,0-1 0,-1 0 0,-1 1 0,0-1 0,-1-1 0,0 1 0,0 0 0,-2-1 0,1 0 0,-1 0 0,-1-1 0,0 0 0,0 0 0,-1 0 0,0-1 0,-1 0 0,0-1 0,-14 11 0,-35 20 0,-1-1 0,-2-4 0,-121 49 0,16-32 0,115-37 0,-109 24 0,-202 20 0,123-24 0,228-32 0,7-2 0,1 0 0,-1 1 0,0-1 0,1 1 0,-1 0 0,1 0 0,-1 1 0,1-1 0,-5 3 0,7-3 0,1-1 0,0 0 0,0 0 0,0 0 0,0 1 0,0-1 0,0 0 0,0 0 0,0 0 0,0 1 0,0-1 0,0 0 0,0 0 0,0 1 0,0-1 0,0 0 0,0 0 0,0 0 0,0 1 0,0-1 0,0 0 0,0 0 0,0 1 0,0-1 0,0 0 0,0 0 0,1 0 0,-1 0 0,0 1 0,0-1 0,0 0 0,0 0 0,0 0 0,1 0 0,-1 1 0,0-1 0,0 0 0,0 0 0,1 0 0,-1 0 0,0 0 0,0 0 0,0 0 0,1 0 0,-1 0 0,0 0 0,0 1 0,1-1 0,16 7 0,-1 0 0,2-1 0,-1 0 0,20 2 0,5 3 0,-24-6 0,56 15 0,73 31 0,-125-42 0,-2 1 0,1 0 0,-1 2 0,-1 0 0,0 1 0,0 1 0,-2 1 0,19 19 0,-19-12 0,0 2 0,-2 0 0,18 35 0,20 31 0,-34-60 0,27 62 0,-6-13 0,19 21 0,-29-51 0,-2 0 0,34 84 0,-20-25 0,31 95 0,-28-55 0,-20-71 0,28 148 0,-18-8 0,9 69 0,-36-218 0,16 201 0,16 257 0,-39-520 0,26 245 0,-7 13 0,-4 215 0,-13-422 0,19 110 0,0-9 0,6 74 0,3 90 0,-29-185 0,6 171 0,8 472 0,-17-585 0,15-16 0,-1-23 0,-11 517 0,-4-340 0,2 3834 0,2-4141 0,0 1 0,7 28 0,3 22 0,3 17 0,-3-33 0,-9-44 0,0 0 0,2-1 0,0 1 0,0-1 0,2 0 0,0-1 0,0 0 0,14 20 0,-14-28 0,1 0 0,-1 0 0,1-1 0,0 0 0,0 0 0,1-1 0,0 0 0,0-1 0,0 0 0,13 4 0,24 13 0,-36-16 0,0-1 0,1 0 0,-1-1 0,1 0 0,-1 0 0,15 1 0,68 1 0,-63-5 0,43 6 0,-23 2-682,95 1-1,-123-9-6143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388C-46C3-4275-BEDC-2A725526ADF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498C6-0207-4926-94DC-6EB9BA4D6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4C8292A1-EB45-4FB5-4343-98E96EED6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C486CE-0428-4024-B88C-655A611ADAF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5D7ED78-BBB0-015D-2675-3678FFF5F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134DFB6-3288-85BC-F751-A1618301F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7FB7F7E-6BC2-0C72-F9FF-18EA0D1B5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7EEEBD-B018-41E2-B138-0767CEF5BF1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21E153B-BDDB-B73C-0900-2562B7EEC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CB8CB95-72AE-84AD-4B4B-005471CAA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25DB49A-C269-6F6F-D19E-2940A1F72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8A91E5-6BCF-4E39-9A29-02381600A95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5C67DE8-74A2-DCC5-A9F5-E37223529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B9F88A5-9600-D854-53BF-7146A65D4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618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E04045E-3EF3-516F-F2F7-BD5640D11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4C30A-F96B-4ACC-BC29-26BF0C61E00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142D854-525F-0B5C-C3BF-0C235D13F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AC6AABB-38B3-683C-7155-11AC7AD9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625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60" y="403859"/>
            <a:ext cx="12171680" cy="449580"/>
          </a:xfrm>
          <a:custGeom>
            <a:avLst/>
            <a:gdLst/>
            <a:ahLst/>
            <a:cxnLst/>
            <a:rect l="l" t="t" r="r" b="b"/>
            <a:pathLst>
              <a:path w="9128760" h="449580">
                <a:moveTo>
                  <a:pt x="9128760" y="449580"/>
                </a:moveTo>
                <a:lnTo>
                  <a:pt x="0" y="449580"/>
                </a:lnTo>
                <a:lnTo>
                  <a:pt x="0" y="0"/>
                </a:lnTo>
                <a:lnTo>
                  <a:pt x="9128760" y="0"/>
                </a:lnTo>
                <a:lnTo>
                  <a:pt x="9128760" y="44958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109" y="227330"/>
            <a:ext cx="814747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213246"/>
            <a:ext cx="107780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396" y="1577243"/>
            <a:ext cx="106832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jpg"/><Relationship Id="rId1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jpg"/><Relationship Id="rId18" Type="http://schemas.openxmlformats.org/officeDocument/2006/relationships/image" Target="../media/image54.pn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12" Type="http://schemas.openxmlformats.org/officeDocument/2006/relationships/image" Target="../media/image48.jpg"/><Relationship Id="rId17" Type="http://schemas.openxmlformats.org/officeDocument/2006/relationships/image" Target="../media/image53.png"/><Relationship Id="rId2" Type="http://schemas.openxmlformats.org/officeDocument/2006/relationships/image" Target="../media/image38.jpg"/><Relationship Id="rId16" Type="http://schemas.openxmlformats.org/officeDocument/2006/relationships/image" Target="../media/image52.png"/><Relationship Id="rId20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jp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jp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3" Type="http://schemas.openxmlformats.org/officeDocument/2006/relationships/image" Target="../media/image71.jpg"/><Relationship Id="rId7" Type="http://schemas.openxmlformats.org/officeDocument/2006/relationships/image" Target="../media/image75.jpg"/><Relationship Id="rId12" Type="http://schemas.openxmlformats.org/officeDocument/2006/relationships/image" Target="../media/image80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jpg"/><Relationship Id="rId11" Type="http://schemas.openxmlformats.org/officeDocument/2006/relationships/image" Target="../media/image79.jpg"/><Relationship Id="rId5" Type="http://schemas.openxmlformats.org/officeDocument/2006/relationships/image" Target="../media/image73.jpg"/><Relationship Id="rId10" Type="http://schemas.openxmlformats.org/officeDocument/2006/relationships/image" Target="../media/image78.jpg"/><Relationship Id="rId4" Type="http://schemas.openxmlformats.org/officeDocument/2006/relationships/image" Target="../media/image72.jpg"/><Relationship Id="rId9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jp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8.jpg"/><Relationship Id="rId12" Type="http://schemas.openxmlformats.org/officeDocument/2006/relationships/image" Target="../media/image93.png"/><Relationship Id="rId17" Type="http://schemas.openxmlformats.org/officeDocument/2006/relationships/image" Target="../media/image98.jpg"/><Relationship Id="rId2" Type="http://schemas.openxmlformats.org/officeDocument/2006/relationships/image" Target="../media/image83.jpg"/><Relationship Id="rId16" Type="http://schemas.openxmlformats.org/officeDocument/2006/relationships/image" Target="../media/image97.jp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jpg"/><Relationship Id="rId5" Type="http://schemas.openxmlformats.org/officeDocument/2006/relationships/image" Target="../media/image86.png"/><Relationship Id="rId15" Type="http://schemas.openxmlformats.org/officeDocument/2006/relationships/image" Target="../media/image96.jpg"/><Relationship Id="rId10" Type="http://schemas.openxmlformats.org/officeDocument/2006/relationships/image" Target="../media/image91.png"/><Relationship Id="rId19" Type="http://schemas.openxmlformats.org/officeDocument/2006/relationships/image" Target="../media/image100.jpg"/><Relationship Id="rId4" Type="http://schemas.openxmlformats.org/officeDocument/2006/relationships/image" Target="../media/image85.png"/><Relationship Id="rId9" Type="http://schemas.openxmlformats.org/officeDocument/2006/relationships/image" Target="../media/image90.jpg"/><Relationship Id="rId14" Type="http://schemas.openxmlformats.org/officeDocument/2006/relationships/image" Target="../media/image9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5VTJEKRcVs?si=Onzp3ikQXn0K4vE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>
            <a:extLst>
              <a:ext uri="{FF2B5EF4-FFF2-40B4-BE49-F238E27FC236}">
                <a16:creationId xmlns:a16="http://schemas.microsoft.com/office/drawing/2014/main" id="{BA077802-F8EA-A12E-BB17-4924458C9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6" r="22093" b="64934"/>
          <a:stretch>
            <a:fillRect/>
          </a:stretch>
        </p:blipFill>
        <p:spPr>
          <a:xfrm>
            <a:off x="9201150" y="273050"/>
            <a:ext cx="2728913" cy="2336800"/>
          </a:xfrm>
          <a:noFill/>
        </p:spPr>
      </p:pic>
      <p:sp>
        <p:nvSpPr>
          <p:cNvPr id="3075" name="Rectangle 11">
            <a:extLst>
              <a:ext uri="{FF2B5EF4-FFF2-40B4-BE49-F238E27FC236}">
                <a16:creationId xmlns:a16="http://schemas.microsoft.com/office/drawing/2014/main" id="{6EE76722-3D57-27EF-243D-53F2FD52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187325"/>
            <a:ext cx="93059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507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306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IE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Point detection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be achieved by using the mask below. Points are detected at those pixels in the subsequent filtered image that are above a set threshold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I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IE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Line Detection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masks below will extract lines that are one pixel thick and running in a particular direction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IE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3E3F97-4C6B-0C12-9E68-23B9D5C6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/>
          <a:stretch>
            <a:fillRect/>
          </a:stretch>
        </p:blipFill>
        <p:spPr bwMode="auto">
          <a:xfrm>
            <a:off x="128586" y="4471988"/>
            <a:ext cx="827246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5AEEB-EFFA-72FD-AB67-3F739614BF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78" t="69722" r="52812" b="14583"/>
          <a:stretch/>
        </p:blipFill>
        <p:spPr>
          <a:xfrm>
            <a:off x="6010274" y="1708150"/>
            <a:ext cx="2390775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0C01A-B13C-B768-07C1-ABE58727C4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734" t="71667" r="26250" b="16713"/>
          <a:stretch/>
        </p:blipFill>
        <p:spPr>
          <a:xfrm>
            <a:off x="6470455" y="3535363"/>
            <a:ext cx="5107184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773" y="330961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sz="3600" b="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3600" b="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Limitation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8206" y="1102469"/>
            <a:ext cx="7825105" cy="43668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6070" indent="-280670">
              <a:spcBef>
                <a:spcPts val="740"/>
              </a:spcBef>
              <a:buChar char="•"/>
              <a:tabLst>
                <a:tab pos="306070" algn="l"/>
              </a:tabLst>
            </a:pPr>
            <a:r>
              <a:rPr sz="3200" spc="-10" dirty="0">
                <a:latin typeface="Arial MT"/>
                <a:cs typeface="Arial MT"/>
              </a:rPr>
              <a:t>Performance</a:t>
            </a:r>
            <a:endParaRPr sz="3200">
              <a:latin typeface="Arial MT"/>
              <a:cs typeface="Arial MT"/>
            </a:endParaRPr>
          </a:p>
          <a:p>
            <a:pPr marL="705485" marR="17780" lvl="1" indent="-304800">
              <a:lnSpc>
                <a:spcPts val="3340"/>
              </a:lnSpc>
              <a:spcBef>
                <a:spcPts val="690"/>
              </a:spcBef>
              <a:buChar char="–"/>
              <a:tabLst>
                <a:tab pos="706755" algn="l"/>
              </a:tabLst>
            </a:pP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K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accumulator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cells, 	</a:t>
            </a:r>
            <a:r>
              <a:rPr sz="2800" dirty="0">
                <a:latin typeface="Arial MT"/>
                <a:cs typeface="Arial MT"/>
              </a:rPr>
              <a:t>there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nK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 MT"/>
                <a:cs typeface="Arial MT"/>
              </a:rPr>
              <a:t>computation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involved.</a:t>
            </a:r>
            <a:endParaRPr sz="2800">
              <a:latin typeface="Arial MT"/>
              <a:cs typeface="Arial MT"/>
            </a:endParaRPr>
          </a:p>
          <a:p>
            <a:pPr marL="306070" indent="-280670">
              <a:spcBef>
                <a:spcPts val="530"/>
              </a:spcBef>
              <a:buChar char="•"/>
              <a:tabLst>
                <a:tab pos="306070" algn="l"/>
              </a:tabLst>
            </a:pPr>
            <a:r>
              <a:rPr sz="3200" spc="-10" dirty="0">
                <a:latin typeface="Arial MT"/>
                <a:cs typeface="Arial MT"/>
              </a:rPr>
              <a:t>Limitation</a:t>
            </a:r>
            <a:endParaRPr sz="3200">
              <a:latin typeface="Arial MT"/>
              <a:cs typeface="Arial MT"/>
            </a:endParaRPr>
          </a:p>
          <a:p>
            <a:pPr marL="705485" marR="490220" lvl="1" indent="-304800">
              <a:lnSpc>
                <a:spcPts val="3340"/>
              </a:lnSpc>
              <a:spcBef>
                <a:spcPts val="725"/>
              </a:spcBef>
              <a:buChar char="–"/>
              <a:tabLst>
                <a:tab pos="706755" algn="l"/>
              </a:tabLst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slope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approaches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infinitely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line 	</a:t>
            </a:r>
            <a:r>
              <a:rPr sz="2800" dirty="0">
                <a:latin typeface="Arial MT"/>
                <a:cs typeface="Arial MT"/>
              </a:rPr>
              <a:t>approaches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vertival.</a:t>
            </a:r>
            <a:endParaRPr sz="2800">
              <a:latin typeface="Arial MT"/>
              <a:cs typeface="Arial MT"/>
            </a:endParaRPr>
          </a:p>
          <a:p>
            <a:pPr marL="706120" lvl="1" indent="-304800">
              <a:spcBef>
                <a:spcPts val="465"/>
              </a:spcBef>
              <a:buChar char="–"/>
              <a:tabLst>
                <a:tab pos="706120" algn="l"/>
              </a:tabLst>
            </a:pPr>
            <a:r>
              <a:rPr sz="2800" spc="-10" dirty="0">
                <a:latin typeface="Arial MT"/>
                <a:cs typeface="Arial MT"/>
              </a:rPr>
              <a:t>Solution:</a:t>
            </a:r>
            <a:endParaRPr sz="2800">
              <a:latin typeface="Arial MT"/>
              <a:cs typeface="Arial MT"/>
            </a:endParaRPr>
          </a:p>
          <a:p>
            <a:pPr marL="1105535" lvl="2" indent="-181610">
              <a:spcBef>
                <a:spcPts val="475"/>
              </a:spcBef>
              <a:buChar char="•"/>
              <a:tabLst>
                <a:tab pos="1105535" algn="l"/>
              </a:tabLst>
            </a:pPr>
            <a:r>
              <a:rPr sz="2400" dirty="0">
                <a:latin typeface="Arial MT"/>
                <a:cs typeface="Arial MT"/>
              </a:rPr>
              <a:t>Rewrite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representation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1191260">
              <a:spcBef>
                <a:spcPts val="495"/>
              </a:spcBef>
              <a:tabLst>
                <a:tab pos="3466465" algn="l"/>
              </a:tabLst>
            </a:pP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i="1" baseline="-3125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i="1" spc="307" baseline="-31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cosθ</a:t>
            </a:r>
            <a:r>
              <a:rPr sz="2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i="1" baseline="-3125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i="1" spc="315" baseline="-31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sin</a:t>
            </a:r>
            <a:r>
              <a:rPr sz="2400" i="1" spc="-20" dirty="0">
                <a:solidFill>
                  <a:srgbClr val="0000FF"/>
                </a:solidFill>
                <a:latin typeface="Arial"/>
                <a:cs typeface="Arial"/>
              </a:rPr>
              <a:t>θ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	=</a:t>
            </a:r>
            <a:r>
              <a:rPr sz="2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0000FF"/>
                </a:solidFill>
                <a:latin typeface="Arial"/>
                <a:cs typeface="Arial"/>
              </a:rPr>
              <a:t>ρ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855" y="599694"/>
            <a:ext cx="7080884" cy="3402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spcBef>
                <a:spcPts val="100"/>
              </a:spcBef>
              <a:tabLst>
                <a:tab pos="393128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Rewriting</a:t>
            </a:r>
            <a:r>
              <a:rPr sz="32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cos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sin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0" dirty="0">
                <a:solidFill>
                  <a:srgbClr val="FF0000"/>
                </a:solidFill>
                <a:latin typeface="Calibri"/>
                <a:cs typeface="Calibri"/>
              </a:rPr>
              <a:t>ρ</a:t>
            </a:r>
            <a:endParaRPr sz="3200">
              <a:latin typeface="Calibri"/>
              <a:cs typeface="Calibri"/>
            </a:endParaRPr>
          </a:p>
          <a:p>
            <a:pPr marL="292735" marR="5080" indent="-280670">
              <a:lnSpc>
                <a:spcPts val="3829"/>
              </a:lnSpc>
              <a:spcBef>
                <a:spcPts val="3070"/>
              </a:spcBef>
              <a:buChar char="•"/>
              <a:tabLst>
                <a:tab pos="294005" algn="l"/>
              </a:tabLst>
            </a:pPr>
            <a:r>
              <a:rPr sz="3200" dirty="0">
                <a:latin typeface="Arial MT"/>
                <a:cs typeface="Arial MT"/>
              </a:rPr>
              <a:t>This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implementation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identical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the 	</a:t>
            </a:r>
            <a:r>
              <a:rPr sz="3200" dirty="0">
                <a:latin typeface="Arial MT"/>
                <a:cs typeface="Arial MT"/>
              </a:rPr>
              <a:t>method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10" dirty="0">
                <a:latin typeface="Arial MT"/>
                <a:cs typeface="Arial MT"/>
              </a:rPr>
              <a:t> slope-intercept 	representation.</a:t>
            </a:r>
            <a:endParaRPr sz="3200">
              <a:latin typeface="Arial MT"/>
              <a:cs typeface="Arial MT"/>
            </a:endParaRPr>
          </a:p>
          <a:p>
            <a:pPr marL="292735" marR="394335" indent="-280670">
              <a:lnSpc>
                <a:spcPct val="100499"/>
              </a:lnSpc>
              <a:spcBef>
                <a:spcPts val="470"/>
              </a:spcBef>
              <a:buChar char="•"/>
              <a:tabLst>
                <a:tab pos="294005" algn="l"/>
              </a:tabLst>
            </a:pPr>
            <a:r>
              <a:rPr sz="3200" dirty="0">
                <a:latin typeface="Arial MT"/>
                <a:cs typeface="Arial MT"/>
              </a:rPr>
              <a:t>Instead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straight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lines,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loci</a:t>
            </a:r>
            <a:r>
              <a:rPr sz="3200" spc="-25" dirty="0">
                <a:latin typeface="Arial MT"/>
                <a:cs typeface="Arial MT"/>
              </a:rPr>
              <a:t> are 	</a:t>
            </a:r>
            <a:r>
              <a:rPr sz="3200" dirty="0">
                <a:latin typeface="Arial MT"/>
                <a:cs typeface="Arial MT"/>
              </a:rPr>
              <a:t>sinusoidal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curves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2800" i="1" dirty="0">
                <a:latin typeface="Calibri"/>
                <a:cs typeface="Calibri"/>
              </a:rPr>
              <a:t>ρθ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spc="-2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plane</a:t>
            </a:r>
            <a:r>
              <a:rPr sz="2800" i="1" dirty="0">
                <a:latin typeface="Calibri"/>
                <a:cs typeface="Calibri"/>
              </a:rPr>
              <a:t>.</a:t>
            </a:r>
            <a:r>
              <a:rPr sz="2800" i="1" spc="215" dirty="0">
                <a:latin typeface="Calibri"/>
                <a:cs typeface="Calibri"/>
              </a:rPr>
              <a:t> </a:t>
            </a:r>
            <a:r>
              <a:rPr sz="3200" spc="-850" dirty="0">
                <a:latin typeface="Arial MT"/>
                <a:cs typeface="Arial MT"/>
              </a:rPr>
              <a:t>□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5169" y="2343150"/>
            <a:ext cx="8104187" cy="30087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665" y="775906"/>
            <a:ext cx="74079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805554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Rewriting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32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cos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r>
              <a:rPr sz="32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32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sin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r>
              <a:rPr sz="32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2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0" dirty="0">
                <a:solidFill>
                  <a:srgbClr val="FF0000"/>
                </a:solidFill>
                <a:latin typeface="Arial"/>
                <a:cs typeface="Arial"/>
              </a:rPr>
              <a:t>ρ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900745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90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8750" y="189915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90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7262" y="2113105"/>
            <a:ext cx="1661160" cy="41275"/>
            <a:chOff x="4513262" y="2113104"/>
            <a:chExt cx="1661160" cy="41275"/>
          </a:xfrm>
        </p:grpSpPr>
        <p:sp>
          <p:nvSpPr>
            <p:cNvPr id="7" name="object 7"/>
            <p:cNvSpPr/>
            <p:nvPr/>
          </p:nvSpPr>
          <p:spPr>
            <a:xfrm>
              <a:off x="4513262" y="213359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8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6162" y="2117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6162" y="2117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4301" y="371094"/>
            <a:ext cx="7906384" cy="449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0" algn="ctr">
              <a:spcBef>
                <a:spcPts val="100"/>
              </a:spcBef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Edge-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Linking</a:t>
            </a:r>
            <a:r>
              <a:rPr sz="32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32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Hough</a:t>
            </a:r>
            <a:r>
              <a:rPr sz="32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Transform</a:t>
            </a:r>
            <a:endParaRPr sz="3200">
              <a:latin typeface="Calibri"/>
              <a:cs typeface="Calibri"/>
            </a:endParaRPr>
          </a:p>
          <a:p>
            <a:pPr marL="757555" marR="210820" indent="-745490">
              <a:lnSpc>
                <a:spcPts val="3829"/>
              </a:lnSpc>
              <a:spcBef>
                <a:spcPts val="2695"/>
              </a:spcBef>
              <a:buAutoNum type="arabicPeriod"/>
              <a:tabLst>
                <a:tab pos="757555" algn="l"/>
              </a:tabLst>
            </a:pPr>
            <a:r>
              <a:rPr sz="3200" dirty="0">
                <a:latin typeface="Arial MT"/>
                <a:cs typeface="Arial MT"/>
              </a:rPr>
              <a:t>Compute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gradient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image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threshold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obtain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binary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image.</a:t>
            </a:r>
            <a:endParaRPr sz="3200">
              <a:latin typeface="Arial MT"/>
              <a:cs typeface="Arial MT"/>
            </a:endParaRPr>
          </a:p>
          <a:p>
            <a:pPr marL="757555" indent="-744855">
              <a:spcBef>
                <a:spcPts val="495"/>
              </a:spcBef>
              <a:buAutoNum type="arabicPeriod"/>
              <a:tabLst>
                <a:tab pos="757555" algn="l"/>
              </a:tabLst>
            </a:pPr>
            <a:r>
              <a:rPr sz="3200" dirty="0">
                <a:latin typeface="Arial MT"/>
                <a:cs typeface="Arial MT"/>
              </a:rPr>
              <a:t>Specify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subdivisions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2800" i="1" dirty="0">
                <a:latin typeface="Calibri"/>
                <a:cs typeface="Calibri"/>
              </a:rPr>
              <a:t>ρθ </a:t>
            </a:r>
            <a:r>
              <a:rPr sz="2800" spc="-20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plane.</a:t>
            </a:r>
            <a:endParaRPr sz="3200">
              <a:latin typeface="Arial MT"/>
              <a:cs typeface="Arial MT"/>
            </a:endParaRPr>
          </a:p>
          <a:p>
            <a:pPr marL="757555" marR="117475" indent="-745490">
              <a:lnSpc>
                <a:spcPct val="100499"/>
              </a:lnSpc>
              <a:spcBef>
                <a:spcPts val="640"/>
              </a:spcBef>
              <a:buAutoNum type="arabicPeriod"/>
              <a:tabLst>
                <a:tab pos="757555" algn="l"/>
              </a:tabLst>
            </a:pPr>
            <a:r>
              <a:rPr sz="3200" dirty="0">
                <a:latin typeface="Arial MT"/>
                <a:cs typeface="Arial MT"/>
              </a:rPr>
              <a:t>Examine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counts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accumulator </a:t>
            </a:r>
            <a:r>
              <a:rPr sz="3200" dirty="0">
                <a:latin typeface="Arial MT"/>
                <a:cs typeface="Arial MT"/>
              </a:rPr>
              <a:t>cells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high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pixel</a:t>
            </a:r>
            <a:r>
              <a:rPr sz="3200" spc="-10" dirty="0">
                <a:latin typeface="Arial MT"/>
                <a:cs typeface="Arial MT"/>
              </a:rPr>
              <a:t> concentrations.</a:t>
            </a:r>
            <a:endParaRPr sz="3200">
              <a:latin typeface="Arial MT"/>
              <a:cs typeface="Arial MT"/>
            </a:endParaRPr>
          </a:p>
          <a:p>
            <a:pPr marL="757555" marR="5080" indent="-745490">
              <a:lnSpc>
                <a:spcPct val="100499"/>
              </a:lnSpc>
              <a:spcBef>
                <a:spcPts val="605"/>
              </a:spcBef>
              <a:buAutoNum type="arabicPeriod"/>
              <a:tabLst>
                <a:tab pos="757555" algn="l"/>
              </a:tabLst>
            </a:pPr>
            <a:r>
              <a:rPr sz="3200" dirty="0">
                <a:latin typeface="Arial MT"/>
                <a:cs typeface="Arial MT"/>
              </a:rPr>
              <a:t>Examine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relationship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(for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continuity) </a:t>
            </a:r>
            <a:r>
              <a:rPr sz="3200" dirty="0">
                <a:latin typeface="Arial MT"/>
                <a:cs typeface="Arial MT"/>
              </a:rPr>
              <a:t>between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pixels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chosen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cell.□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577" y="1723632"/>
            <a:ext cx="801687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2735" marR="6350" indent="-280670" algn="just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dirty="0">
                <a:latin typeface="Calibri"/>
                <a:cs typeface="Calibri"/>
              </a:rPr>
              <a:t>Set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pixels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detecting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algorithms, 	</a:t>
            </a:r>
            <a:r>
              <a:rPr sz="3200" dirty="0">
                <a:latin typeface="Calibri"/>
                <a:cs typeface="Calibri"/>
              </a:rPr>
              <a:t>seldom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boundary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completely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because 	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noise,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breaks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boundary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08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92735" marR="5080" indent="-280670" algn="just">
              <a:lnSpc>
                <a:spcPct val="99900"/>
              </a:lnSpc>
              <a:buFont typeface="Arial MT"/>
              <a:buChar char="•"/>
              <a:tabLst>
                <a:tab pos="294005" algn="l"/>
              </a:tabLst>
            </a:pPr>
            <a:r>
              <a:rPr sz="3200" dirty="0">
                <a:latin typeface="Calibri"/>
                <a:cs typeface="Calibri"/>
              </a:rPr>
              <a:t>Therefore,</a:t>
            </a:r>
            <a:r>
              <a:rPr sz="3200" spc="5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5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detecting</a:t>
            </a:r>
            <a:r>
              <a:rPr sz="3200" spc="5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algorithms</a:t>
            </a:r>
            <a:r>
              <a:rPr sz="3200" spc="50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are 	</a:t>
            </a:r>
            <a:r>
              <a:rPr sz="3200" dirty="0">
                <a:latin typeface="Calibri"/>
                <a:cs typeface="Calibri"/>
              </a:rPr>
              <a:t>usually</a:t>
            </a:r>
            <a:r>
              <a:rPr sz="3200" spc="35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followed</a:t>
            </a:r>
            <a:r>
              <a:rPr sz="3200" spc="35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35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linking</a:t>
            </a:r>
            <a:r>
              <a:rPr sz="3200" spc="35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50" dirty="0">
                <a:latin typeface="Calibri"/>
                <a:cs typeface="Calibri"/>
              </a:rPr>
              <a:t>   </a:t>
            </a:r>
            <a:r>
              <a:rPr sz="3200" spc="-10" dirty="0">
                <a:latin typeface="Calibri"/>
                <a:cs typeface="Calibri"/>
              </a:rPr>
              <a:t>other 	</a:t>
            </a:r>
            <a:r>
              <a:rPr sz="3200" dirty="0">
                <a:latin typeface="Calibri"/>
                <a:cs typeface="Calibri"/>
              </a:rPr>
              <a:t>detection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procedures,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assemble 	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pixels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meaningful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boundaries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968" y="213247"/>
            <a:ext cx="10778067" cy="772659"/>
          </a:xfrm>
          <a:prstGeom prst="rect">
            <a:avLst/>
          </a:prstGeom>
        </p:spPr>
        <p:txBody>
          <a:bodyPr vert="horz" wrap="square" lIns="0" tIns="338466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0" dirty="0">
                <a:latin typeface="Arial Black"/>
                <a:cs typeface="Arial Black"/>
              </a:rPr>
              <a:t>Edge</a:t>
            </a:r>
            <a:r>
              <a:rPr sz="2800" b="0" spc="-30" dirty="0">
                <a:latin typeface="Arial Black"/>
                <a:cs typeface="Arial Black"/>
              </a:rPr>
              <a:t> </a:t>
            </a:r>
            <a:r>
              <a:rPr sz="2800" b="0" dirty="0">
                <a:latin typeface="Arial Black"/>
                <a:cs typeface="Arial Black"/>
              </a:rPr>
              <a:t>Linking</a:t>
            </a:r>
            <a:r>
              <a:rPr sz="2800" b="0" spc="-25" dirty="0">
                <a:latin typeface="Arial Black"/>
                <a:cs typeface="Arial Black"/>
              </a:rPr>
              <a:t> </a:t>
            </a:r>
            <a:r>
              <a:rPr sz="2800" b="0" dirty="0">
                <a:latin typeface="Arial Black"/>
                <a:cs typeface="Arial Black"/>
              </a:rPr>
              <a:t>and</a:t>
            </a:r>
            <a:r>
              <a:rPr sz="2800" b="0" spc="-30" dirty="0">
                <a:latin typeface="Arial Black"/>
                <a:cs typeface="Arial Black"/>
              </a:rPr>
              <a:t> </a:t>
            </a:r>
            <a:r>
              <a:rPr sz="2800" b="0" dirty="0">
                <a:latin typeface="Arial Black"/>
                <a:cs typeface="Arial Black"/>
              </a:rPr>
              <a:t>Boundary</a:t>
            </a:r>
            <a:r>
              <a:rPr sz="2800" b="0" spc="-25" dirty="0">
                <a:latin typeface="Arial Black"/>
                <a:cs typeface="Arial Black"/>
              </a:rPr>
              <a:t> </a:t>
            </a:r>
            <a:r>
              <a:rPr sz="2800" b="0" spc="-10" dirty="0">
                <a:latin typeface="Arial Black"/>
                <a:cs typeface="Arial Black"/>
              </a:rPr>
              <a:t>Detection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968" y="213246"/>
            <a:ext cx="10778067" cy="926330"/>
          </a:xfrm>
          <a:prstGeom prst="rect">
            <a:avLst/>
          </a:prstGeom>
        </p:spPr>
        <p:txBody>
          <a:bodyPr vert="horz" wrap="square" lIns="0" tIns="30777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dirty="0"/>
              <a:t>Two</a:t>
            </a:r>
            <a:r>
              <a:rPr sz="4000" b="0" spc="-85" dirty="0"/>
              <a:t> </a:t>
            </a:r>
            <a:r>
              <a:rPr sz="4000" b="0" spc="-10" dirty="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47475" y="1529974"/>
            <a:ext cx="7886065" cy="483016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12470" indent="-493395">
              <a:spcBef>
                <a:spcPts val="725"/>
              </a:spcBef>
              <a:buFont typeface="Times New Roman"/>
              <a:buChar char="►"/>
              <a:tabLst>
                <a:tab pos="712470" algn="l"/>
              </a:tabLst>
            </a:pPr>
            <a:r>
              <a:rPr sz="3200" dirty="0">
                <a:latin typeface="Calibri"/>
                <a:cs typeface="Calibri"/>
              </a:rPr>
              <a:t>Local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(Local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linker)</a:t>
            </a:r>
            <a:endParaRPr sz="3200">
              <a:latin typeface="Calibri"/>
              <a:cs typeface="Calibri"/>
            </a:endParaRPr>
          </a:p>
          <a:p>
            <a:pPr marL="620395" indent="-414655">
              <a:spcBef>
                <a:spcPts val="625"/>
              </a:spcBef>
              <a:buFont typeface="Times New Roman"/>
              <a:buChar char="►"/>
              <a:tabLst>
                <a:tab pos="620395" algn="l"/>
              </a:tabLst>
            </a:pPr>
            <a:r>
              <a:rPr sz="3200" dirty="0">
                <a:latin typeface="Calibri"/>
                <a:cs typeface="Calibri"/>
              </a:rPr>
              <a:t>Global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Processing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(Global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linker)</a:t>
            </a:r>
            <a:endParaRPr sz="3200">
              <a:latin typeface="Calibri"/>
              <a:cs typeface="Calibri"/>
            </a:endParaRPr>
          </a:p>
          <a:p>
            <a:pPr marL="2465070">
              <a:spcBef>
                <a:spcPts val="1955"/>
              </a:spcBef>
            </a:pPr>
            <a:r>
              <a:rPr sz="4000" dirty="0">
                <a:latin typeface="Calibri"/>
                <a:cs typeface="Calibri"/>
              </a:rPr>
              <a:t>Local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Processing</a:t>
            </a:r>
            <a:endParaRPr sz="4000">
              <a:latin typeface="Calibri"/>
              <a:cs typeface="Calibri"/>
            </a:endParaRPr>
          </a:p>
          <a:p>
            <a:pPr marL="119380" marR="20320">
              <a:lnSpc>
                <a:spcPts val="2850"/>
              </a:lnSpc>
              <a:spcBef>
                <a:spcPts val="1739"/>
              </a:spcBef>
            </a:pP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principal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properties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establishing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similarity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edge </a:t>
            </a:r>
            <a:r>
              <a:rPr sz="2400" spc="-10" dirty="0">
                <a:latin typeface="Arial MT"/>
                <a:cs typeface="Arial MT"/>
              </a:rPr>
              <a:t>pixels: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90"/>
              </a:spcBef>
            </a:pP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ts val="2850"/>
              </a:lnSpc>
              <a:buChar char="•"/>
              <a:tabLst>
                <a:tab pos="119380" algn="l"/>
                <a:tab pos="201930" algn="l"/>
              </a:tabLst>
            </a:pPr>
            <a:r>
              <a:rPr sz="2400" dirty="0">
                <a:latin typeface="Arial MT"/>
                <a:cs typeface="Arial MT"/>
              </a:rPr>
              <a:t>	Strength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gradient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produce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edge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pixel</a:t>
            </a:r>
            <a:endParaRPr sz="2400">
              <a:latin typeface="Arial MT"/>
              <a:cs typeface="Arial MT"/>
            </a:endParaRPr>
          </a:p>
          <a:p>
            <a:pPr marL="202565" indent="-189865">
              <a:spcBef>
                <a:spcPts val="2730"/>
              </a:spcBef>
              <a:buChar char="•"/>
              <a:tabLst>
                <a:tab pos="202565" algn="l"/>
              </a:tabLst>
            </a:pPr>
            <a:r>
              <a:rPr sz="2400" dirty="0">
                <a:latin typeface="Arial MT"/>
                <a:cs typeface="Arial MT"/>
              </a:rPr>
              <a:t>Direction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gradient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vector.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140" y="152672"/>
            <a:ext cx="7756525" cy="25501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23490">
              <a:spcBef>
                <a:spcPts val="350"/>
              </a:spcBef>
            </a:pPr>
            <a:r>
              <a:rPr sz="3200" b="1" dirty="0">
                <a:latin typeface="Calibri"/>
                <a:cs typeface="Calibri"/>
              </a:rPr>
              <a:t>Local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292735" marR="5080" indent="-280670">
              <a:lnSpc>
                <a:spcPts val="3479"/>
              </a:lnSpc>
              <a:spcBef>
                <a:spcPts val="665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dirty="0">
                <a:latin typeface="Calibri"/>
                <a:cs typeface="Calibri"/>
              </a:rPr>
              <a:t>Analyzing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characteristics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pixels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	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small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neighborhood.</a:t>
            </a:r>
            <a:endParaRPr sz="3200">
              <a:latin typeface="Calibri"/>
              <a:cs typeface="Calibri"/>
            </a:endParaRPr>
          </a:p>
          <a:p>
            <a:pPr marL="626110" lvl="1" indent="-215265">
              <a:spcBef>
                <a:spcPts val="200"/>
              </a:spcBef>
              <a:buChar char="-"/>
              <a:tabLst>
                <a:tab pos="626110" algn="l"/>
              </a:tabLst>
            </a:pPr>
            <a:r>
              <a:rPr sz="3200" dirty="0">
                <a:latin typeface="Calibri"/>
                <a:cs typeface="Calibri"/>
              </a:rPr>
              <a:t>Gradient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magnitude.</a:t>
            </a:r>
            <a:endParaRPr sz="3200">
              <a:latin typeface="Calibri"/>
              <a:cs typeface="Calibri"/>
            </a:endParaRPr>
          </a:p>
          <a:p>
            <a:pPr marL="626110" lvl="1" indent="-215265">
              <a:spcBef>
                <a:spcPts val="285"/>
              </a:spcBef>
              <a:buChar char="-"/>
              <a:tabLst>
                <a:tab pos="626110" algn="l"/>
              </a:tabLst>
            </a:pPr>
            <a:r>
              <a:rPr sz="3200" dirty="0">
                <a:latin typeface="Calibri"/>
                <a:cs typeface="Calibri"/>
              </a:rPr>
              <a:t>Gradient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direction.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2029" y="3357566"/>
            <a:ext cx="7769160" cy="32861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590" y="1321043"/>
            <a:ext cx="5112580" cy="42068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968" y="213246"/>
            <a:ext cx="10778067" cy="924932"/>
          </a:xfrm>
          <a:prstGeom prst="rect">
            <a:avLst/>
          </a:prstGeom>
        </p:spPr>
        <p:txBody>
          <a:bodyPr vert="horz" wrap="square" lIns="0" tIns="314007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950" dirty="0"/>
              <a:t>Global</a:t>
            </a:r>
            <a:r>
              <a:rPr sz="3950" spc="-40" dirty="0"/>
              <a:t> </a:t>
            </a:r>
            <a:r>
              <a:rPr sz="3950" dirty="0"/>
              <a:t>processing:</a:t>
            </a:r>
            <a:r>
              <a:rPr sz="3950" spc="-35" dirty="0"/>
              <a:t> </a:t>
            </a:r>
            <a:r>
              <a:rPr sz="3950" dirty="0"/>
              <a:t>Hough</a:t>
            </a:r>
            <a:r>
              <a:rPr sz="3950" spc="-35" dirty="0"/>
              <a:t> </a:t>
            </a:r>
            <a:r>
              <a:rPr sz="3950" spc="-10" dirty="0"/>
              <a:t>transform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115180" y="1609349"/>
            <a:ext cx="7929880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2735" marR="501650" indent="-28067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dirty="0">
                <a:latin typeface="Calibri"/>
                <a:cs typeface="Calibri"/>
              </a:rPr>
              <a:t>Now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consider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	pixels.</a:t>
            </a:r>
            <a:endParaRPr sz="3200">
              <a:latin typeface="Calibri"/>
              <a:cs typeface="Calibri"/>
            </a:endParaRPr>
          </a:p>
          <a:p>
            <a:pPr marL="294005" marR="5080" indent="-281940">
              <a:lnSpc>
                <a:spcPct val="100099"/>
              </a:lnSpc>
              <a:spcBef>
                <a:spcPts val="490"/>
              </a:spcBef>
              <a:buChar char="•"/>
              <a:tabLst>
                <a:tab pos="294005" algn="l"/>
                <a:tab pos="386080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Suppose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image,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want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subsets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lie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straight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239" y="957112"/>
            <a:ext cx="5867440" cy="3519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3570644F-8F55-8AB2-5B8D-75854F728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68275"/>
            <a:ext cx="7700963" cy="4776788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u="sng" dirty="0"/>
              <a:t>Edge Detection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2000" dirty="0"/>
              <a:t>An edge is a set of connected pixels that lie on the boundary between two regions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We have already spoken about how derivatives are used to find discontinuities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1st derivative tells us where an edge 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/>
              <a:t>2nd derivative can be used to show edge direction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2000" dirty="0"/>
              <a:t>Given a 3*3 region of an image the following edge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2000" dirty="0"/>
              <a:t>detection filters can be used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u="sng" dirty="0"/>
              <a:t>Laplacian Edge Detection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2000" dirty="0"/>
              <a:t>We encountered the 2nd-order derivative based Laplacian filter already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2000" dirty="0"/>
              <a:t>The Laplacian is typically not used by itself as it is too sensitive to noise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2000" dirty="0"/>
              <a:t>Laplacian (for edge detection) is combined with a smoothing Gaussian filter (for noise removal 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altLang="en-US" u="sng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IE" altLang="en-US" dirty="0"/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DAAFB9FD-1374-6A3C-9450-2C1E3110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2" t="24760" r="8441" b="55154"/>
          <a:stretch>
            <a:fillRect/>
          </a:stretch>
        </p:blipFill>
        <p:spPr bwMode="auto">
          <a:xfrm>
            <a:off x="8115300" y="168275"/>
            <a:ext cx="30003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>
            <a:extLst>
              <a:ext uri="{FF2B5EF4-FFF2-40B4-BE49-F238E27FC236}">
                <a16:creationId xmlns:a16="http://schemas.microsoft.com/office/drawing/2014/main" id="{69BA1A24-72BB-54FB-5D13-D8DF88F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6" t="44249"/>
          <a:stretch>
            <a:fillRect/>
          </a:stretch>
        </p:blipFill>
        <p:spPr bwMode="auto">
          <a:xfrm>
            <a:off x="7891463" y="2205038"/>
            <a:ext cx="40005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>
            <a:extLst>
              <a:ext uri="{FF2B5EF4-FFF2-40B4-BE49-F238E27FC236}">
                <a16:creationId xmlns:a16="http://schemas.microsoft.com/office/drawing/2014/main" id="{A934FE9B-F0F3-9E33-0ED5-73497DAB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3"/>
          <a:stretch>
            <a:fillRect/>
          </a:stretch>
        </p:blipFill>
        <p:spPr bwMode="auto">
          <a:xfrm>
            <a:off x="1238250" y="5113338"/>
            <a:ext cx="42846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F4A233-A7BA-D710-6351-B4427B7DE5D4}"/>
                  </a:ext>
                </a:extLst>
              </p14:cNvPr>
              <p14:cNvContentPartPr/>
              <p14:nvPr/>
            </p14:nvContentPartPr>
            <p14:xfrm>
              <a:off x="7133745" y="227370"/>
              <a:ext cx="857160" cy="637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F4A233-A7BA-D710-6351-B4427B7DE5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4741" y="218370"/>
                <a:ext cx="874807" cy="639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183" y="368341"/>
            <a:ext cx="1457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/>
              <a:t>Boundary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47444" y="368341"/>
            <a:ext cx="6208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23745" algn="l"/>
                <a:tab pos="2455545" algn="l"/>
                <a:tab pos="3329940" algn="l"/>
                <a:tab pos="4190365" algn="l"/>
                <a:tab pos="4747895" algn="l"/>
              </a:tabLst>
            </a:pPr>
            <a:r>
              <a:rPr sz="2800" b="1" dirty="0">
                <a:latin typeface="Calibri"/>
                <a:cs typeface="Calibri"/>
              </a:rPr>
              <a:t>Detection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vital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part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extracting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686" y="796966"/>
            <a:ext cx="8534400" cy="5626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5580" marR="365125" algn="just">
              <a:lnSpc>
                <a:spcPct val="100400"/>
              </a:lnSpc>
              <a:spcBef>
                <a:spcPts val="85"/>
              </a:spcBef>
            </a:pP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encoded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images,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allowing</a:t>
            </a:r>
            <a:r>
              <a:rPr sz="2800" spc="3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computation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quantities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density, </a:t>
            </a:r>
            <a:r>
              <a:rPr sz="2800" dirty="0">
                <a:latin typeface="Calibri"/>
                <a:cs typeface="Calibri"/>
              </a:rPr>
              <a:t>velocity,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pressure,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395605" marR="5080" indent="-383540" algn="just">
              <a:lnSpc>
                <a:spcPts val="3829"/>
              </a:lnSpc>
            </a:pPr>
            <a:r>
              <a:rPr sz="3200" spc="-640" dirty="0">
                <a:latin typeface="Lucida Sans Unicode"/>
                <a:cs typeface="Lucida Sans Unicode"/>
              </a:rPr>
              <a:t>□</a:t>
            </a:r>
            <a:r>
              <a:rPr sz="3200" spc="695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Calibri"/>
                <a:cs typeface="Calibri"/>
              </a:rPr>
              <a:t>Boundary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related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identical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with,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detection.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detection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classical</a:t>
            </a:r>
            <a:r>
              <a:rPr sz="3200" spc="1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problem</a:t>
            </a:r>
            <a:r>
              <a:rPr sz="3200" spc="1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1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vision</a:t>
            </a:r>
            <a:r>
              <a:rPr sz="3200" spc="10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dirty="0">
                <a:latin typeface="Calibri"/>
                <a:cs typeface="Calibri"/>
              </a:rPr>
              <a:t>aims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finding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brightness</a:t>
            </a:r>
            <a:r>
              <a:rPr sz="3200" spc="4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discontinuities.</a:t>
            </a:r>
            <a:r>
              <a:rPr sz="3200" spc="4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Edge </a:t>
            </a:r>
            <a:r>
              <a:rPr sz="3200" dirty="0">
                <a:latin typeface="Calibri"/>
                <a:cs typeface="Calibri"/>
              </a:rPr>
              <a:t>detection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usually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viewed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low-</a:t>
            </a:r>
            <a:r>
              <a:rPr sz="3200" dirty="0">
                <a:latin typeface="Calibri"/>
                <a:cs typeface="Calibri"/>
              </a:rPr>
              <a:t>level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feature</a:t>
            </a:r>
            <a:r>
              <a:rPr sz="3200" spc="3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extraction</a:t>
            </a:r>
            <a:r>
              <a:rPr sz="3200" spc="3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3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works</a:t>
            </a:r>
            <a:r>
              <a:rPr sz="3200" spc="3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under</a:t>
            </a:r>
            <a:r>
              <a:rPr sz="3200" spc="35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assumption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ideal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models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(such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step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ridge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edges).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1" y="1"/>
            <a:ext cx="8762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1" y="1"/>
            <a:ext cx="8762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1" y="1"/>
            <a:ext cx="8762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1" y="1"/>
            <a:ext cx="88391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9" y="1"/>
            <a:ext cx="868850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1" y="1"/>
            <a:ext cx="8762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1" y="1"/>
            <a:ext cx="8762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968" y="213246"/>
            <a:ext cx="10778067" cy="924932"/>
          </a:xfrm>
          <a:prstGeom prst="rect">
            <a:avLst/>
          </a:prstGeom>
        </p:spPr>
        <p:txBody>
          <a:bodyPr vert="horz" wrap="square" lIns="0" tIns="314007" rIns="0" bIns="0" rtlCol="0">
            <a:spAutoFit/>
          </a:bodyPr>
          <a:lstStyle/>
          <a:p>
            <a:pPr marL="260985">
              <a:spcBef>
                <a:spcPts val="110"/>
              </a:spcBef>
            </a:pPr>
            <a:r>
              <a:rPr sz="3950" b="0" dirty="0"/>
              <a:t>Global</a:t>
            </a:r>
            <a:r>
              <a:rPr sz="3950" b="0" spc="-30" dirty="0"/>
              <a:t> </a:t>
            </a:r>
            <a:r>
              <a:rPr sz="3950" b="0" dirty="0"/>
              <a:t>Processing</a:t>
            </a:r>
            <a:r>
              <a:rPr sz="3950" b="0" spc="-30" dirty="0"/>
              <a:t> </a:t>
            </a:r>
            <a:r>
              <a:rPr sz="3950" b="0" dirty="0"/>
              <a:t>-</a:t>
            </a:r>
            <a:r>
              <a:rPr sz="3950" b="0" spc="-25" dirty="0"/>
              <a:t> </a:t>
            </a:r>
            <a:r>
              <a:rPr sz="3950" b="0" dirty="0"/>
              <a:t>Hough</a:t>
            </a:r>
            <a:r>
              <a:rPr sz="3950" b="0" spc="-25" dirty="0"/>
              <a:t> </a:t>
            </a:r>
            <a:r>
              <a:rPr sz="3950" b="0" spc="-10" dirty="0"/>
              <a:t>Transform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113127" y="1609891"/>
            <a:ext cx="7943215" cy="398185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6545" marR="348615" indent="-284480">
              <a:lnSpc>
                <a:spcPts val="3679"/>
              </a:lnSpc>
              <a:spcBef>
                <a:spcPts val="250"/>
              </a:spcBef>
              <a:buFont typeface="Arial MT"/>
              <a:buChar char="•"/>
              <a:tabLst>
                <a:tab pos="296545" algn="l"/>
              </a:tabLst>
            </a:pPr>
            <a:r>
              <a:rPr sz="3100" dirty="0">
                <a:latin typeface="Calibri"/>
                <a:cs typeface="Calibri"/>
              </a:rPr>
              <a:t>Hough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transformation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features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extraction </a:t>
            </a:r>
            <a:r>
              <a:rPr sz="3100" dirty="0">
                <a:latin typeface="Calibri"/>
                <a:cs typeface="Calibri"/>
              </a:rPr>
              <a:t>method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for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detecting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simple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shapes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such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as </a:t>
            </a:r>
            <a:r>
              <a:rPr sz="3100" dirty="0">
                <a:latin typeface="Calibri"/>
                <a:cs typeface="Calibri"/>
              </a:rPr>
              <a:t>circle,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lines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etc.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image.</a:t>
            </a:r>
            <a:endParaRPr sz="3100">
              <a:latin typeface="Calibri"/>
              <a:cs typeface="Calibri"/>
            </a:endParaRPr>
          </a:p>
          <a:p>
            <a:pPr marL="296545" marR="5080" indent="-284480">
              <a:lnSpc>
                <a:spcPct val="99500"/>
              </a:lnSpc>
              <a:spcBef>
                <a:spcPts val="465"/>
              </a:spcBef>
              <a:buFont typeface="Arial MT"/>
              <a:buChar char="•"/>
              <a:tabLst>
                <a:tab pos="296545" algn="l"/>
              </a:tabLst>
            </a:pPr>
            <a:r>
              <a:rPr sz="3100" dirty="0">
                <a:latin typeface="Calibri"/>
                <a:cs typeface="Calibri"/>
              </a:rPr>
              <a:t>Hough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transformation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takes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images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created </a:t>
            </a:r>
            <a:r>
              <a:rPr sz="3100" dirty="0">
                <a:latin typeface="Calibri"/>
                <a:cs typeface="Calibri"/>
              </a:rPr>
              <a:t>by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edge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detection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operations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but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most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the </a:t>
            </a:r>
            <a:r>
              <a:rPr sz="3100" dirty="0">
                <a:latin typeface="Calibri"/>
                <a:cs typeface="Calibri"/>
              </a:rPr>
              <a:t>time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edge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map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disconnected.</a:t>
            </a:r>
            <a:endParaRPr sz="3100">
              <a:latin typeface="Calibri"/>
              <a:cs typeface="Calibri"/>
            </a:endParaRPr>
          </a:p>
          <a:p>
            <a:pPr marL="296545" marR="803275" indent="-284480">
              <a:lnSpc>
                <a:spcPct val="100299"/>
              </a:lnSpc>
              <a:spcBef>
                <a:spcPts val="560"/>
              </a:spcBef>
              <a:buFont typeface="Arial MT"/>
              <a:buChar char="•"/>
              <a:tabLst>
                <a:tab pos="296545" algn="l"/>
              </a:tabLst>
            </a:pPr>
            <a:r>
              <a:rPr sz="3100" dirty="0">
                <a:latin typeface="Calibri"/>
                <a:cs typeface="Calibri"/>
              </a:rPr>
              <a:t>Therefore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Hough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transformation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used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to </a:t>
            </a:r>
            <a:r>
              <a:rPr sz="3100" dirty="0">
                <a:latin typeface="Calibri"/>
                <a:cs typeface="Calibri"/>
              </a:rPr>
              <a:t>connect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disjoined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edge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points.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315" y="409433"/>
            <a:ext cx="9136684" cy="4459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5834" y="1454949"/>
            <a:ext cx="994867" cy="292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31316" y="1447637"/>
            <a:ext cx="9129395" cy="36830"/>
            <a:chOff x="7315" y="1447637"/>
            <a:chExt cx="9129395" cy="3683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4803" y="1447637"/>
              <a:ext cx="994867" cy="365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15" y="1447637"/>
              <a:ext cx="9129395" cy="29845"/>
            </a:xfrm>
            <a:custGeom>
              <a:avLst/>
              <a:gdLst/>
              <a:ahLst/>
              <a:cxnLst/>
              <a:rect l="l" t="t" r="r" b="b"/>
              <a:pathLst>
                <a:path w="9129395" h="29844">
                  <a:moveTo>
                    <a:pt x="9129369" y="29245"/>
                  </a:moveTo>
                  <a:lnTo>
                    <a:pt x="0" y="29245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2924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4871" y="1879005"/>
            <a:ext cx="994867" cy="1681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31316" y="1879005"/>
            <a:ext cx="9129395" cy="168275"/>
            <a:chOff x="7315" y="1879004"/>
            <a:chExt cx="9129395" cy="1682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8" y="1879004"/>
              <a:ext cx="994867" cy="1681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15" y="1879004"/>
              <a:ext cx="9129395" cy="161290"/>
            </a:xfrm>
            <a:custGeom>
              <a:avLst/>
              <a:gdLst/>
              <a:ahLst/>
              <a:cxnLst/>
              <a:rect l="l" t="t" r="r" b="b"/>
              <a:pathLst>
                <a:path w="9129395" h="161289">
                  <a:moveTo>
                    <a:pt x="9129369" y="160848"/>
                  </a:moveTo>
                  <a:lnTo>
                    <a:pt x="0" y="160848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160848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31316" y="2105656"/>
            <a:ext cx="9137015" cy="139065"/>
            <a:chOff x="7315" y="2105655"/>
            <a:chExt cx="9137015" cy="13906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" y="2105655"/>
              <a:ext cx="9136684" cy="1389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15" y="2105655"/>
              <a:ext cx="9129395" cy="132080"/>
            </a:xfrm>
            <a:custGeom>
              <a:avLst/>
              <a:gdLst/>
              <a:ahLst/>
              <a:cxnLst/>
              <a:rect l="l" t="t" r="r" b="b"/>
              <a:pathLst>
                <a:path w="9129395" h="132080">
                  <a:moveTo>
                    <a:pt x="9129369" y="131603"/>
                  </a:moveTo>
                  <a:lnTo>
                    <a:pt x="0" y="131603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131603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3889" y="2887963"/>
            <a:ext cx="534009" cy="2266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531316" y="2814850"/>
            <a:ext cx="9129395" cy="307340"/>
            <a:chOff x="7315" y="2814850"/>
            <a:chExt cx="9129395" cy="30734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1497" y="2814850"/>
              <a:ext cx="636422" cy="3070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15" y="2814850"/>
              <a:ext cx="9129395" cy="300355"/>
            </a:xfrm>
            <a:custGeom>
              <a:avLst/>
              <a:gdLst/>
              <a:ahLst/>
              <a:cxnLst/>
              <a:rect l="l" t="t" r="r" b="b"/>
              <a:pathLst>
                <a:path w="9129395" h="300355">
                  <a:moveTo>
                    <a:pt x="9129369" y="299763"/>
                  </a:moveTo>
                  <a:lnTo>
                    <a:pt x="0" y="299763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299763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31316" y="3231594"/>
            <a:ext cx="9137015" cy="66040"/>
            <a:chOff x="7315" y="3231594"/>
            <a:chExt cx="9137015" cy="6604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5" y="3231594"/>
              <a:ext cx="9136684" cy="658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15" y="3231594"/>
              <a:ext cx="9129395" cy="59055"/>
            </a:xfrm>
            <a:custGeom>
              <a:avLst/>
              <a:gdLst/>
              <a:ahLst/>
              <a:cxnLst/>
              <a:rect l="l" t="t" r="r" b="b"/>
              <a:pathLst>
                <a:path w="9129395" h="59054">
                  <a:moveTo>
                    <a:pt x="9129369" y="58490"/>
                  </a:moveTo>
                  <a:lnTo>
                    <a:pt x="0" y="58490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5849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73517" y="4423337"/>
            <a:ext cx="994867" cy="12429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531316" y="4423337"/>
            <a:ext cx="9129395" cy="124460"/>
            <a:chOff x="7315" y="4423337"/>
            <a:chExt cx="9129395" cy="12446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9894" y="4423337"/>
              <a:ext cx="994867" cy="1242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15" y="4423337"/>
              <a:ext cx="9129395" cy="117475"/>
            </a:xfrm>
            <a:custGeom>
              <a:avLst/>
              <a:gdLst/>
              <a:ahLst/>
              <a:cxnLst/>
              <a:rect l="l" t="t" r="r" b="b"/>
              <a:pathLst>
                <a:path w="9129395" h="117475">
                  <a:moveTo>
                    <a:pt x="9129369" y="116980"/>
                  </a:moveTo>
                  <a:lnTo>
                    <a:pt x="0" y="116980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11698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72333" y="4803524"/>
            <a:ext cx="994867" cy="18278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531316" y="4796213"/>
            <a:ext cx="9129395" cy="248920"/>
            <a:chOff x="7315" y="4796213"/>
            <a:chExt cx="9129395" cy="24892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13324" y="4810836"/>
              <a:ext cx="1236268" cy="2339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15" y="4796213"/>
              <a:ext cx="9129395" cy="248920"/>
            </a:xfrm>
            <a:custGeom>
              <a:avLst/>
              <a:gdLst/>
              <a:ahLst/>
              <a:cxnLst/>
              <a:rect l="l" t="t" r="r" b="b"/>
              <a:pathLst>
                <a:path w="9129395" h="248920">
                  <a:moveTo>
                    <a:pt x="9129369" y="248584"/>
                  </a:moveTo>
                  <a:lnTo>
                    <a:pt x="0" y="248584"/>
                  </a:lnTo>
                  <a:lnTo>
                    <a:pt x="0" y="0"/>
                  </a:lnTo>
                  <a:lnTo>
                    <a:pt x="9129369" y="0"/>
                  </a:lnTo>
                  <a:lnTo>
                    <a:pt x="9129369" y="24858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531316" y="5512720"/>
            <a:ext cx="9129395" cy="219710"/>
          </a:xfrm>
          <a:custGeom>
            <a:avLst/>
            <a:gdLst/>
            <a:ahLst/>
            <a:cxnLst/>
            <a:rect l="l" t="t" r="r" b="b"/>
            <a:pathLst>
              <a:path w="9129395" h="219710">
                <a:moveTo>
                  <a:pt x="9129369" y="219338"/>
                </a:moveTo>
                <a:lnTo>
                  <a:pt x="0" y="219338"/>
                </a:lnTo>
                <a:lnTo>
                  <a:pt x="0" y="0"/>
                </a:lnTo>
                <a:lnTo>
                  <a:pt x="9129369" y="0"/>
                </a:lnTo>
                <a:lnTo>
                  <a:pt x="9129369" y="21933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80377" y="5384868"/>
            <a:ext cx="448309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500" b="0" spc="-700" dirty="0">
                <a:solidFill>
                  <a:srgbClr val="FFFFFF"/>
                </a:solidFill>
                <a:latin typeface="Courier New"/>
                <a:cs typeface="Courier New"/>
              </a:rPr>
              <a:t>Poin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35063" y="5404213"/>
            <a:ext cx="46355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43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31316" y="6083002"/>
            <a:ext cx="9129395" cy="219710"/>
          </a:xfrm>
          <a:custGeom>
            <a:avLst/>
            <a:gdLst/>
            <a:ahLst/>
            <a:cxnLst/>
            <a:rect l="l" t="t" r="r" b="b"/>
            <a:pathLst>
              <a:path w="9129395" h="219710">
                <a:moveTo>
                  <a:pt x="9129369" y="219338"/>
                </a:moveTo>
                <a:lnTo>
                  <a:pt x="0" y="219338"/>
                </a:lnTo>
                <a:lnTo>
                  <a:pt x="0" y="0"/>
                </a:lnTo>
                <a:lnTo>
                  <a:pt x="9129369" y="0"/>
                </a:lnTo>
                <a:lnTo>
                  <a:pt x="9129369" y="21933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31309" y="5989420"/>
            <a:ext cx="457834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50" spc="-204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2206" y="5985613"/>
            <a:ext cx="54610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250" spc="-195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FCE8F1D-DB69-CF7A-4F99-12C725CA7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27000"/>
            <a:ext cx="10515600" cy="758825"/>
          </a:xfrm>
        </p:spPr>
        <p:txBody>
          <a:bodyPr/>
          <a:lstStyle/>
          <a:p>
            <a:pPr eaLnBrk="1" hangingPunct="1"/>
            <a:r>
              <a:rPr lang="en-IE" altLang="en-US"/>
              <a:t>Basic Global Thresholding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128901-74E2-3AF4-B178-74C57FBAF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073150"/>
            <a:ext cx="11811000" cy="5461000"/>
          </a:xfrm>
        </p:spPr>
        <p:txBody>
          <a:bodyPr/>
          <a:lstStyle/>
          <a:p>
            <a:pPr eaLnBrk="1" hangingPunct="1"/>
            <a:r>
              <a:rPr lang="en-IE" altLang="en-US" sz="2000" dirty="0"/>
              <a:t>Based on the histogram of an image</a:t>
            </a:r>
          </a:p>
          <a:p>
            <a:pPr eaLnBrk="1" hangingPunct="1"/>
            <a:r>
              <a:rPr lang="en-IE" altLang="en-US" sz="2000" dirty="0"/>
              <a:t>Partition the image histogram using a </a:t>
            </a:r>
            <a:r>
              <a:rPr lang="en-IE" altLang="en-US" sz="2000" b="1" dirty="0"/>
              <a:t>single global threshold</a:t>
            </a:r>
          </a:p>
          <a:p>
            <a:pPr eaLnBrk="1" hangingPunct="1"/>
            <a:r>
              <a:rPr lang="en-IE" altLang="en-US" sz="2000" dirty="0"/>
              <a:t>The success of this technique very strongly depends on </a:t>
            </a:r>
            <a:r>
              <a:rPr lang="en-IE" altLang="en-US" sz="2000" b="1" dirty="0"/>
              <a:t>how well the histogram can be partitioned</a:t>
            </a:r>
          </a:p>
          <a:p>
            <a:pPr eaLnBrk="1" hangingPunct="1"/>
            <a:endParaRPr lang="en-US" altLang="en-US" sz="2400" b="1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36F27D0-DB24-463B-9A41-4ED7555E750C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2606675"/>
            <a:ext cx="11811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sz="1800" dirty="0"/>
              <a:t>The basic global threshold, T, is calculated as follows:</a:t>
            </a:r>
          </a:p>
          <a:p>
            <a:pPr marL="790575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IE" altLang="en-US" sz="1800" dirty="0"/>
              <a:t>Select an initial estimate for T (typically the average grey level in the image)</a:t>
            </a:r>
          </a:p>
          <a:p>
            <a:pPr marL="790575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1800" dirty="0"/>
              <a:t>Segment the image using T to produce two groups of pixels: 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consisting of pixels with grey levels &gt;T and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consisting pixels with grey levels </a:t>
            </a:r>
            <a:r>
              <a:rPr lang="en-US" altLang="en-US" sz="1800" dirty="0">
                <a:cs typeface="Arial" panose="020B0604020202020204" pitchFamily="34" charset="0"/>
              </a:rPr>
              <a:t>≤</a:t>
            </a:r>
            <a:r>
              <a:rPr lang="en-US" altLang="en-US" sz="1800" dirty="0"/>
              <a:t> T</a:t>
            </a:r>
          </a:p>
          <a:p>
            <a:pPr marL="790575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1800" dirty="0"/>
              <a:t>Compute the average grey levels of pixels in 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to give μ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and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to give μ</a:t>
            </a:r>
            <a:r>
              <a:rPr lang="en-US" altLang="en-US" sz="1800" baseline="-25000" dirty="0"/>
              <a:t>2</a:t>
            </a:r>
          </a:p>
          <a:p>
            <a:pPr marL="790575" indent="-53340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en-US" altLang="en-US" sz="1800" dirty="0"/>
              <a:t>Compute a new threshold value:</a:t>
            </a:r>
          </a:p>
          <a:p>
            <a:pPr marL="790575" indent="-533400" fontAlgn="auto">
              <a:spcAft>
                <a:spcPts val="0"/>
              </a:spcAft>
              <a:buFontTx/>
              <a:buAutoNum type="arabicPeriod" startAt="4"/>
              <a:defRPr/>
            </a:pPr>
            <a:endParaRPr lang="en-US" altLang="en-US" sz="1800" dirty="0"/>
          </a:p>
          <a:p>
            <a:pPr marL="790575" indent="-53340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en-US" altLang="en-US" sz="1800" dirty="0"/>
              <a:t>Repeat steps 2 – 4 until the difference in T in successive iterations is less than a predefined limit T</a:t>
            </a:r>
            <a:r>
              <a:rPr lang="en-US" altLang="en-US" sz="1800" baseline="-25000" dirty="0">
                <a:cs typeface="Arial" panose="020B0604020202020204" pitchFamily="34" charset="0"/>
              </a:rPr>
              <a:t>∞</a:t>
            </a:r>
          </a:p>
        </p:txBody>
      </p:sp>
      <p:graphicFrame>
        <p:nvGraphicFramePr>
          <p:cNvPr id="3077" name="Object 4">
            <a:extLst>
              <a:ext uri="{FF2B5EF4-FFF2-40B4-BE49-F238E27FC236}">
                <a16:creationId xmlns:a16="http://schemas.microsoft.com/office/drawing/2014/main" id="{CAC37A71-DF94-C160-6F72-436F64809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4038" y="4268788"/>
          <a:ext cx="1550987" cy="80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393529" progId="Equation.3">
                  <p:embed/>
                </p:oleObj>
              </mc:Choice>
              <mc:Fallback>
                <p:oleObj name="Equation" r:id="rId3" imgW="761669" imgH="393529" progId="Equation.3">
                  <p:embed/>
                  <p:pic>
                    <p:nvPicPr>
                      <p:cNvPr id="3077" name="Object 4">
                        <a:extLst>
                          <a:ext uri="{FF2B5EF4-FFF2-40B4-BE49-F238E27FC236}">
                            <a16:creationId xmlns:a16="http://schemas.microsoft.com/office/drawing/2014/main" id="{CAC37A71-DF94-C160-6F72-436F64809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4268788"/>
                        <a:ext cx="1550987" cy="80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9167813" y="5424039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-10" dirty="0"/>
              <a:t>Example-</a:t>
            </a:r>
            <a:endParaRPr lang="en-IN" sz="2000" dirty="0"/>
          </a:p>
        </p:txBody>
      </p:sp>
      <p:sp>
        <p:nvSpPr>
          <p:cNvPr id="5" name="object 3"/>
          <p:cNvSpPr txBox="1"/>
          <p:nvPr/>
        </p:nvSpPr>
        <p:spPr>
          <a:xfrm>
            <a:off x="733425" y="5784850"/>
            <a:ext cx="10363200" cy="19720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890" marR="5080" indent="-377190">
              <a:lnSpc>
                <a:spcPts val="2160"/>
              </a:lnSpc>
              <a:spcBef>
                <a:spcPts val="0"/>
              </a:spcBef>
              <a:tabLst>
                <a:tab pos="3589654" algn="l"/>
              </a:tabLst>
            </a:pPr>
            <a:r>
              <a:rPr lang="da-DK" dirty="0">
                <a:latin typeface="Calibri"/>
                <a:cs typeface="Calibri"/>
              </a:rPr>
              <a:t>Let</a:t>
            </a:r>
            <a:r>
              <a:rPr lang="da-DK" spc="-40" dirty="0">
                <a:latin typeface="Calibri"/>
                <a:cs typeface="Calibri"/>
              </a:rPr>
              <a:t> </a:t>
            </a:r>
            <a:r>
              <a:rPr lang="da-DK" spc="-10" dirty="0">
                <a:latin typeface="Calibri"/>
                <a:cs typeface="Calibri"/>
              </a:rPr>
              <a:t>T=(5+3+9+2+1+7+8+4+2)/9 = 4</a:t>
            </a:r>
            <a:r>
              <a:rPr lang="da-DK" dirty="0">
                <a:latin typeface="Calibri"/>
                <a:cs typeface="Calibri"/>
              </a:rPr>
              <a:t>.55 =</a:t>
            </a:r>
            <a:r>
              <a:rPr lang="da-DK" spc="-20" dirty="0">
                <a:latin typeface="Calibri"/>
                <a:cs typeface="Calibri"/>
              </a:rPr>
              <a:t> </a:t>
            </a:r>
            <a:r>
              <a:rPr lang="da-DK" spc="-50" dirty="0">
                <a:latin typeface="Calibri"/>
                <a:cs typeface="Calibri"/>
              </a:rPr>
              <a:t>5</a:t>
            </a:r>
            <a:endParaRPr lang="da-DK" dirty="0">
              <a:latin typeface="Calibri"/>
              <a:cs typeface="Calibri"/>
            </a:endParaRPr>
          </a:p>
          <a:p>
            <a:pPr marL="389890" marR="5080" indent="-377190">
              <a:lnSpc>
                <a:spcPts val="2160"/>
              </a:lnSpc>
              <a:spcBef>
                <a:spcPts val="0"/>
              </a:spcBef>
              <a:tabLst>
                <a:tab pos="3589654" algn="l"/>
              </a:tabLst>
            </a:pPr>
            <a:r>
              <a:rPr spc="-10" dirty="0">
                <a:latin typeface="Calibri"/>
                <a:cs typeface="Calibri"/>
              </a:rPr>
              <a:t>Segmenting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image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using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would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get </a:t>
            </a:r>
            <a:r>
              <a:rPr spc="-10" dirty="0">
                <a:latin typeface="Calibri"/>
                <a:cs typeface="Calibri"/>
              </a:rPr>
              <a:t>G1={9,7,8}</a:t>
            </a:r>
            <a:r>
              <a:rPr lang="en-US" spc="-10" dirty="0">
                <a:latin typeface="Calibri"/>
                <a:cs typeface="Calibri"/>
              </a:rPr>
              <a:t> and </a:t>
            </a:r>
            <a:r>
              <a:rPr spc="-10" dirty="0">
                <a:latin typeface="Calibri"/>
                <a:cs typeface="Calibri"/>
              </a:rPr>
              <a:t>G2={5,3,2,1,4,2}</a:t>
            </a:r>
            <a:endParaRPr lang="en-US" spc="-10" dirty="0">
              <a:latin typeface="Calibri"/>
              <a:cs typeface="Calibri"/>
            </a:endParaRPr>
          </a:p>
          <a:p>
            <a:pPr marL="389890" marR="5080" indent="-377190">
              <a:lnSpc>
                <a:spcPts val="2160"/>
              </a:lnSpc>
              <a:spcBef>
                <a:spcPts val="0"/>
              </a:spcBef>
              <a:tabLst>
                <a:tab pos="3589654" algn="l"/>
              </a:tabLst>
            </a:pPr>
            <a:r>
              <a:rPr lang="en-IN" dirty="0">
                <a:latin typeface="Calibri"/>
                <a:cs typeface="Calibri"/>
              </a:rPr>
              <a:t>µ1 = (9+7+8)/3 = 8 and µ2 = (5+3+2+1+4+2)/6 = 3 so T= </a:t>
            </a:r>
            <a:r>
              <a:rPr lang="en-IN" spc="-10" dirty="0">
                <a:latin typeface="Calibri"/>
                <a:cs typeface="Calibri"/>
              </a:rPr>
              <a:t>(8+3)/2 = 5</a:t>
            </a:r>
            <a:endParaRPr lang="en-IN" dirty="0">
              <a:latin typeface="Calibri"/>
              <a:cs typeface="Calibri"/>
            </a:endParaRPr>
          </a:p>
          <a:p>
            <a:pPr marL="389890" marR="5080" indent="-377190">
              <a:lnSpc>
                <a:spcPct val="100699"/>
              </a:lnSpc>
              <a:spcBef>
                <a:spcPts val="2175"/>
              </a:spcBef>
              <a:tabLst>
                <a:tab pos="3589654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389890" marR="5080" indent="-377190">
              <a:lnSpc>
                <a:spcPct val="100699"/>
              </a:lnSpc>
              <a:spcBef>
                <a:spcPts val="2175"/>
              </a:spcBef>
              <a:tabLst>
                <a:tab pos="3589654" algn="l"/>
              </a:tabLst>
            </a:pPr>
            <a:endParaRPr lang="en-IN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9695" y="5866994"/>
            <a:ext cx="1358265" cy="87908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60985">
              <a:spcBef>
                <a:spcPts val="375"/>
              </a:spcBef>
              <a:tabLst>
                <a:tab pos="605155" algn="l"/>
                <a:tab pos="979169" algn="l"/>
              </a:tabLst>
            </a:pPr>
            <a:r>
              <a:rPr spc="-50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9</a:t>
            </a:r>
            <a:endParaRPr dirty="0">
              <a:latin typeface="Calibri"/>
              <a:cs typeface="Calibri"/>
            </a:endParaRPr>
          </a:p>
          <a:p>
            <a:pPr marL="286385">
              <a:spcBef>
                <a:spcPts val="15"/>
              </a:spcBef>
              <a:tabLst>
                <a:tab pos="630555" algn="l"/>
                <a:tab pos="953135" algn="l"/>
              </a:tabLst>
            </a:pPr>
            <a:r>
              <a:rPr spc="-50" dirty="0">
                <a:latin typeface="Calibri"/>
                <a:cs typeface="Calibri"/>
              </a:rPr>
              <a:t>6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7</a:t>
            </a:r>
            <a:endParaRPr dirty="0">
              <a:latin typeface="Calibri"/>
              <a:cs typeface="Calibri"/>
            </a:endParaRPr>
          </a:p>
          <a:p>
            <a:pPr marL="298450">
              <a:spcBef>
                <a:spcPts val="15"/>
              </a:spcBef>
              <a:tabLst>
                <a:tab pos="620395" algn="l"/>
                <a:tab pos="942975" algn="l"/>
              </a:tabLst>
            </a:pPr>
            <a:r>
              <a:rPr spc="-50" dirty="0">
                <a:latin typeface="Calibri"/>
                <a:cs typeface="Calibri"/>
              </a:rPr>
              <a:t>8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2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57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1"/>
            <a:ext cx="9143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4367" y="4084321"/>
            <a:ext cx="1164336" cy="2182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73241" y="4081271"/>
            <a:ext cx="1838325" cy="2185670"/>
            <a:chOff x="5349240" y="4081271"/>
            <a:chExt cx="1838325" cy="2185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1760" y="4084319"/>
              <a:ext cx="719328" cy="2182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41948" y="4081271"/>
              <a:ext cx="0" cy="2173605"/>
            </a:xfrm>
            <a:custGeom>
              <a:avLst/>
              <a:gdLst/>
              <a:ahLst/>
              <a:cxnLst/>
              <a:rect l="l" t="t" r="r" b="b"/>
              <a:pathLst>
                <a:path h="2173604">
                  <a:moveTo>
                    <a:pt x="0" y="21732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8384" y="6243827"/>
              <a:ext cx="1637030" cy="0"/>
            </a:xfrm>
            <a:custGeom>
              <a:avLst/>
              <a:gdLst/>
              <a:ahLst/>
              <a:cxnLst/>
              <a:rect l="l" t="t" r="r" b="b"/>
              <a:pathLst>
                <a:path w="1637029">
                  <a:moveTo>
                    <a:pt x="0" y="0"/>
                  </a:moveTo>
                  <a:lnTo>
                    <a:pt x="1636776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9240" y="5832347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719072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5560" y="5396483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59">
                  <a:moveTo>
                    <a:pt x="0" y="0"/>
                  </a:moveTo>
                  <a:lnTo>
                    <a:pt x="74676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9240" y="4972811"/>
              <a:ext cx="1838325" cy="0"/>
            </a:xfrm>
            <a:custGeom>
              <a:avLst/>
              <a:gdLst/>
              <a:ahLst/>
              <a:cxnLst/>
              <a:rect l="l" t="t" r="r" b="b"/>
              <a:pathLst>
                <a:path w="1838325">
                  <a:moveTo>
                    <a:pt x="0" y="0"/>
                  </a:moveTo>
                  <a:lnTo>
                    <a:pt x="1837944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9240" y="4549139"/>
              <a:ext cx="1838325" cy="0"/>
            </a:xfrm>
            <a:custGeom>
              <a:avLst/>
              <a:gdLst/>
              <a:ahLst/>
              <a:cxnLst/>
              <a:rect l="l" t="t" r="r" b="b"/>
              <a:pathLst>
                <a:path w="1838325">
                  <a:moveTo>
                    <a:pt x="0" y="0"/>
                  </a:moveTo>
                  <a:lnTo>
                    <a:pt x="1837944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58384" y="4098035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6860" y="4184903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20482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9240" y="5859779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49240" y="5829299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9240" y="5801867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9240" y="5396483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>
                  <a:moveTo>
                    <a:pt x="0" y="0"/>
                  </a:moveTo>
                  <a:lnTo>
                    <a:pt x="725424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9240" y="5009387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9240" y="4981955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9240" y="4948427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9240" y="4573523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9240" y="4533899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>
                  <a:moveTo>
                    <a:pt x="0" y="0"/>
                  </a:moveTo>
                  <a:lnTo>
                    <a:pt x="1057656" y="0"/>
                  </a:lnTo>
                </a:path>
              </a:pathLst>
            </a:custGeom>
            <a:ln w="317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859523" y="1438656"/>
            <a:ext cx="0" cy="2167255"/>
          </a:xfrm>
          <a:custGeom>
            <a:avLst/>
            <a:gdLst/>
            <a:ahLst/>
            <a:cxnLst/>
            <a:rect l="l" t="t" r="r" b="b"/>
            <a:pathLst>
              <a:path h="2167254">
                <a:moveTo>
                  <a:pt x="0" y="2167128"/>
                </a:moveTo>
                <a:lnTo>
                  <a:pt x="0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94419" y="1438656"/>
            <a:ext cx="0" cy="2167255"/>
          </a:xfrm>
          <a:custGeom>
            <a:avLst/>
            <a:gdLst/>
            <a:ahLst/>
            <a:cxnLst/>
            <a:rect l="l" t="t" r="r" b="b"/>
            <a:pathLst>
              <a:path h="2167254">
                <a:moveTo>
                  <a:pt x="0" y="2167128"/>
                </a:moveTo>
                <a:lnTo>
                  <a:pt x="0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4952" y="1443227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36408" y="1443227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4841" y="1443227"/>
            <a:ext cx="454659" cy="0"/>
          </a:xfrm>
          <a:custGeom>
            <a:avLst/>
            <a:gdLst/>
            <a:ahLst/>
            <a:cxnLst/>
            <a:rect l="l" t="t" r="r" b="b"/>
            <a:pathLst>
              <a:path w="454659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4953" y="3601211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40">
                <a:moveTo>
                  <a:pt x="0" y="0"/>
                </a:moveTo>
                <a:lnTo>
                  <a:pt x="1844039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0096" y="1054608"/>
            <a:ext cx="9138285" cy="0"/>
          </a:xfrm>
          <a:custGeom>
            <a:avLst/>
            <a:gdLst/>
            <a:ahLst/>
            <a:cxnLst/>
            <a:rect l="l" t="t" r="r" b="b"/>
            <a:pathLst>
              <a:path w="9138285">
                <a:moveTo>
                  <a:pt x="0" y="0"/>
                </a:moveTo>
                <a:lnTo>
                  <a:pt x="9137904" y="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0095" y="408432"/>
            <a:ext cx="9135110" cy="460375"/>
          </a:xfrm>
          <a:custGeom>
            <a:avLst/>
            <a:gdLst/>
            <a:ahLst/>
            <a:cxnLst/>
            <a:rect l="l" t="t" r="r" b="b"/>
            <a:pathLst>
              <a:path w="9135110" h="460375">
                <a:moveTo>
                  <a:pt x="9134856" y="460248"/>
                </a:moveTo>
                <a:lnTo>
                  <a:pt x="0" y="460248"/>
                </a:lnTo>
                <a:lnTo>
                  <a:pt x="0" y="0"/>
                </a:lnTo>
                <a:lnTo>
                  <a:pt x="9134856" y="0"/>
                </a:lnTo>
                <a:lnTo>
                  <a:pt x="9134856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356100" y="263397"/>
            <a:ext cx="4250690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850" b="0" spc="-495" dirty="0">
                <a:solidFill>
                  <a:srgbClr val="F2E280"/>
                </a:solidFill>
                <a:latin typeface="Arial MT"/>
                <a:cs typeface="Arial MT"/>
              </a:rPr>
              <a:t>Line</a:t>
            </a:r>
            <a:r>
              <a:rPr sz="3850" b="0" spc="280" dirty="0">
                <a:solidFill>
                  <a:srgbClr val="F2E280"/>
                </a:solidFill>
                <a:latin typeface="Arial MT"/>
                <a:cs typeface="Arial MT"/>
              </a:rPr>
              <a:t> </a:t>
            </a:r>
            <a:r>
              <a:rPr sz="3850" b="0" spc="-465" dirty="0">
                <a:solidFill>
                  <a:srgbClr val="F2E477"/>
                </a:solidFill>
                <a:latin typeface="Arial MT"/>
                <a:cs typeface="Arial MT"/>
              </a:rPr>
              <a:t>Oetection</a:t>
            </a:r>
            <a:r>
              <a:rPr sz="3850" b="0" spc="365" dirty="0">
                <a:solidFill>
                  <a:srgbClr val="F2E477"/>
                </a:solidFill>
                <a:latin typeface="Arial MT"/>
                <a:cs typeface="Arial MT"/>
              </a:rPr>
              <a:t> </a:t>
            </a:r>
            <a:r>
              <a:rPr sz="3850" b="0" spc="-390" dirty="0">
                <a:solidFill>
                  <a:srgbClr val="F6E177"/>
                </a:solidFill>
                <a:latin typeface="Arial MT"/>
                <a:cs typeface="Arial MT"/>
              </a:rPr>
              <a:t>Algorithm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30095" y="1133855"/>
            <a:ext cx="9135110" cy="241300"/>
          </a:xfrm>
          <a:custGeom>
            <a:avLst/>
            <a:gdLst/>
            <a:ahLst/>
            <a:cxnLst/>
            <a:rect l="l" t="t" r="r" b="b"/>
            <a:pathLst>
              <a:path w="9135110" h="241300">
                <a:moveTo>
                  <a:pt x="9134856" y="240792"/>
                </a:moveTo>
                <a:lnTo>
                  <a:pt x="0" y="240792"/>
                </a:lnTo>
                <a:lnTo>
                  <a:pt x="0" y="0"/>
                </a:lnTo>
                <a:lnTo>
                  <a:pt x="9134856" y="0"/>
                </a:lnTo>
                <a:lnTo>
                  <a:pt x="9134856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41441" y="1024635"/>
            <a:ext cx="6108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215" dirty="0">
                <a:solidFill>
                  <a:srgbClr val="A78038"/>
                </a:solidFill>
                <a:latin typeface="Cambria"/>
                <a:cs typeface="Cambria"/>
              </a:rPr>
              <a:t>Inia9e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38401" y="1426464"/>
            <a:ext cx="436245" cy="2167255"/>
          </a:xfrm>
          <a:custGeom>
            <a:avLst/>
            <a:gdLst/>
            <a:ahLst/>
            <a:cxnLst/>
            <a:rect l="l" t="t" r="r" b="b"/>
            <a:pathLst>
              <a:path w="436244" h="2167254">
                <a:moveTo>
                  <a:pt x="435864" y="2167128"/>
                </a:moveTo>
                <a:lnTo>
                  <a:pt x="0" y="2167128"/>
                </a:lnTo>
                <a:lnTo>
                  <a:pt x="0" y="0"/>
                </a:lnTo>
                <a:lnTo>
                  <a:pt x="435864" y="0"/>
                </a:lnTo>
                <a:lnTo>
                  <a:pt x="435864" y="216712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21438" y="1511553"/>
            <a:ext cx="45529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50" spc="-4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21722" y="2194559"/>
            <a:ext cx="452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370" dirty="0">
                <a:solidFill>
                  <a:srgbClr val="F0F0F0"/>
                </a:solidFill>
                <a:latin typeface="Arial MT"/>
                <a:cs typeface="Arial MT"/>
              </a:rPr>
              <a:t>Step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23318" y="2794761"/>
            <a:ext cx="39306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25" spc="-277" baseline="5649" dirty="0">
                <a:solidFill>
                  <a:srgbClr val="EDEDED"/>
                </a:solidFill>
                <a:latin typeface="Arial MT"/>
                <a:cs typeface="Arial MT"/>
              </a:rPr>
              <a:t>s</a:t>
            </a:r>
            <a:r>
              <a:rPr sz="4425" spc="-277" baseline="1883" dirty="0">
                <a:solidFill>
                  <a:srgbClr val="EDEDED"/>
                </a:solidFill>
                <a:latin typeface="Arial MT"/>
                <a:cs typeface="Arial MT"/>
              </a:rPr>
              <a:t>t</a:t>
            </a:r>
            <a:r>
              <a:rPr sz="2950" spc="-185" dirty="0">
                <a:solidFill>
                  <a:srgbClr val="EDEDED"/>
                </a:solidFill>
                <a:latin typeface="Arial MT"/>
                <a:cs typeface="Arial MT"/>
              </a:rPr>
              <a:t>°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3816" y="2842951"/>
            <a:ext cx="20764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spc="-395" dirty="0">
                <a:solidFill>
                  <a:srgbClr val="EDEDED"/>
                </a:solidFill>
                <a:latin typeface="Arial MT"/>
                <a:cs typeface="Arial MT"/>
              </a:rPr>
              <a:t>P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96896" y="4084321"/>
            <a:ext cx="121920" cy="2182495"/>
            <a:chOff x="1072896" y="4084320"/>
            <a:chExt cx="121920" cy="218249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896" y="4084320"/>
              <a:ext cx="121919" cy="21823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72896" y="4084320"/>
              <a:ext cx="119380" cy="2179320"/>
            </a:xfrm>
            <a:custGeom>
              <a:avLst/>
              <a:gdLst/>
              <a:ahLst/>
              <a:cxnLst/>
              <a:rect l="l" t="t" r="r" b="b"/>
              <a:pathLst>
                <a:path w="119380" h="2179320">
                  <a:moveTo>
                    <a:pt x="118872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118872" y="0"/>
                  </a:lnTo>
                  <a:lnTo>
                    <a:pt x="118872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944367" y="1426464"/>
            <a:ext cx="173990" cy="2167255"/>
            <a:chOff x="1420367" y="1426463"/>
            <a:chExt cx="173990" cy="2167255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463" y="2301239"/>
              <a:ext cx="164592" cy="20116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20367" y="1426463"/>
              <a:ext cx="173990" cy="2167255"/>
            </a:xfrm>
            <a:custGeom>
              <a:avLst/>
              <a:gdLst/>
              <a:ahLst/>
              <a:cxnLst/>
              <a:rect l="l" t="t" r="r" b="b"/>
              <a:pathLst>
                <a:path w="173990" h="2167254">
                  <a:moveTo>
                    <a:pt x="173736" y="2167128"/>
                  </a:moveTo>
                  <a:lnTo>
                    <a:pt x="0" y="2167128"/>
                  </a:lnTo>
                  <a:lnTo>
                    <a:pt x="0" y="0"/>
                  </a:lnTo>
                  <a:lnTo>
                    <a:pt x="173736" y="0"/>
                  </a:lnTo>
                  <a:lnTo>
                    <a:pt x="173736" y="2167128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3200400" y="1426464"/>
            <a:ext cx="3100070" cy="2167255"/>
          </a:xfrm>
          <a:custGeom>
            <a:avLst/>
            <a:gdLst/>
            <a:ahLst/>
            <a:cxnLst/>
            <a:rect l="l" t="t" r="r" b="b"/>
            <a:pathLst>
              <a:path w="3100070" h="2167254">
                <a:moveTo>
                  <a:pt x="3099816" y="2167128"/>
                </a:moveTo>
                <a:lnTo>
                  <a:pt x="0" y="2167128"/>
                </a:lnTo>
                <a:lnTo>
                  <a:pt x="0" y="0"/>
                </a:lnTo>
                <a:lnTo>
                  <a:pt x="3099816" y="0"/>
                </a:lnTo>
                <a:lnTo>
                  <a:pt x="3099816" y="216712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83526" y="1517903"/>
            <a:ext cx="30695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280" dirty="0">
                <a:solidFill>
                  <a:srgbClr val="FFFFFF"/>
                </a:solidFill>
                <a:latin typeface="Arial MT"/>
                <a:cs typeface="Arial MT"/>
              </a:rPr>
              <a:t>quantize</a:t>
            </a:r>
            <a:r>
              <a:rPr sz="23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270" dirty="0">
                <a:solidFill>
                  <a:srgbClr val="FFFFFF"/>
                </a:solidFill>
                <a:latin typeface="Arial MT"/>
                <a:cs typeface="Arial MT"/>
              </a:rPr>
              <a:t>panmeter</a:t>
            </a:r>
            <a:r>
              <a:rPr sz="23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400" dirty="0">
                <a:solidFill>
                  <a:srgbClr val="DDDDDD"/>
                </a:solidFill>
                <a:latin typeface="Arial MT"/>
                <a:cs typeface="Arial MT"/>
              </a:rPr>
              <a:t>space</a:t>
            </a:r>
            <a:r>
              <a:rPr sz="2300" spc="70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2300" spc="-90" dirty="0">
                <a:solidFill>
                  <a:srgbClr val="CACACA"/>
                </a:solidFill>
                <a:latin typeface="Arial MT"/>
                <a:cs typeface="Arial MT"/>
              </a:rPr>
              <a:t>(n,r)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81144" y="2226564"/>
            <a:ext cx="3132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270" baseline="1388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3000" spc="60" baseline="138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CA916D"/>
                </a:solidFill>
                <a:latin typeface="Arial MT"/>
                <a:cs typeface="Arial MT"/>
              </a:rPr>
              <a:t>a</a:t>
            </a:r>
            <a:r>
              <a:rPr sz="3000" spc="-127" baseline="1388" dirty="0">
                <a:solidFill>
                  <a:srgbClr val="CA916D"/>
                </a:solidFill>
                <a:latin typeface="Arial MT"/>
                <a:cs typeface="Arial MT"/>
              </a:rPr>
              <a:t>ccumulato</a:t>
            </a:r>
            <a:r>
              <a:rPr sz="3000" spc="-127" baseline="1388" dirty="0">
                <a:solidFill>
                  <a:srgbClr val="C18256"/>
                </a:solidFill>
                <a:latin typeface="Arial MT"/>
                <a:cs typeface="Arial MT"/>
              </a:rPr>
              <a:t>t</a:t>
            </a:r>
            <a:r>
              <a:rPr sz="3000" spc="-127" baseline="1388" dirty="0">
                <a:solidFill>
                  <a:srgbClr val="CA916D"/>
                </a:solidFill>
                <a:latin typeface="Arial MT"/>
                <a:cs typeface="Arial MT"/>
              </a:rPr>
              <a:t>r</a:t>
            </a:r>
            <a:r>
              <a:rPr sz="3000" spc="-127" baseline="1388" dirty="0">
                <a:solidFill>
                  <a:srgbClr val="C18256"/>
                </a:solidFill>
                <a:latin typeface="Arial MT"/>
                <a:cs typeface="Arial MT"/>
              </a:rPr>
              <a:t>rray</a:t>
            </a:r>
            <a:r>
              <a:rPr sz="3000" spc="-30" baseline="1388" dirty="0">
                <a:solidFill>
                  <a:srgbClr val="C18256"/>
                </a:solidFill>
                <a:latin typeface="Arial MT"/>
                <a:cs typeface="Arial MT"/>
              </a:rPr>
              <a:t> </a:t>
            </a:r>
            <a:r>
              <a:rPr sz="3000" spc="-75" baseline="1388" dirty="0">
                <a:solidFill>
                  <a:srgbClr val="DFDFDF"/>
                </a:solidFill>
                <a:latin typeface="Arial MT"/>
                <a:cs typeface="Arial MT"/>
              </a:rPr>
              <a:t>J(m,</a:t>
            </a:r>
            <a:r>
              <a:rPr sz="3000" spc="-75" baseline="1388" dirty="0">
                <a:solidFill>
                  <a:srgbClr val="BABABA"/>
                </a:solidFill>
                <a:latin typeface="Arial MT"/>
                <a:cs typeface="Arial MT"/>
              </a:rPr>
              <a:t>r)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81531" y="2850641"/>
            <a:ext cx="252412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50" spc="-285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21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DFDFDF"/>
                </a:solidFill>
                <a:latin typeface="Arial MT"/>
                <a:cs typeface="Arial MT"/>
              </a:rPr>
              <a:t>I(n,r)</a:t>
            </a:r>
            <a:r>
              <a:rPr sz="2150" spc="-20" dirty="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sz="2150" spc="-195" dirty="0">
                <a:solidFill>
                  <a:srgbClr val="AFAFAF"/>
                </a:solidFill>
                <a:latin typeface="Arial MT"/>
                <a:cs typeface="Arial MT"/>
              </a:rPr>
              <a:t>=</a:t>
            </a:r>
            <a:r>
              <a:rPr sz="2150" spc="-80" dirty="0">
                <a:solidFill>
                  <a:srgbClr val="AFAFAF"/>
                </a:solidFill>
                <a:latin typeface="Arial MT"/>
                <a:cs typeface="Arial MT"/>
              </a:rPr>
              <a:t> </a:t>
            </a:r>
            <a:r>
              <a:rPr sz="2150" spc="-434" dirty="0">
                <a:solidFill>
                  <a:srgbClr val="CDCDCD"/>
                </a:solidFill>
                <a:latin typeface="Arial MT"/>
                <a:cs typeface="Arial MT"/>
              </a:rPr>
              <a:t>0</a:t>
            </a:r>
            <a:r>
              <a:rPr sz="2150" spc="15" dirty="0">
                <a:solidFill>
                  <a:srgbClr val="CDCDCD"/>
                </a:solidFill>
                <a:latin typeface="Arial MT"/>
                <a:cs typeface="Arial MT"/>
              </a:rPr>
              <a:t> </a:t>
            </a:r>
            <a:r>
              <a:rPr sz="2150" spc="-18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1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16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15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i="1" spc="-150" dirty="0">
                <a:solidFill>
                  <a:srgbClr val="E2E2E2"/>
                </a:solidFill>
                <a:latin typeface="Calibri"/>
                <a:cs typeface="Calibri"/>
              </a:rPr>
              <a:t>țm,c)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79776" y="4084320"/>
            <a:ext cx="466725" cy="2179320"/>
            <a:chOff x="1255775" y="4084320"/>
            <a:chExt cx="466725" cy="2179320"/>
          </a:xfrm>
        </p:grpSpPr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4919" y="4751832"/>
              <a:ext cx="454151" cy="20726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55775" y="4084320"/>
              <a:ext cx="466725" cy="2179320"/>
            </a:xfrm>
            <a:custGeom>
              <a:avLst/>
              <a:gdLst/>
              <a:ahLst/>
              <a:cxnLst/>
              <a:rect l="l" t="t" r="r" b="b"/>
              <a:pathLst>
                <a:path w="466725" h="2179320">
                  <a:moveTo>
                    <a:pt x="466344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466344" y="0"/>
                  </a:lnTo>
                  <a:lnTo>
                    <a:pt x="466344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334511" y="4084320"/>
            <a:ext cx="320040" cy="2179320"/>
            <a:chOff x="1810511" y="4084320"/>
            <a:chExt cx="320040" cy="2179320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655" y="4236720"/>
              <a:ext cx="304800" cy="6949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10511" y="4084320"/>
              <a:ext cx="320040" cy="2179320"/>
            </a:xfrm>
            <a:custGeom>
              <a:avLst/>
              <a:gdLst/>
              <a:ahLst/>
              <a:cxnLst/>
              <a:rect l="l" t="t" r="r" b="b"/>
              <a:pathLst>
                <a:path w="320039" h="2179320">
                  <a:moveTo>
                    <a:pt x="320040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320040" y="0"/>
                  </a:lnTo>
                  <a:lnTo>
                    <a:pt x="320040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3712465" y="4084320"/>
            <a:ext cx="612775" cy="2179320"/>
          </a:xfrm>
          <a:custGeom>
            <a:avLst/>
            <a:gdLst/>
            <a:ahLst/>
            <a:cxnLst/>
            <a:rect l="l" t="t" r="r" b="b"/>
            <a:pathLst>
              <a:path w="612775" h="2179320">
                <a:moveTo>
                  <a:pt x="612648" y="2179320"/>
                </a:moveTo>
                <a:lnTo>
                  <a:pt x="0" y="2179320"/>
                </a:lnTo>
                <a:lnTo>
                  <a:pt x="0" y="0"/>
                </a:lnTo>
                <a:lnTo>
                  <a:pt x="612648" y="0"/>
                </a:lnTo>
                <a:lnTo>
                  <a:pt x="612648" y="217932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89120" y="4084320"/>
            <a:ext cx="570230" cy="2179320"/>
          </a:xfrm>
          <a:custGeom>
            <a:avLst/>
            <a:gdLst/>
            <a:ahLst/>
            <a:cxnLst/>
            <a:rect l="l" t="t" r="r" b="b"/>
            <a:pathLst>
              <a:path w="570229" h="2179320">
                <a:moveTo>
                  <a:pt x="569976" y="2179320"/>
                </a:moveTo>
                <a:lnTo>
                  <a:pt x="0" y="2179320"/>
                </a:lnTo>
                <a:lnTo>
                  <a:pt x="0" y="0"/>
                </a:lnTo>
                <a:lnTo>
                  <a:pt x="569976" y="0"/>
                </a:lnTo>
                <a:lnTo>
                  <a:pt x="569976" y="217932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5047488" y="4084320"/>
            <a:ext cx="128270" cy="2179320"/>
            <a:chOff x="3523488" y="4084320"/>
            <a:chExt cx="128270" cy="2179320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5680" y="4242816"/>
              <a:ext cx="115824" cy="15849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3488" y="4803648"/>
              <a:ext cx="128015" cy="9753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523488" y="4084320"/>
              <a:ext cx="125095" cy="2179320"/>
            </a:xfrm>
            <a:custGeom>
              <a:avLst/>
              <a:gdLst/>
              <a:ahLst/>
              <a:cxnLst/>
              <a:rect l="l" t="t" r="r" b="b"/>
              <a:pathLst>
                <a:path w="125095" h="2179320">
                  <a:moveTo>
                    <a:pt x="124968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124968" y="0"/>
                  </a:lnTo>
                  <a:lnTo>
                    <a:pt x="124968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230367" y="4084320"/>
            <a:ext cx="433070" cy="2179320"/>
            <a:chOff x="3706367" y="4084320"/>
            <a:chExt cx="433070" cy="2179320"/>
          </a:xfrm>
        </p:grpSpPr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0751" y="4218432"/>
              <a:ext cx="408431" cy="19507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6367" y="4791456"/>
              <a:ext cx="432815" cy="20726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706367" y="4084320"/>
              <a:ext cx="429895" cy="2179320"/>
            </a:xfrm>
            <a:custGeom>
              <a:avLst/>
              <a:gdLst/>
              <a:ahLst/>
              <a:cxnLst/>
              <a:rect l="l" t="t" r="r" b="b"/>
              <a:pathLst>
                <a:path w="429895" h="2179320">
                  <a:moveTo>
                    <a:pt x="429768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429768" y="0"/>
                  </a:lnTo>
                  <a:lnTo>
                    <a:pt x="429768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742433" y="4084321"/>
            <a:ext cx="104139" cy="2182495"/>
            <a:chOff x="4218432" y="4084320"/>
            <a:chExt cx="104139" cy="2182495"/>
          </a:xfrm>
        </p:grpSpPr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8432" y="4084320"/>
              <a:ext cx="103632" cy="21823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218432" y="4084320"/>
              <a:ext cx="100965" cy="2179320"/>
            </a:xfrm>
            <a:custGeom>
              <a:avLst/>
              <a:gdLst/>
              <a:ahLst/>
              <a:cxnLst/>
              <a:rect l="l" t="t" r="r" b="b"/>
              <a:pathLst>
                <a:path w="100964" h="2179320">
                  <a:moveTo>
                    <a:pt x="100584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100584" y="0"/>
                  </a:lnTo>
                  <a:lnTo>
                    <a:pt x="100584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5913121" y="4084321"/>
            <a:ext cx="140335" cy="2182495"/>
            <a:chOff x="4389120" y="4084320"/>
            <a:chExt cx="140335" cy="2182495"/>
          </a:xfrm>
        </p:grpSpPr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9120" y="4084320"/>
              <a:ext cx="140208" cy="218236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389120" y="4084320"/>
              <a:ext cx="137160" cy="2179320"/>
            </a:xfrm>
            <a:custGeom>
              <a:avLst/>
              <a:gdLst/>
              <a:ahLst/>
              <a:cxnLst/>
              <a:rect l="l" t="t" r="r" b="b"/>
              <a:pathLst>
                <a:path w="137160" h="2179320">
                  <a:moveTo>
                    <a:pt x="137160" y="2179320"/>
                  </a:moveTo>
                  <a:lnTo>
                    <a:pt x="0" y="2179320"/>
                  </a:lnTo>
                  <a:lnTo>
                    <a:pt x="0" y="0"/>
                  </a:lnTo>
                  <a:lnTo>
                    <a:pt x="137160" y="0"/>
                  </a:lnTo>
                  <a:lnTo>
                    <a:pt x="137160" y="21793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6827520" y="1426463"/>
            <a:ext cx="43180" cy="2176780"/>
            <a:chOff x="5303520" y="1426463"/>
            <a:chExt cx="43180" cy="2176780"/>
          </a:xfrm>
        </p:grpSpPr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3520" y="1426463"/>
              <a:ext cx="42672" cy="217627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303520" y="1426463"/>
              <a:ext cx="40005" cy="2173605"/>
            </a:xfrm>
            <a:custGeom>
              <a:avLst/>
              <a:gdLst/>
              <a:ahLst/>
              <a:cxnLst/>
              <a:rect l="l" t="t" r="r" b="b"/>
              <a:pathLst>
                <a:path w="40004" h="2173604">
                  <a:moveTo>
                    <a:pt x="39624" y="2173224"/>
                  </a:moveTo>
                  <a:lnTo>
                    <a:pt x="0" y="2173224"/>
                  </a:lnTo>
                  <a:lnTo>
                    <a:pt x="0" y="0"/>
                  </a:lnTo>
                  <a:lnTo>
                    <a:pt x="39624" y="0"/>
                  </a:lnTo>
                  <a:lnTo>
                    <a:pt x="39624" y="217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7150608" y="1426464"/>
            <a:ext cx="685800" cy="2167255"/>
            <a:chOff x="5626608" y="1426463"/>
            <a:chExt cx="685800" cy="2167255"/>
          </a:xfrm>
        </p:grpSpPr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35752" y="2834639"/>
              <a:ext cx="524255" cy="2286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626608" y="1426463"/>
              <a:ext cx="685800" cy="2167255"/>
            </a:xfrm>
            <a:custGeom>
              <a:avLst/>
              <a:gdLst/>
              <a:ahLst/>
              <a:cxnLst/>
              <a:rect l="l" t="t" r="r" b="b"/>
              <a:pathLst>
                <a:path w="685800" h="2167254">
                  <a:moveTo>
                    <a:pt x="685800" y="2167128"/>
                  </a:moveTo>
                  <a:lnTo>
                    <a:pt x="0" y="2167128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2167128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125968" y="1426463"/>
            <a:ext cx="121920" cy="2170430"/>
            <a:chOff x="6601968" y="1426463"/>
            <a:chExt cx="121920" cy="2170430"/>
          </a:xfrm>
        </p:grpSpPr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1968" y="1426463"/>
              <a:ext cx="121920" cy="6096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1968" y="1865376"/>
              <a:ext cx="121920" cy="17068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01968" y="3535680"/>
              <a:ext cx="121920" cy="6096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601968" y="1426463"/>
              <a:ext cx="119380" cy="2167255"/>
            </a:xfrm>
            <a:custGeom>
              <a:avLst/>
              <a:gdLst/>
              <a:ahLst/>
              <a:cxnLst/>
              <a:rect l="l" t="t" r="r" b="b"/>
              <a:pathLst>
                <a:path w="119379" h="2167254">
                  <a:moveTo>
                    <a:pt x="118872" y="2167128"/>
                  </a:moveTo>
                  <a:lnTo>
                    <a:pt x="0" y="2167128"/>
                  </a:lnTo>
                  <a:lnTo>
                    <a:pt x="0" y="0"/>
                  </a:lnTo>
                  <a:lnTo>
                    <a:pt x="118872" y="0"/>
                  </a:lnTo>
                  <a:lnTo>
                    <a:pt x="118872" y="2167128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8692895" y="1426463"/>
            <a:ext cx="36830" cy="2176780"/>
            <a:chOff x="7168895" y="1426463"/>
            <a:chExt cx="36830" cy="2176780"/>
          </a:xfrm>
        </p:grpSpPr>
        <p:pic>
          <p:nvPicPr>
            <p:cNvPr id="82" name="object 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8895" y="1426463"/>
              <a:ext cx="36575" cy="21762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168895" y="1426463"/>
              <a:ext cx="33655" cy="2173605"/>
            </a:xfrm>
            <a:custGeom>
              <a:avLst/>
              <a:gdLst/>
              <a:ahLst/>
              <a:cxnLst/>
              <a:rect l="l" t="t" r="r" b="b"/>
              <a:pathLst>
                <a:path w="33654" h="2173604">
                  <a:moveTo>
                    <a:pt x="33528" y="2173224"/>
                  </a:moveTo>
                  <a:lnTo>
                    <a:pt x="0" y="2173224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173224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530095" y="3675888"/>
            <a:ext cx="9135110" cy="350520"/>
            <a:chOff x="6095" y="3675888"/>
            <a:chExt cx="9135110" cy="350520"/>
          </a:xfrm>
        </p:grpSpPr>
        <p:pic>
          <p:nvPicPr>
            <p:cNvPr id="85" name="object 8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77128" y="3855720"/>
              <a:ext cx="496824" cy="17068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095" y="3675888"/>
              <a:ext cx="9135110" cy="350520"/>
            </a:xfrm>
            <a:custGeom>
              <a:avLst/>
              <a:gdLst/>
              <a:ahLst/>
              <a:cxnLst/>
              <a:rect l="l" t="t" r="r" b="b"/>
              <a:pathLst>
                <a:path w="9135110" h="350520">
                  <a:moveTo>
                    <a:pt x="9134856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9134856" y="0"/>
                  </a:lnTo>
                  <a:lnTo>
                    <a:pt x="9134856" y="350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422007" y="3463621"/>
            <a:ext cx="3342640" cy="15392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spcBef>
                <a:spcPts val="1030"/>
              </a:spcBef>
            </a:pPr>
            <a:r>
              <a:rPr sz="2250" spc="-320" dirty="0">
                <a:solidFill>
                  <a:srgbClr val="EDEDED"/>
                </a:solidFill>
                <a:latin typeface="Arial MT"/>
                <a:cs typeface="Arial MT"/>
              </a:rPr>
              <a:t>Step</a:t>
            </a:r>
            <a:r>
              <a:rPr sz="2250" spc="-15" dirty="0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sz="2250" spc="-190" dirty="0">
                <a:solidFill>
                  <a:srgbClr val="FFFFFF"/>
                </a:solidFill>
                <a:latin typeface="Arial MT"/>
                <a:cs typeface="Arial MT"/>
              </a:rPr>
              <a:t>4,</a:t>
            </a:r>
            <a:r>
              <a:rPr sz="225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37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2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385" dirty="0">
                <a:solidFill>
                  <a:srgbClr val="E4E4E4"/>
                </a:solidFill>
                <a:latin typeface="Arial MT"/>
                <a:cs typeface="Arial MT"/>
              </a:rPr>
              <a:t>each</a:t>
            </a:r>
            <a:r>
              <a:rPr sz="2250" spc="5" dirty="0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sz="2250" spc="-355" dirty="0">
                <a:solidFill>
                  <a:srgbClr val="DFDFDF"/>
                </a:solidFill>
                <a:latin typeface="Arial MT"/>
                <a:cs typeface="Arial MT"/>
              </a:rPr>
              <a:t>edge</a:t>
            </a:r>
            <a:r>
              <a:rPr sz="2250" spc="-35" dirty="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sz="2250" spc="-254" dirty="0">
                <a:solidFill>
                  <a:srgbClr val="F2F2F2"/>
                </a:solidFill>
                <a:latin typeface="Arial MT"/>
                <a:cs typeface="Arial MT"/>
              </a:rPr>
              <a:t>point</a:t>
            </a:r>
            <a:r>
              <a:rPr sz="2250" spc="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2250" spc="-160" dirty="0">
                <a:solidFill>
                  <a:srgbClr val="E8E8E8"/>
                </a:solidFill>
                <a:latin typeface="Arial MT"/>
                <a:cs typeface="Arial MT"/>
              </a:rPr>
              <a:t>íx;,y,),</a:t>
            </a:r>
            <a:endParaRPr sz="2250">
              <a:latin typeface="Arial MT"/>
              <a:cs typeface="Arial MT"/>
            </a:endParaRPr>
          </a:p>
          <a:p>
            <a:pPr marL="2183130">
              <a:spcBef>
                <a:spcPts val="1010"/>
              </a:spcBef>
            </a:pPr>
            <a:r>
              <a:rPr sz="2450" spc="-530" dirty="0">
                <a:solidFill>
                  <a:srgbClr val="A07C69"/>
                </a:solidFill>
                <a:latin typeface="Cambria"/>
                <a:cs typeface="Cambria"/>
              </a:rPr>
              <a:t>»</a:t>
            </a:r>
            <a:endParaRPr sz="2450">
              <a:latin typeface="Cambria"/>
              <a:cs typeface="Cambria"/>
            </a:endParaRPr>
          </a:p>
          <a:p>
            <a:pPr marL="301625" algn="ctr">
              <a:spcBef>
                <a:spcPts val="1455"/>
              </a:spcBef>
            </a:pPr>
            <a:r>
              <a:rPr sz="3300" spc="-502" baseline="1262" dirty="0">
                <a:solidFill>
                  <a:srgbClr val="EDEDED"/>
                </a:solidFill>
                <a:latin typeface="Arial MT"/>
                <a:cs typeface="Arial MT"/>
              </a:rPr>
              <a:t>on</a:t>
            </a:r>
            <a:r>
              <a:rPr sz="3300" spc="-60" baseline="1262" dirty="0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sz="3300" spc="-390" baseline="1262" dirty="0">
                <a:solidFill>
                  <a:srgbClr val="EDEDED"/>
                </a:solidFill>
                <a:latin typeface="Arial MT"/>
                <a:cs typeface="Arial MT"/>
              </a:rPr>
              <a:t>the</a:t>
            </a:r>
            <a:r>
              <a:rPr sz="3300" spc="44" baseline="1262" dirty="0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sz="2400" spc="-315" dirty="0">
                <a:solidFill>
                  <a:srgbClr val="EBEBEB"/>
                </a:solidFill>
                <a:latin typeface="Cambria"/>
                <a:cs typeface="Cambria"/>
              </a:rPr>
              <a:t>line: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375" y="4077930"/>
            <a:ext cx="9136625" cy="21975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375" y="1408471"/>
            <a:ext cx="9136625" cy="21827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1375" y="390832"/>
            <a:ext cx="9136625" cy="4572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1375" y="1032386"/>
            <a:ext cx="9137015" cy="0"/>
          </a:xfrm>
          <a:custGeom>
            <a:avLst/>
            <a:gdLst/>
            <a:ahLst/>
            <a:cxnLst/>
            <a:rect l="l" t="t" r="r" b="b"/>
            <a:pathLst>
              <a:path w="9137015">
                <a:moveTo>
                  <a:pt x="0" y="0"/>
                </a:moveTo>
                <a:lnTo>
                  <a:pt x="9136630" y="0"/>
                </a:lnTo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375" y="1113502"/>
            <a:ext cx="9129395" cy="236220"/>
          </a:xfrm>
          <a:custGeom>
            <a:avLst/>
            <a:gdLst/>
            <a:ahLst/>
            <a:cxnLst/>
            <a:rect l="l" t="t" r="r" b="b"/>
            <a:pathLst>
              <a:path w="9129395" h="236219">
                <a:moveTo>
                  <a:pt x="9129256" y="235974"/>
                </a:moveTo>
                <a:lnTo>
                  <a:pt x="0" y="235974"/>
                </a:lnTo>
                <a:lnTo>
                  <a:pt x="0" y="0"/>
                </a:lnTo>
                <a:lnTo>
                  <a:pt x="9129256" y="0"/>
                </a:lnTo>
                <a:lnTo>
                  <a:pt x="9129256" y="23597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8709" y="1008934"/>
            <a:ext cx="56134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 b="0" spc="-195" dirty="0">
                <a:solidFill>
                  <a:srgbClr val="80521C"/>
                </a:solidFill>
                <a:latin typeface="Courier New"/>
                <a:cs typeface="Courier New"/>
              </a:rPr>
              <a:t>nage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31375" y="3664973"/>
            <a:ext cx="9129395" cy="361950"/>
            <a:chOff x="7374" y="3664973"/>
            <a:chExt cx="9129395" cy="3619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9967" y="3849329"/>
              <a:ext cx="597309" cy="1622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74" y="3664973"/>
              <a:ext cx="9129395" cy="361950"/>
            </a:xfrm>
            <a:custGeom>
              <a:avLst/>
              <a:gdLst/>
              <a:ahLst/>
              <a:cxnLst/>
              <a:rect l="l" t="t" r="r" b="b"/>
              <a:pathLst>
                <a:path w="9129395" h="361950">
                  <a:moveTo>
                    <a:pt x="9129256" y="361335"/>
                  </a:moveTo>
                  <a:lnTo>
                    <a:pt x="0" y="361335"/>
                  </a:lnTo>
                  <a:lnTo>
                    <a:pt x="0" y="0"/>
                  </a:lnTo>
                  <a:lnTo>
                    <a:pt x="9129256" y="0"/>
                  </a:lnTo>
                  <a:lnTo>
                    <a:pt x="9129256" y="36133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65277" y="3563324"/>
            <a:ext cx="2748915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250" spc="-32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2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8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22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330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2250" spc="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2250" spc="-360" dirty="0">
                <a:solidFill>
                  <a:srgbClr val="DADADA"/>
                </a:solidFill>
                <a:latin typeface="Arial MT"/>
                <a:cs typeface="Arial MT"/>
              </a:rPr>
              <a:t>each</a:t>
            </a:r>
            <a:r>
              <a:rPr sz="2250" spc="75" dirty="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sz="2250" spc="-345" dirty="0">
                <a:solidFill>
                  <a:srgbClr val="DBDBDB"/>
                </a:solidFill>
                <a:latin typeface="Arial MT"/>
                <a:cs typeface="Arial MT"/>
              </a:rPr>
              <a:t>edge</a:t>
            </a:r>
            <a:r>
              <a:rPr sz="2250" spc="-5" dirty="0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sz="2250" spc="-18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9526" y="3563324"/>
            <a:ext cx="46418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389255" algn="l"/>
              </a:tabLst>
            </a:pPr>
            <a:r>
              <a:rPr sz="2250" spc="-25" dirty="0">
                <a:solidFill>
                  <a:srgbClr val="CCCCCC"/>
                </a:solidFill>
                <a:latin typeface="Arial MT"/>
                <a:cs typeface="Arial MT"/>
              </a:rPr>
              <a:t>„\,</a:t>
            </a:r>
            <a:r>
              <a:rPr sz="2250" dirty="0">
                <a:solidFill>
                  <a:srgbClr val="CCCCCC"/>
                </a:solidFill>
                <a:latin typeface="Arial MT"/>
                <a:cs typeface="Arial MT"/>
              </a:rPr>
              <a:t>	</a:t>
            </a:r>
            <a:r>
              <a:rPr sz="2250" spc="-85" dirty="0">
                <a:solidFill>
                  <a:srgbClr val="C8C8C8"/>
                </a:solidFill>
                <a:latin typeface="Arial MT"/>
                <a:cs typeface="Arial MT"/>
              </a:rPr>
              <a:t>,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85" y="4077938"/>
            <a:ext cx="9136315" cy="219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685" y="1420751"/>
            <a:ext cx="9136315" cy="21810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1685" y="399347"/>
            <a:ext cx="9136315" cy="46078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23031" y="1043483"/>
            <a:ext cx="6403340" cy="0"/>
          </a:xfrm>
          <a:custGeom>
            <a:avLst/>
            <a:gdLst/>
            <a:ahLst/>
            <a:cxnLst/>
            <a:rect l="l" t="t" r="r" b="b"/>
            <a:pathLst>
              <a:path w="6403340">
                <a:moveTo>
                  <a:pt x="0" y="0"/>
                </a:moveTo>
                <a:lnTo>
                  <a:pt x="6402720" y="0"/>
                </a:lnTo>
              </a:path>
            </a:pathLst>
          </a:custGeom>
          <a:ln w="172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684" y="1128920"/>
            <a:ext cx="9128760" cy="230504"/>
          </a:xfrm>
          <a:custGeom>
            <a:avLst/>
            <a:gdLst/>
            <a:ahLst/>
            <a:cxnLst/>
            <a:rect l="l" t="t" r="r" b="b"/>
            <a:pathLst>
              <a:path w="9128760" h="230505">
                <a:moveTo>
                  <a:pt x="9128630" y="230391"/>
                </a:moveTo>
                <a:lnTo>
                  <a:pt x="0" y="230391"/>
                </a:lnTo>
                <a:lnTo>
                  <a:pt x="0" y="0"/>
                </a:lnTo>
                <a:lnTo>
                  <a:pt x="9128630" y="0"/>
                </a:lnTo>
                <a:lnTo>
                  <a:pt x="9128630" y="230391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85596" y="1004866"/>
            <a:ext cx="39116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250" spc="-315" dirty="0">
                <a:solidFill>
                  <a:srgbClr val="AF8244"/>
                </a:solidFill>
                <a:latin typeface="Consolas"/>
                <a:cs typeface="Consolas"/>
              </a:rPr>
              <a:t>aoe</a:t>
            </a:r>
            <a:endParaRPr sz="22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31684" y="3670912"/>
            <a:ext cx="9128760" cy="353695"/>
            <a:chOff x="7684" y="3670911"/>
            <a:chExt cx="9128760" cy="3536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7119" y="3847544"/>
              <a:ext cx="622406" cy="1612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84" y="3670911"/>
              <a:ext cx="9128760" cy="353695"/>
            </a:xfrm>
            <a:custGeom>
              <a:avLst/>
              <a:gdLst/>
              <a:ahLst/>
              <a:cxnLst/>
              <a:rect l="l" t="t" r="r" b="b"/>
              <a:pathLst>
                <a:path w="9128760" h="353695">
                  <a:moveTo>
                    <a:pt x="9128630" y="353267"/>
                  </a:moveTo>
                  <a:lnTo>
                    <a:pt x="0" y="353267"/>
                  </a:lnTo>
                  <a:lnTo>
                    <a:pt x="0" y="0"/>
                  </a:lnTo>
                  <a:lnTo>
                    <a:pt x="9128630" y="0"/>
                  </a:lnTo>
                  <a:lnTo>
                    <a:pt x="9128630" y="35326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66580" y="3565894"/>
            <a:ext cx="36188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94379" algn="l"/>
                <a:tab pos="3543300" algn="l"/>
              </a:tabLst>
            </a:pPr>
            <a:r>
              <a:rPr sz="2300" spc="-280" dirty="0">
                <a:solidFill>
                  <a:srgbClr val="EBEBEB"/>
                </a:solidFill>
                <a:latin typeface="Arial MT"/>
                <a:cs typeface="Arial MT"/>
              </a:rPr>
              <a:t>Step</a:t>
            </a:r>
            <a:r>
              <a:rPr sz="2300" spc="25" dirty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sz="2300" spc="-165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23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325" dirty="0">
                <a:solidFill>
                  <a:srgbClr val="D6D6D6"/>
                </a:solidFill>
                <a:latin typeface="Arial MT"/>
                <a:cs typeface="Arial MT"/>
              </a:rPr>
              <a:t>For</a:t>
            </a:r>
            <a:r>
              <a:rPr sz="2300" spc="65" dirty="0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sz="2300" spc="-340" dirty="0">
                <a:solidFill>
                  <a:srgbClr val="DBDBDB"/>
                </a:solidFill>
                <a:latin typeface="Arial MT"/>
                <a:cs typeface="Arial MT"/>
              </a:rPr>
              <a:t>each</a:t>
            </a:r>
            <a:r>
              <a:rPr sz="2300" spc="75" dirty="0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sz="2300" spc="-325" dirty="0">
                <a:solidFill>
                  <a:srgbClr val="E1E1E1"/>
                </a:solidFill>
                <a:latin typeface="Arial MT"/>
                <a:cs typeface="Arial MT"/>
              </a:rPr>
              <a:t>edge</a:t>
            </a:r>
            <a:r>
              <a:rPr sz="2300" spc="-10" dirty="0">
                <a:solidFill>
                  <a:srgbClr val="E1E1E1"/>
                </a:solidFill>
                <a:latin typeface="Arial MT"/>
                <a:cs typeface="Arial MT"/>
              </a:rPr>
              <a:t> </a:t>
            </a:r>
            <a:r>
              <a:rPr sz="2300" spc="-190" dirty="0">
                <a:solidFill>
                  <a:srgbClr val="EBEBEB"/>
                </a:solidFill>
                <a:latin typeface="Arial MT"/>
                <a:cs typeface="Arial MT"/>
              </a:rPr>
              <a:t>point</a:t>
            </a:r>
            <a:r>
              <a:rPr sz="2300" spc="100" dirty="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C8C8C8"/>
                </a:solidFill>
                <a:latin typeface="Arial MT"/>
                <a:cs typeface="Arial MT"/>
              </a:rPr>
              <a:t>(x</a:t>
            </a:r>
            <a:r>
              <a:rPr sz="2300" dirty="0">
                <a:solidFill>
                  <a:srgbClr val="C8C8C8"/>
                </a:solidFill>
                <a:latin typeface="Arial MT"/>
                <a:cs typeface="Arial MT"/>
              </a:rPr>
              <a:t>	</a:t>
            </a:r>
            <a:r>
              <a:rPr sz="2300" spc="-330" dirty="0">
                <a:solidFill>
                  <a:srgbClr val="E9E9E9"/>
                </a:solidFill>
                <a:latin typeface="Arial MT"/>
                <a:cs typeface="Arial MT"/>
              </a:rPr>
              <a:t>y</a:t>
            </a:r>
            <a:r>
              <a:rPr sz="2300" dirty="0">
                <a:solidFill>
                  <a:srgbClr val="E9E9E9"/>
                </a:solidFill>
                <a:latin typeface="Arial MT"/>
                <a:cs typeface="Arial MT"/>
              </a:rPr>
              <a:t>	</a:t>
            </a:r>
            <a:r>
              <a:rPr sz="2300" spc="-100" dirty="0">
                <a:solidFill>
                  <a:srgbClr val="CCCCCC"/>
                </a:solidFill>
                <a:latin typeface="Arial MT"/>
                <a:cs typeface="Arial MT"/>
              </a:rPr>
              <a:t>,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435" y="401227"/>
            <a:ext cx="9136565" cy="46066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31435" y="1047647"/>
            <a:ext cx="9137015" cy="0"/>
          </a:xfrm>
          <a:custGeom>
            <a:avLst/>
            <a:gdLst/>
            <a:ahLst/>
            <a:cxnLst/>
            <a:rect l="l" t="t" r="r" b="b"/>
            <a:pathLst>
              <a:path w="9137015">
                <a:moveTo>
                  <a:pt x="0" y="0"/>
                </a:moveTo>
                <a:lnTo>
                  <a:pt x="9136564" y="0"/>
                </a:lnTo>
              </a:path>
            </a:pathLst>
          </a:custGeom>
          <a:ln w="29720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6508" y="4703266"/>
            <a:ext cx="1011043" cy="1337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8370" y="2028422"/>
            <a:ext cx="208156" cy="1783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2195" y="4703266"/>
            <a:ext cx="1070517" cy="13374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31435" y="2028422"/>
            <a:ext cx="9129395" cy="2801620"/>
            <a:chOff x="7434" y="2028422"/>
            <a:chExt cx="9129395" cy="28016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926" y="2028422"/>
              <a:ext cx="2141034" cy="27640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34" y="2028422"/>
              <a:ext cx="9129395" cy="2801620"/>
            </a:xfrm>
            <a:custGeom>
              <a:avLst/>
              <a:gdLst/>
              <a:ahLst/>
              <a:cxnLst/>
              <a:rect l="l" t="t" r="r" b="b"/>
              <a:pathLst>
                <a:path w="9129395" h="2801620">
                  <a:moveTo>
                    <a:pt x="9129130" y="2801156"/>
                  </a:moveTo>
                  <a:lnTo>
                    <a:pt x="0" y="2801156"/>
                  </a:lnTo>
                  <a:lnTo>
                    <a:pt x="0" y="0"/>
                  </a:lnTo>
                  <a:lnTo>
                    <a:pt x="9129130" y="0"/>
                  </a:lnTo>
                  <a:lnTo>
                    <a:pt x="9129130" y="2801156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31435" y="5015331"/>
            <a:ext cx="9129395" cy="252729"/>
          </a:xfrm>
          <a:custGeom>
            <a:avLst/>
            <a:gdLst/>
            <a:ahLst/>
            <a:cxnLst/>
            <a:rect l="l" t="t" r="r" b="b"/>
            <a:pathLst>
              <a:path w="9129395" h="252729">
                <a:moveTo>
                  <a:pt x="9129130" y="252624"/>
                </a:moveTo>
                <a:lnTo>
                  <a:pt x="0" y="252624"/>
                </a:lnTo>
                <a:lnTo>
                  <a:pt x="0" y="0"/>
                </a:lnTo>
                <a:lnTo>
                  <a:pt x="9129130" y="0"/>
                </a:lnTo>
                <a:lnTo>
                  <a:pt x="9129130" y="25262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7559" y="4893654"/>
            <a:ext cx="1327150" cy="397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400" spc="-320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46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7399" y="4905264"/>
            <a:ext cx="171132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350" spc="-355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23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44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0" y="411480"/>
            <a:ext cx="9128760" cy="434340"/>
          </a:xfrm>
          <a:custGeom>
            <a:avLst/>
            <a:gdLst/>
            <a:ahLst/>
            <a:cxnLst/>
            <a:rect l="l" t="t" r="r" b="b"/>
            <a:pathLst>
              <a:path w="9128760" h="434340">
                <a:moveTo>
                  <a:pt x="9128760" y="434340"/>
                </a:moveTo>
                <a:lnTo>
                  <a:pt x="0" y="434340"/>
                </a:lnTo>
                <a:lnTo>
                  <a:pt x="0" y="0"/>
                </a:lnTo>
                <a:lnTo>
                  <a:pt x="9128760" y="0"/>
                </a:lnTo>
                <a:lnTo>
                  <a:pt x="9128760" y="43434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9779" y="2042161"/>
            <a:ext cx="1645920" cy="1676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31620" y="2042160"/>
            <a:ext cx="9128760" cy="198120"/>
            <a:chOff x="7620" y="2042160"/>
            <a:chExt cx="9128760" cy="198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042160"/>
              <a:ext cx="1645920" cy="198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20" y="2042160"/>
              <a:ext cx="9128760" cy="190500"/>
            </a:xfrm>
            <a:custGeom>
              <a:avLst/>
              <a:gdLst/>
              <a:ahLst/>
              <a:cxnLst/>
              <a:rect l="l" t="t" r="r" b="b"/>
              <a:pathLst>
                <a:path w="9128760" h="190500">
                  <a:moveTo>
                    <a:pt x="912876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19050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8941" y="2621279"/>
            <a:ext cx="1645919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5781" y="2773679"/>
            <a:ext cx="259079" cy="1219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531620" y="2590800"/>
            <a:ext cx="9136380" cy="662940"/>
            <a:chOff x="7620" y="2590800"/>
            <a:chExt cx="9136380" cy="6629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8220" y="2590800"/>
              <a:ext cx="2118360" cy="4419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20" y="2590800"/>
              <a:ext cx="9128760" cy="434340"/>
            </a:xfrm>
            <a:custGeom>
              <a:avLst/>
              <a:gdLst/>
              <a:ahLst/>
              <a:cxnLst/>
              <a:rect l="l" t="t" r="r" b="b"/>
              <a:pathLst>
                <a:path w="9128760" h="434339">
                  <a:moveTo>
                    <a:pt x="9128760" y="434340"/>
                  </a:moveTo>
                  <a:lnTo>
                    <a:pt x="0" y="43434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43434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" y="3048000"/>
              <a:ext cx="9136380" cy="533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20" y="3048000"/>
              <a:ext cx="9128760" cy="45720"/>
            </a:xfrm>
            <a:custGeom>
              <a:avLst/>
              <a:gdLst/>
              <a:ahLst/>
              <a:cxnLst/>
              <a:rect l="l" t="t" r="r" b="b"/>
              <a:pathLst>
                <a:path w="9128760" h="45719">
                  <a:moveTo>
                    <a:pt x="912876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457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0" y="3116580"/>
              <a:ext cx="9136380" cy="685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20" y="3116580"/>
              <a:ext cx="9128760" cy="60960"/>
            </a:xfrm>
            <a:custGeom>
              <a:avLst/>
              <a:gdLst/>
              <a:ahLst/>
              <a:cxnLst/>
              <a:rect l="l" t="t" r="r" b="b"/>
              <a:pathLst>
                <a:path w="9128760" h="60960">
                  <a:moveTo>
                    <a:pt x="9128760" y="60960"/>
                  </a:moveTo>
                  <a:lnTo>
                    <a:pt x="0" y="6096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6096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0" y="3192780"/>
              <a:ext cx="9136380" cy="609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20" y="3192780"/>
              <a:ext cx="9128760" cy="53340"/>
            </a:xfrm>
            <a:custGeom>
              <a:avLst/>
              <a:gdLst/>
              <a:ahLst/>
              <a:cxnLst/>
              <a:rect l="l" t="t" r="r" b="b"/>
              <a:pathLst>
                <a:path w="9128760" h="53339">
                  <a:moveTo>
                    <a:pt x="9128760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5334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13220" y="3924300"/>
            <a:ext cx="1645920" cy="1066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531620" y="3261359"/>
            <a:ext cx="9128760" cy="769620"/>
            <a:chOff x="7620" y="3261359"/>
            <a:chExt cx="9128760" cy="76962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300" y="3261359"/>
              <a:ext cx="2194560" cy="7696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20" y="3261359"/>
              <a:ext cx="9128760" cy="762000"/>
            </a:xfrm>
            <a:custGeom>
              <a:avLst/>
              <a:gdLst/>
              <a:ahLst/>
              <a:cxnLst/>
              <a:rect l="l" t="t" r="r" b="b"/>
              <a:pathLst>
                <a:path w="9128760" h="762000">
                  <a:moveTo>
                    <a:pt x="912876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76200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531620" y="4709159"/>
            <a:ext cx="9128760" cy="114300"/>
            <a:chOff x="7620" y="4709159"/>
            <a:chExt cx="9128760" cy="11430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5179" y="4716779"/>
              <a:ext cx="190500" cy="1066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20" y="4709159"/>
              <a:ext cx="9128760" cy="114300"/>
            </a:xfrm>
            <a:custGeom>
              <a:avLst/>
              <a:gdLst/>
              <a:ahLst/>
              <a:cxnLst/>
              <a:rect l="l" t="t" r="r" b="b"/>
              <a:pathLst>
                <a:path w="9128760" h="114300">
                  <a:moveTo>
                    <a:pt x="912876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9128760" y="0"/>
                  </a:lnTo>
                  <a:lnTo>
                    <a:pt x="9128760" y="11430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31620" y="5013960"/>
            <a:ext cx="9128760" cy="259079"/>
          </a:xfrm>
          <a:custGeom>
            <a:avLst/>
            <a:gdLst/>
            <a:ahLst/>
            <a:cxnLst/>
            <a:rect l="l" t="t" r="r" b="b"/>
            <a:pathLst>
              <a:path w="9128760" h="259079">
                <a:moveTo>
                  <a:pt x="9128760" y="259079"/>
                </a:moveTo>
                <a:lnTo>
                  <a:pt x="0" y="259079"/>
                </a:lnTo>
                <a:lnTo>
                  <a:pt x="0" y="0"/>
                </a:lnTo>
                <a:lnTo>
                  <a:pt x="9128760" y="0"/>
                </a:lnTo>
                <a:lnTo>
                  <a:pt x="9128760" y="25907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38885" y="4908550"/>
            <a:ext cx="134874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50" spc="-310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23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430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34142" y="4914900"/>
            <a:ext cx="17513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300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23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380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558" y="422960"/>
            <a:ext cx="9129395" cy="347980"/>
          </a:xfrm>
          <a:custGeom>
            <a:avLst/>
            <a:gdLst/>
            <a:ahLst/>
            <a:cxnLst/>
            <a:rect l="l" t="t" r="r" b="b"/>
            <a:pathLst>
              <a:path w="9129395" h="347980">
                <a:moveTo>
                  <a:pt x="9204960" y="350520"/>
                </a:moveTo>
                <a:lnTo>
                  <a:pt x="0" y="350520"/>
                </a:lnTo>
                <a:lnTo>
                  <a:pt x="0" y="0"/>
                </a:lnTo>
                <a:lnTo>
                  <a:pt x="9204960" y="0"/>
                </a:lnTo>
                <a:lnTo>
                  <a:pt x="9204960" y="35052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558" y="1623866"/>
            <a:ext cx="9129395" cy="280035"/>
          </a:xfrm>
          <a:custGeom>
            <a:avLst/>
            <a:gdLst/>
            <a:ahLst/>
            <a:cxnLst/>
            <a:rect l="l" t="t" r="r" b="b"/>
            <a:pathLst>
              <a:path w="9129395" h="280035">
                <a:moveTo>
                  <a:pt x="9204960" y="281940"/>
                </a:moveTo>
                <a:lnTo>
                  <a:pt x="0" y="281940"/>
                </a:lnTo>
                <a:lnTo>
                  <a:pt x="0" y="0"/>
                </a:lnTo>
                <a:lnTo>
                  <a:pt x="9204960" y="0"/>
                </a:lnTo>
                <a:lnTo>
                  <a:pt x="9204960" y="28194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2724" y="1515496"/>
            <a:ext cx="6038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87350" algn="l"/>
              </a:tabLst>
            </a:pPr>
            <a:r>
              <a:rPr sz="2450" b="0" spc="-420" dirty="0">
                <a:solidFill>
                  <a:srgbClr val="5D3821"/>
                </a:solidFill>
                <a:latin typeface="Arial MT"/>
                <a:cs typeface="Arial MT"/>
              </a:rPr>
              <a:t>ss</a:t>
            </a:r>
            <a:r>
              <a:rPr sz="2450" b="0" dirty="0">
                <a:solidFill>
                  <a:srgbClr val="5D3821"/>
                </a:solidFill>
                <a:latin typeface="Arial MT"/>
                <a:cs typeface="Arial MT"/>
              </a:rPr>
              <a:t>	</a:t>
            </a:r>
            <a:r>
              <a:rPr sz="2450" b="0" spc="-130" dirty="0">
                <a:solidFill>
                  <a:srgbClr val="BA9075"/>
                </a:solidFill>
                <a:latin typeface="Arial MT"/>
                <a:cs typeface="Arial MT"/>
              </a:rPr>
              <a:t>c.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24" y="1515496"/>
            <a:ext cx="325310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352040" algn="l"/>
                <a:tab pos="2828290" algn="l"/>
              </a:tabLst>
            </a:pPr>
            <a:r>
              <a:rPr sz="2450" spc="-310" dirty="0">
                <a:solidFill>
                  <a:srgbClr val="E9E9E9"/>
                </a:solidFill>
                <a:latin typeface="Arial MT"/>
                <a:cs typeface="Arial MT"/>
              </a:rPr>
              <a:t>Slope</a:t>
            </a:r>
            <a:r>
              <a:rPr sz="2450" dirty="0">
                <a:solidFill>
                  <a:srgbClr val="E9E9E9"/>
                </a:solidFill>
                <a:latin typeface="Arial MT"/>
                <a:cs typeface="Arial MT"/>
              </a:rPr>
              <a:t> </a:t>
            </a:r>
            <a:r>
              <a:rPr sz="2450" spc="-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50" spc="-2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50" spc="-185" dirty="0">
                <a:solidFill>
                  <a:srgbClr val="E9E9E9"/>
                </a:solidFill>
                <a:latin typeface="Arial MT"/>
                <a:cs typeface="Arial MT"/>
              </a:rPr>
              <a:t>line</a:t>
            </a:r>
            <a:r>
              <a:rPr sz="2450" spc="80" dirty="0">
                <a:solidFill>
                  <a:srgbClr val="E9E9E9"/>
                </a:solidFill>
                <a:latin typeface="Arial MT"/>
                <a:cs typeface="Arial MT"/>
              </a:rPr>
              <a:t> </a:t>
            </a:r>
            <a:r>
              <a:rPr sz="2450" spc="-1500" dirty="0">
                <a:solidFill>
                  <a:srgbClr val="C6C6C6"/>
                </a:solidFill>
                <a:latin typeface="Arial MT"/>
                <a:cs typeface="Arial MT"/>
              </a:rPr>
              <a:t>—</a:t>
            </a:r>
            <a:r>
              <a:rPr sz="2450" dirty="0">
                <a:solidFill>
                  <a:srgbClr val="C6C6C6"/>
                </a:solidFill>
                <a:latin typeface="Arial MT"/>
                <a:cs typeface="Arial MT"/>
              </a:rPr>
              <a:t>	</a:t>
            </a:r>
            <a:r>
              <a:rPr sz="2450" spc="-50" dirty="0">
                <a:solidFill>
                  <a:srgbClr val="ACACAC"/>
                </a:solidFill>
                <a:latin typeface="Arial MT"/>
                <a:cs typeface="Arial MT"/>
              </a:rPr>
              <a:t>s</a:t>
            </a:r>
            <a:r>
              <a:rPr sz="2450" dirty="0">
                <a:solidFill>
                  <a:srgbClr val="ACACAC"/>
                </a:solidFill>
                <a:latin typeface="Arial MT"/>
                <a:cs typeface="Arial MT"/>
              </a:rPr>
              <a:t>	</a:t>
            </a:r>
            <a:r>
              <a:rPr sz="2450" spc="-20" dirty="0">
                <a:solidFill>
                  <a:srgbClr val="ACACAC"/>
                </a:solidFill>
                <a:latin typeface="Arial MT"/>
                <a:cs typeface="Arial MT"/>
              </a:rPr>
              <a:t>s</a:t>
            </a:r>
            <a:r>
              <a:rPr sz="2450" spc="-170" dirty="0">
                <a:solidFill>
                  <a:srgbClr val="ACACAC"/>
                </a:solidFill>
                <a:latin typeface="Arial MT"/>
                <a:cs typeface="Arial MT"/>
              </a:rPr>
              <a:t> </a:t>
            </a:r>
            <a:r>
              <a:rPr sz="2450" spc="35" dirty="0">
                <a:solidFill>
                  <a:srgbClr val="C8C8C8"/>
                </a:solidFill>
                <a:latin typeface="Arial MT"/>
                <a:cs typeface="Arial MT"/>
              </a:rPr>
              <a:t>=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1558" y="2137461"/>
            <a:ext cx="9129395" cy="272415"/>
          </a:xfrm>
          <a:custGeom>
            <a:avLst/>
            <a:gdLst/>
            <a:ahLst/>
            <a:cxnLst/>
            <a:rect l="l" t="t" r="r" b="b"/>
            <a:pathLst>
              <a:path w="9129395" h="272414">
                <a:moveTo>
                  <a:pt x="9204960" y="274320"/>
                </a:moveTo>
                <a:lnTo>
                  <a:pt x="0" y="274320"/>
                </a:lnTo>
                <a:lnTo>
                  <a:pt x="0" y="0"/>
                </a:lnTo>
                <a:lnTo>
                  <a:pt x="9204960" y="0"/>
                </a:lnTo>
                <a:lnTo>
                  <a:pt x="9204960" y="27432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8" y="2643503"/>
            <a:ext cx="9129395" cy="272415"/>
          </a:xfrm>
          <a:custGeom>
            <a:avLst/>
            <a:gdLst/>
            <a:ahLst/>
            <a:cxnLst/>
            <a:rect l="l" t="t" r="r" b="b"/>
            <a:pathLst>
              <a:path w="9129395" h="272414">
                <a:moveTo>
                  <a:pt x="9204960" y="274320"/>
                </a:moveTo>
                <a:lnTo>
                  <a:pt x="0" y="274320"/>
                </a:lnTo>
                <a:lnTo>
                  <a:pt x="0" y="0"/>
                </a:lnTo>
                <a:lnTo>
                  <a:pt x="9204960" y="0"/>
                </a:lnTo>
                <a:lnTo>
                  <a:pt x="9204960" y="27432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0807" y="1925774"/>
            <a:ext cx="3799840" cy="10166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4005" indent="-280670">
              <a:spcBef>
                <a:spcPts val="940"/>
              </a:spcBef>
              <a:buChar char="•"/>
              <a:tabLst>
                <a:tab pos="294005" algn="l"/>
              </a:tabLst>
            </a:pPr>
            <a:r>
              <a:rPr sz="2450" spc="-320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245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50" spc="-295" dirty="0">
                <a:solidFill>
                  <a:srgbClr val="EFEFEF"/>
                </a:solidFill>
                <a:latin typeface="Arial MT"/>
                <a:cs typeface="Arial MT"/>
              </a:rPr>
              <a:t>Accumulator</a:t>
            </a:r>
            <a:endParaRPr sz="2450">
              <a:latin typeface="Arial MT"/>
              <a:cs typeface="Arial MT"/>
            </a:endParaRPr>
          </a:p>
          <a:p>
            <a:pPr marL="292735" indent="-280035">
              <a:spcBef>
                <a:spcPts val="894"/>
              </a:spcBef>
              <a:buChar char="•"/>
              <a:tabLst>
                <a:tab pos="292735" algn="l"/>
              </a:tabLst>
            </a:pPr>
            <a:r>
              <a:rPr sz="2600" spc="-46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Arial MT"/>
                <a:cs typeface="Arial MT"/>
              </a:rPr>
              <a:t>Pemop</a:t>
            </a:r>
            <a:r>
              <a:rPr sz="26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425" dirty="0">
                <a:solidFill>
                  <a:srgbClr val="E9E9E9"/>
                </a:solidFill>
                <a:latin typeface="Arial MT"/>
                <a:cs typeface="Arial MT"/>
              </a:rPr>
              <a:t>and</a:t>
            </a:r>
            <a:r>
              <a:rPr sz="2600" spc="-65" dirty="0">
                <a:solidFill>
                  <a:srgbClr val="E9E9E9"/>
                </a:solidFill>
                <a:latin typeface="Arial MT"/>
                <a:cs typeface="Arial MT"/>
              </a:rPr>
              <a:t> </a:t>
            </a:r>
            <a:r>
              <a:rPr sz="2600" spc="-365" dirty="0">
                <a:solidFill>
                  <a:srgbClr val="FFFFFF"/>
                </a:solidFill>
                <a:latin typeface="Arial MT"/>
                <a:cs typeface="Arial MT"/>
              </a:rPr>
              <a:t>Computation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31558" y="3919936"/>
            <a:ext cx="9129395" cy="287020"/>
            <a:chOff x="7557" y="3919936"/>
            <a:chExt cx="9129395" cy="2870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3" y="3919936"/>
              <a:ext cx="4194148" cy="2870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57" y="3919936"/>
              <a:ext cx="9129395" cy="287020"/>
            </a:xfrm>
            <a:custGeom>
              <a:avLst/>
              <a:gdLst/>
              <a:ahLst/>
              <a:cxnLst/>
              <a:rect l="l" t="t" r="r" b="b"/>
              <a:pathLst>
                <a:path w="9129395" h="287020">
                  <a:moveTo>
                    <a:pt x="9204960" y="289560"/>
                  </a:moveTo>
                  <a:lnTo>
                    <a:pt x="0" y="289560"/>
                  </a:lnTo>
                  <a:lnTo>
                    <a:pt x="0" y="0"/>
                  </a:lnTo>
                  <a:lnTo>
                    <a:pt x="9204960" y="0"/>
                  </a:lnTo>
                  <a:lnTo>
                    <a:pt x="9204960" y="28956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531558" y="4614799"/>
            <a:ext cx="9129395" cy="234315"/>
          </a:xfrm>
          <a:custGeom>
            <a:avLst/>
            <a:gdLst/>
            <a:ahLst/>
            <a:cxnLst/>
            <a:rect l="l" t="t" r="r" b="b"/>
            <a:pathLst>
              <a:path w="9129395" h="234314">
                <a:moveTo>
                  <a:pt x="9204960" y="236220"/>
                </a:moveTo>
                <a:lnTo>
                  <a:pt x="0" y="236220"/>
                </a:lnTo>
                <a:lnTo>
                  <a:pt x="0" y="0"/>
                </a:lnTo>
                <a:lnTo>
                  <a:pt x="9204960" y="0"/>
                </a:lnTo>
                <a:lnTo>
                  <a:pt x="9204960" y="23622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1558" y="5128395"/>
            <a:ext cx="9129395" cy="280035"/>
          </a:xfrm>
          <a:custGeom>
            <a:avLst/>
            <a:gdLst/>
            <a:ahLst/>
            <a:cxnLst/>
            <a:rect l="l" t="t" r="r" b="b"/>
            <a:pathLst>
              <a:path w="9129395" h="280035">
                <a:moveTo>
                  <a:pt x="9204960" y="281940"/>
                </a:moveTo>
                <a:lnTo>
                  <a:pt x="0" y="281940"/>
                </a:lnTo>
                <a:lnTo>
                  <a:pt x="0" y="0"/>
                </a:lnTo>
                <a:lnTo>
                  <a:pt x="9204960" y="0"/>
                </a:lnTo>
                <a:lnTo>
                  <a:pt x="9204960" y="28194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52148" y="4369654"/>
            <a:ext cx="3758565" cy="104521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86385" indent="-273685">
              <a:spcBef>
                <a:spcPts val="1245"/>
              </a:spcBef>
              <a:buChar char="•"/>
              <a:tabLst>
                <a:tab pos="286385" algn="l"/>
                <a:tab pos="3243580" algn="l"/>
              </a:tabLst>
            </a:pPr>
            <a:r>
              <a:rPr sz="2350" spc="-175" dirty="0">
                <a:solidFill>
                  <a:srgbClr val="FFFFFF"/>
                </a:solidFill>
                <a:latin typeface="Arial MT"/>
                <a:cs typeface="Arial MT"/>
              </a:rPr>
              <a:t>Orientation</a:t>
            </a:r>
            <a:r>
              <a:rPr sz="23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370" dirty="0">
                <a:solidFill>
                  <a:srgbClr val="CACACA"/>
                </a:solidFill>
                <a:latin typeface="Arial MT"/>
                <a:cs typeface="Arial MT"/>
              </a:rPr>
              <a:t>8</a:t>
            </a:r>
            <a:r>
              <a:rPr sz="2350" spc="55" dirty="0">
                <a:solidFill>
                  <a:srgbClr val="CACACA"/>
                </a:solidFill>
                <a:latin typeface="Arial MT"/>
                <a:cs typeface="Arial MT"/>
              </a:rPr>
              <a:t> </a:t>
            </a:r>
            <a:r>
              <a:rPr sz="2350" spc="-114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3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75" dirty="0">
                <a:solidFill>
                  <a:srgbClr val="FFFFFF"/>
                </a:solidFill>
                <a:latin typeface="Arial MT"/>
                <a:cs typeface="Arial MT"/>
              </a:rPr>
              <a:t>finite:</a:t>
            </a:r>
            <a:r>
              <a:rPr sz="23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470" dirty="0">
                <a:solidFill>
                  <a:srgbClr val="EDEDED"/>
                </a:solidFill>
                <a:latin typeface="Arial MT"/>
                <a:cs typeface="Arial MT"/>
              </a:rPr>
              <a:t>0</a:t>
            </a:r>
            <a:r>
              <a:rPr sz="2350" dirty="0">
                <a:solidFill>
                  <a:srgbClr val="EDEDED"/>
                </a:solidFill>
                <a:latin typeface="Arial MT"/>
                <a:cs typeface="Arial MT"/>
              </a:rPr>
              <a:t>	</a:t>
            </a:r>
            <a:r>
              <a:rPr sz="2350" spc="-434" dirty="0">
                <a:solidFill>
                  <a:srgbClr val="D3D3D3"/>
                </a:solidFill>
                <a:latin typeface="Arial MT"/>
                <a:cs typeface="Arial MT"/>
              </a:rPr>
              <a:t>8</a:t>
            </a:r>
            <a:r>
              <a:rPr sz="2350" spc="-25" dirty="0">
                <a:solidFill>
                  <a:srgbClr val="D3D3D3"/>
                </a:solidFill>
                <a:latin typeface="Arial MT"/>
                <a:cs typeface="Arial MT"/>
              </a:rPr>
              <a:t> </a:t>
            </a:r>
            <a:r>
              <a:rPr sz="2350" spc="-90" dirty="0">
                <a:solidFill>
                  <a:srgbClr val="E2E2E2"/>
                </a:solidFill>
                <a:latin typeface="Arial MT"/>
                <a:cs typeface="Arial MT"/>
              </a:rPr>
              <a:t>&lt;</a:t>
            </a:r>
            <a:r>
              <a:rPr sz="2350" spc="-245" dirty="0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sz="2350" spc="-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2350">
              <a:latin typeface="Arial MT"/>
              <a:cs typeface="Arial MT"/>
            </a:endParaRPr>
          </a:p>
          <a:p>
            <a:pPr marL="284480" indent="-271780">
              <a:spcBef>
                <a:spcPts val="1175"/>
              </a:spcBef>
              <a:buChar char="•"/>
              <a:tabLst>
                <a:tab pos="284480" algn="l"/>
              </a:tabLst>
            </a:pPr>
            <a:r>
              <a:rPr sz="2400" spc="-240" dirty="0">
                <a:solidFill>
                  <a:srgbClr val="FFFFFF"/>
                </a:solidFill>
                <a:latin typeface="Arial MT"/>
                <a:cs typeface="Arial MT"/>
              </a:rPr>
              <a:t>Distance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i="1" spc="-470" dirty="0">
                <a:solidFill>
                  <a:srgbClr val="EBEBEB"/>
                </a:solidFill>
                <a:latin typeface="Arial"/>
                <a:cs typeface="Arial"/>
              </a:rPr>
              <a:t>p</a:t>
            </a:r>
            <a:r>
              <a:rPr sz="2400" i="1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2F2F2"/>
                </a:solidFill>
                <a:latin typeface="Arial MT"/>
                <a:cs typeface="Arial MT"/>
              </a:rPr>
              <a:t>finite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1"/>
            <a:ext cx="9143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199" y="417380"/>
            <a:ext cx="9130030" cy="345440"/>
          </a:xfrm>
          <a:custGeom>
            <a:avLst/>
            <a:gdLst/>
            <a:ahLst/>
            <a:cxnLst/>
            <a:rect l="l" t="t" r="r" b="b"/>
            <a:pathLst>
              <a:path w="9130030" h="345440">
                <a:moveTo>
                  <a:pt x="9129600" y="345418"/>
                </a:moveTo>
                <a:lnTo>
                  <a:pt x="0" y="345418"/>
                </a:lnTo>
                <a:lnTo>
                  <a:pt x="0" y="0"/>
                </a:lnTo>
                <a:lnTo>
                  <a:pt x="9129600" y="0"/>
                </a:lnTo>
                <a:lnTo>
                  <a:pt x="9129600" y="34541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2585" y="216381"/>
            <a:ext cx="416432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b="0" spc="-505" dirty="0">
                <a:solidFill>
                  <a:srgbClr val="A58C1D"/>
                </a:solidFill>
                <a:latin typeface="Arial MT"/>
                <a:cs typeface="Arial MT"/>
              </a:rPr>
              <a:t>Better</a:t>
            </a:r>
            <a:r>
              <a:rPr sz="4200" b="0" spc="40" dirty="0">
                <a:solidFill>
                  <a:srgbClr val="A58C1D"/>
                </a:solidFill>
                <a:latin typeface="Arial MT"/>
                <a:cs typeface="Arial MT"/>
              </a:rPr>
              <a:t> </a:t>
            </a:r>
            <a:r>
              <a:rPr sz="4200" b="0" spc="-555" dirty="0">
                <a:solidFill>
                  <a:srgbClr val="A38C26"/>
                </a:solidFill>
                <a:latin typeface="Arial MT"/>
                <a:cs typeface="Arial MT"/>
              </a:rPr>
              <a:t>Parameterization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199" y="1381675"/>
            <a:ext cx="9130030" cy="273685"/>
          </a:xfrm>
          <a:custGeom>
            <a:avLst/>
            <a:gdLst/>
            <a:ahLst/>
            <a:cxnLst/>
            <a:rect l="l" t="t" r="r" b="b"/>
            <a:pathLst>
              <a:path w="9130030" h="273685">
                <a:moveTo>
                  <a:pt x="9129600" y="273456"/>
                </a:moveTo>
                <a:lnTo>
                  <a:pt x="0" y="273456"/>
                </a:lnTo>
                <a:lnTo>
                  <a:pt x="0" y="0"/>
                </a:lnTo>
                <a:lnTo>
                  <a:pt x="9129600" y="0"/>
                </a:lnTo>
                <a:lnTo>
                  <a:pt x="9129600" y="27345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1563" y="1241842"/>
            <a:ext cx="14001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650" spc="-450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26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58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9478" y="1289816"/>
            <a:ext cx="182118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250" spc="-225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22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33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1199" y="2072512"/>
            <a:ext cx="9130030" cy="461009"/>
            <a:chOff x="7199" y="2072511"/>
            <a:chExt cx="9130030" cy="46100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7599" y="2072511"/>
              <a:ext cx="237599" cy="2158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" y="2072511"/>
              <a:ext cx="9130030" cy="461009"/>
            </a:xfrm>
            <a:custGeom>
              <a:avLst/>
              <a:gdLst/>
              <a:ahLst/>
              <a:cxnLst/>
              <a:rect l="l" t="t" r="r" b="b"/>
              <a:pathLst>
                <a:path w="9130030" h="461010">
                  <a:moveTo>
                    <a:pt x="9129600" y="460558"/>
                  </a:moveTo>
                  <a:lnTo>
                    <a:pt x="0" y="460558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460558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31200" y="2676995"/>
            <a:ext cx="9137015" cy="64769"/>
            <a:chOff x="7199" y="2676994"/>
            <a:chExt cx="9137015" cy="64769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9" y="2676994"/>
              <a:ext cx="9136799" cy="215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" y="2676994"/>
              <a:ext cx="9136799" cy="647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99" y="2705779"/>
              <a:ext cx="9130030" cy="29209"/>
            </a:xfrm>
            <a:custGeom>
              <a:avLst/>
              <a:gdLst/>
              <a:ahLst/>
              <a:cxnLst/>
              <a:rect l="l" t="t" r="r" b="b"/>
              <a:pathLst>
                <a:path w="9130030" h="29210">
                  <a:moveTo>
                    <a:pt x="9129600" y="28784"/>
                  </a:moveTo>
                  <a:lnTo>
                    <a:pt x="0" y="28784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2878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31200" y="2799331"/>
            <a:ext cx="9137015" cy="29209"/>
            <a:chOff x="7199" y="2799330"/>
            <a:chExt cx="9137015" cy="2920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9" y="2799330"/>
              <a:ext cx="9136799" cy="287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99" y="2799330"/>
              <a:ext cx="9130030" cy="21590"/>
            </a:xfrm>
            <a:custGeom>
              <a:avLst/>
              <a:gdLst/>
              <a:ahLst/>
              <a:cxnLst/>
              <a:rect l="l" t="t" r="r" b="b"/>
              <a:pathLst>
                <a:path w="9130030" h="21589">
                  <a:moveTo>
                    <a:pt x="9129600" y="21588"/>
                  </a:moveTo>
                  <a:lnTo>
                    <a:pt x="0" y="21588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21588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31200" y="2936058"/>
            <a:ext cx="9137015" cy="223520"/>
            <a:chOff x="7199" y="2936058"/>
            <a:chExt cx="9137015" cy="22352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9" y="2936058"/>
              <a:ext cx="9136799" cy="719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99" y="2936058"/>
              <a:ext cx="9130030" cy="64769"/>
            </a:xfrm>
            <a:custGeom>
              <a:avLst/>
              <a:gdLst/>
              <a:ahLst/>
              <a:cxnLst/>
              <a:rect l="l" t="t" r="r" b="b"/>
              <a:pathLst>
                <a:path w="9130030" h="64769">
                  <a:moveTo>
                    <a:pt x="9129600" y="64765"/>
                  </a:moveTo>
                  <a:lnTo>
                    <a:pt x="0" y="64765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6476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9" y="3015217"/>
              <a:ext cx="9136799" cy="1439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99" y="3015217"/>
              <a:ext cx="9130030" cy="137160"/>
            </a:xfrm>
            <a:custGeom>
              <a:avLst/>
              <a:gdLst/>
              <a:ahLst/>
              <a:cxnLst/>
              <a:rect l="l" t="t" r="r" b="b"/>
              <a:pathLst>
                <a:path w="9130030" h="137160">
                  <a:moveTo>
                    <a:pt x="9129600" y="136728"/>
                  </a:moveTo>
                  <a:lnTo>
                    <a:pt x="0" y="136728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136728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531200" y="3259889"/>
            <a:ext cx="9137015" cy="36195"/>
            <a:chOff x="7199" y="3259888"/>
            <a:chExt cx="9137015" cy="3619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9" y="3259888"/>
              <a:ext cx="9136799" cy="359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99" y="3259888"/>
              <a:ext cx="9130030" cy="29209"/>
            </a:xfrm>
            <a:custGeom>
              <a:avLst/>
              <a:gdLst/>
              <a:ahLst/>
              <a:cxnLst/>
              <a:rect l="l" t="t" r="r" b="b"/>
              <a:pathLst>
                <a:path w="9130030" h="29210">
                  <a:moveTo>
                    <a:pt x="9129600" y="28784"/>
                  </a:moveTo>
                  <a:lnTo>
                    <a:pt x="0" y="28784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2878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531199" y="3396617"/>
            <a:ext cx="9130030" cy="777240"/>
            <a:chOff x="7199" y="3396617"/>
            <a:chExt cx="9130030" cy="77724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7999" y="3396617"/>
              <a:ext cx="1555200" cy="93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0000" y="3396617"/>
              <a:ext cx="1555200" cy="1079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9" y="3396617"/>
              <a:ext cx="9130030" cy="100965"/>
            </a:xfrm>
            <a:custGeom>
              <a:avLst/>
              <a:gdLst/>
              <a:ahLst/>
              <a:cxnLst/>
              <a:rect l="l" t="t" r="r" b="b"/>
              <a:pathLst>
                <a:path w="9130030" h="100964">
                  <a:moveTo>
                    <a:pt x="9129600" y="100747"/>
                  </a:moveTo>
                  <a:lnTo>
                    <a:pt x="0" y="100747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10074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2799" y="3511756"/>
              <a:ext cx="1555200" cy="1583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8399" y="3756427"/>
              <a:ext cx="489599" cy="575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07999" y="3554933"/>
              <a:ext cx="1555200" cy="2446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99" y="3511756"/>
              <a:ext cx="9130030" cy="295275"/>
            </a:xfrm>
            <a:custGeom>
              <a:avLst/>
              <a:gdLst/>
              <a:ahLst/>
              <a:cxnLst/>
              <a:rect l="l" t="t" r="r" b="b"/>
              <a:pathLst>
                <a:path w="9130030" h="295275">
                  <a:moveTo>
                    <a:pt x="9129600" y="295045"/>
                  </a:moveTo>
                  <a:lnTo>
                    <a:pt x="0" y="295045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29504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16000" y="3835586"/>
              <a:ext cx="1555200" cy="2374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1599" y="3842782"/>
              <a:ext cx="1555200" cy="1727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5599" y="3943530"/>
              <a:ext cx="1555200" cy="2302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99" y="3835586"/>
              <a:ext cx="9130030" cy="331470"/>
            </a:xfrm>
            <a:custGeom>
              <a:avLst/>
              <a:gdLst/>
              <a:ahLst/>
              <a:cxnLst/>
              <a:rect l="l" t="t" r="r" b="b"/>
              <a:pathLst>
                <a:path w="9130030" h="331470">
                  <a:moveTo>
                    <a:pt x="9129600" y="331026"/>
                  </a:moveTo>
                  <a:lnTo>
                    <a:pt x="0" y="331026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331026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531199" y="4396892"/>
            <a:ext cx="9130030" cy="230504"/>
            <a:chOff x="7199" y="4396892"/>
            <a:chExt cx="9130030" cy="230504"/>
          </a:xfrm>
        </p:grpSpPr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22400" y="4440069"/>
              <a:ext cx="1555200" cy="1439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90399" y="4396892"/>
              <a:ext cx="1483199" cy="5756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18399" y="4468854"/>
              <a:ext cx="1555200" cy="15831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9999" y="4411284"/>
              <a:ext cx="1555200" cy="4317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99" y="4396892"/>
              <a:ext cx="9130030" cy="223520"/>
            </a:xfrm>
            <a:custGeom>
              <a:avLst/>
              <a:gdLst/>
              <a:ahLst/>
              <a:cxnLst/>
              <a:rect l="l" t="t" r="r" b="b"/>
              <a:pathLst>
                <a:path w="9130030" h="223520">
                  <a:moveTo>
                    <a:pt x="9129600" y="223082"/>
                  </a:moveTo>
                  <a:lnTo>
                    <a:pt x="0" y="223082"/>
                  </a:lnTo>
                  <a:lnTo>
                    <a:pt x="0" y="0"/>
                  </a:lnTo>
                  <a:lnTo>
                    <a:pt x="9129600" y="0"/>
                  </a:lnTo>
                  <a:lnTo>
                    <a:pt x="9129600" y="223082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531199" y="5109318"/>
            <a:ext cx="9130030" cy="273685"/>
          </a:xfrm>
          <a:custGeom>
            <a:avLst/>
            <a:gdLst/>
            <a:ahLst/>
            <a:cxnLst/>
            <a:rect l="l" t="t" r="r" b="b"/>
            <a:pathLst>
              <a:path w="9130030" h="273685">
                <a:moveTo>
                  <a:pt x="9129600" y="273456"/>
                </a:moveTo>
                <a:lnTo>
                  <a:pt x="0" y="273456"/>
                </a:lnTo>
                <a:lnTo>
                  <a:pt x="0" y="0"/>
                </a:lnTo>
                <a:lnTo>
                  <a:pt x="9129600" y="0"/>
                </a:lnTo>
                <a:lnTo>
                  <a:pt x="9129600" y="27345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7F4C24-7CE2-353F-6F3F-4B5B120D0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07950"/>
            <a:ext cx="10515600" cy="839788"/>
          </a:xfrm>
        </p:spPr>
        <p:txBody>
          <a:bodyPr/>
          <a:lstStyle/>
          <a:p>
            <a:pPr eaLnBrk="1" hangingPunct="1"/>
            <a:r>
              <a:rPr lang="en-IE" altLang="en-US" sz="3600" b="1"/>
              <a:t>Problems With Single Value Thresholding</a:t>
            </a:r>
            <a:endParaRPr lang="en-US" altLang="en-US" sz="3600" b="1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228C0E-8C2B-F42B-EAD7-72990CC73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333500"/>
            <a:ext cx="11791950" cy="55245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dirty="0"/>
              <a:t>Single value thresholding only works for bimodal histograms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dirty="0"/>
              <a:t>Images with other kinds of histograms need more than a single threshold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u="sng" dirty="0"/>
              <a:t>Basic Adaptive Thresholding</a:t>
            </a:r>
            <a:endParaRPr lang="en-IE" altLang="en-US" b="1" u="sng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dirty="0"/>
              <a:t>An approach to handling situations in which single value thresholding will not work is to divide an image into sub images and threshold these individually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dirty="0"/>
              <a:t>Since the threshold for each pixel depends on its location within an image this technique is said to </a:t>
            </a:r>
            <a:r>
              <a:rPr lang="en-IE" altLang="en-US" i="1" dirty="0"/>
              <a:t>adaptive</a:t>
            </a:r>
            <a:endParaRPr lang="en-US" altLang="en-US" i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E6254DD8-0CCE-6D1C-32A6-2307D6DE3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8" r="6589" b="7004"/>
          <a:stretch>
            <a:fillRect/>
          </a:stretch>
        </p:blipFill>
        <p:spPr bwMode="auto">
          <a:xfrm>
            <a:off x="5762625" y="4275138"/>
            <a:ext cx="619125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1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31E65FA-C744-9415-E722-B4436B8E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9" t="21934" r="39845" b="48334"/>
          <a:stretch/>
        </p:blipFill>
        <p:spPr bwMode="auto">
          <a:xfrm>
            <a:off x="59552" y="1685925"/>
            <a:ext cx="6017398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3F774383-C432-B3AF-642D-AB56F938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4" t="51527" r="39844" b="13055"/>
          <a:stretch>
            <a:fillRect/>
          </a:stretch>
        </p:blipFill>
        <p:spPr bwMode="auto">
          <a:xfrm>
            <a:off x="6472238" y="1390650"/>
            <a:ext cx="54911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1">
            <a:extLst>
              <a:ext uri="{FF2B5EF4-FFF2-40B4-BE49-F238E27FC236}">
                <a16:creationId xmlns:a16="http://schemas.microsoft.com/office/drawing/2014/main" id="{BB1B64B6-B8D4-52AF-E37E-532C9D86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07950"/>
            <a:ext cx="1051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</a:rPr>
              <a:t>Otsu Thresholding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70229-BB94-998B-2D11-4078187A377D}"/>
              </a:ext>
            </a:extLst>
          </p:cNvPr>
          <p:cNvSpPr txBox="1"/>
          <p:nvPr/>
        </p:nvSpPr>
        <p:spPr>
          <a:xfrm>
            <a:off x="533400" y="838200"/>
            <a:ext cx="518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value &lt;= T then background</a:t>
            </a:r>
          </a:p>
          <a:p>
            <a:r>
              <a:rPr lang="en-US" dirty="0"/>
              <a:t>If value &gt; T then </a:t>
            </a:r>
            <a:r>
              <a:rPr lang="en-US" dirty="0" err="1"/>
              <a:t>foregorund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09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C0133-2AEA-5F77-2F06-328491EEB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25555" r="32500" b="26667"/>
          <a:stretch/>
        </p:blipFill>
        <p:spPr>
          <a:xfrm>
            <a:off x="1600200" y="914400"/>
            <a:ext cx="9525000" cy="5851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DF2A8-22C0-FD6E-FA1A-E79A4AB4CC9A}"/>
              </a:ext>
            </a:extLst>
          </p:cNvPr>
          <p:cNvSpPr txBox="1"/>
          <p:nvPr/>
        </p:nvSpPr>
        <p:spPr>
          <a:xfrm>
            <a:off x="3314700" y="62307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https://youtu.be/V5VTJEKRcVs?si=Onzp3ikQXn0K4vEU</a:t>
            </a:r>
            <a:endParaRPr lang="en-IN" dirty="0"/>
          </a:p>
          <a:p>
            <a:endParaRPr lang="en-IN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971800" y="92529"/>
            <a:ext cx="6576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400" u="heavy">
                <a:uFill>
                  <a:solidFill>
                    <a:srgbClr val="000000"/>
                  </a:solidFill>
                </a:uFill>
              </a:rPr>
              <a:t>Region</a:t>
            </a:r>
            <a:r>
              <a:rPr lang="en-IN" sz="4400" u="heavy" spc="-14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400" u="heavy">
                <a:uFill>
                  <a:solidFill>
                    <a:srgbClr val="000000"/>
                  </a:solidFill>
                </a:uFill>
              </a:rPr>
              <a:t>Splitting</a:t>
            </a:r>
            <a:r>
              <a:rPr lang="en-IN" sz="4400" u="heavy" spc="-14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400" u="heavy">
                <a:uFill>
                  <a:solidFill>
                    <a:srgbClr val="000000"/>
                  </a:solidFill>
                </a:uFill>
              </a:rPr>
              <a:t>and</a:t>
            </a:r>
            <a:r>
              <a:rPr lang="en-IN" sz="4400" u="heavy" spc="-14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400" u="heavy" spc="-10">
                <a:uFill>
                  <a:solidFill>
                    <a:srgbClr val="000000"/>
                  </a:solidFill>
                </a:uFill>
              </a:rPr>
              <a:t>Merging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5706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FA9B1-514D-E43F-9C2B-359B6935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35185" r="18333" b="12963"/>
          <a:stretch/>
        </p:blipFill>
        <p:spPr>
          <a:xfrm>
            <a:off x="152400" y="1143000"/>
            <a:ext cx="11887200" cy="5547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EB191A-5189-EBD4-5BCD-9EB948640037}"/>
              </a:ext>
            </a:extLst>
          </p:cNvPr>
          <p:cNvSpPr txBox="1"/>
          <p:nvPr/>
        </p:nvSpPr>
        <p:spPr>
          <a:xfrm>
            <a:off x="762000" y="3048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Q. Apply region splitting on the following </a:t>
            </a:r>
            <a:r>
              <a:rPr lang="en-US" sz="2400" dirty="0" err="1"/>
              <a:t>img</a:t>
            </a:r>
            <a:r>
              <a:rPr lang="en-US" sz="2400" dirty="0"/>
              <a:t> assuming threshold &lt;=4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50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968" y="213247"/>
            <a:ext cx="10778067" cy="956979"/>
          </a:xfrm>
          <a:prstGeom prst="rect">
            <a:avLst/>
          </a:prstGeom>
        </p:spPr>
        <p:txBody>
          <a:bodyPr vert="horz" wrap="square" lIns="0" tIns="277164" rIns="0" bIns="0" rtlCol="0">
            <a:spAutoFit/>
          </a:bodyPr>
          <a:lstStyle/>
          <a:p>
            <a:pPr marL="1868170">
              <a:spcBef>
                <a:spcPts val="100"/>
              </a:spcBef>
            </a:pPr>
            <a:r>
              <a:rPr sz="4400" b="0" dirty="0">
                <a:solidFill>
                  <a:srgbClr val="FF0000"/>
                </a:solidFill>
                <a:latin typeface="Arial MT"/>
                <a:cs typeface="Arial MT"/>
              </a:rPr>
              <a:t>Hough</a:t>
            </a:r>
            <a:r>
              <a:rPr sz="4400" b="0" spc="-1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FF0000"/>
                </a:solidFill>
                <a:latin typeface="Arial MT"/>
                <a:cs typeface="Arial MT"/>
              </a:rPr>
              <a:t>Transform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17396" y="1577243"/>
            <a:ext cx="10683240" cy="353814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5125" marR="862330" indent="-289560">
              <a:lnSpc>
                <a:spcPts val="3000"/>
              </a:lnSpc>
              <a:spcBef>
                <a:spcPts val="500"/>
              </a:spcBef>
              <a:buChar char="•"/>
              <a:tabLst>
                <a:tab pos="365125" algn="l"/>
              </a:tabLst>
            </a:pPr>
            <a:r>
              <a:rPr sz="2800" dirty="0">
                <a:latin typeface="Arial MT"/>
                <a:cs typeface="Arial MT"/>
              </a:rPr>
              <a:t>Hough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transform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converts </a:t>
            </a:r>
            <a:r>
              <a:rPr sz="2800" i="1" spc="-10" dirty="0">
                <a:latin typeface="Arial"/>
                <a:cs typeface="Arial"/>
              </a:rPr>
              <a:t>xy</a:t>
            </a: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plane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i="1" spc="-25" dirty="0">
                <a:latin typeface="Arial"/>
                <a:cs typeface="Arial"/>
              </a:rPr>
              <a:t>ab</a:t>
            </a:r>
            <a:r>
              <a:rPr sz="2800" spc="-25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plane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(parameter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space). Considering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i="1" dirty="0">
                <a:latin typeface="Arial"/>
                <a:cs typeface="Arial"/>
              </a:rPr>
              <a:t>ax</a:t>
            </a:r>
            <a:r>
              <a:rPr sz="2775" i="1" baseline="-31531" dirty="0">
                <a:latin typeface="Arial"/>
                <a:cs typeface="Arial"/>
              </a:rPr>
              <a:t>i</a:t>
            </a:r>
            <a:r>
              <a:rPr sz="2775" i="1" spc="-22" baseline="-3153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+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775" i="1" baseline="-31531" dirty="0">
                <a:latin typeface="Arial"/>
                <a:cs typeface="Arial"/>
              </a:rPr>
              <a:t>i</a:t>
            </a:r>
            <a:r>
              <a:rPr sz="2775" i="1" spc="345" baseline="-3153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i="1" spc="-25" dirty="0">
                <a:latin typeface="Arial"/>
                <a:cs typeface="Arial"/>
              </a:rPr>
              <a:t>ab</a:t>
            </a:r>
            <a:r>
              <a:rPr sz="2800" spc="-25" dirty="0">
                <a:latin typeface="Arial MT"/>
                <a:cs typeface="Arial MT"/>
              </a:rPr>
              <a:t>-</a:t>
            </a:r>
            <a:r>
              <a:rPr sz="2800" spc="-10" dirty="0">
                <a:latin typeface="Arial MT"/>
                <a:cs typeface="Arial MT"/>
              </a:rPr>
              <a:t>plane:</a:t>
            </a:r>
            <a:endParaRPr sz="2800" dirty="0">
              <a:latin typeface="Arial MT"/>
              <a:cs typeface="Arial MT"/>
            </a:endParaRPr>
          </a:p>
          <a:p>
            <a:pPr marL="765175" marR="81280" lvl="1" indent="-302895">
              <a:lnSpc>
                <a:spcPct val="90600"/>
              </a:lnSpc>
              <a:spcBef>
                <a:spcPts val="405"/>
              </a:spcBef>
              <a:buChar char="–"/>
              <a:tabLst>
                <a:tab pos="76517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31250" dirty="0">
                <a:latin typeface="Arial"/>
                <a:cs typeface="Arial"/>
              </a:rPr>
              <a:t>i</a:t>
            </a:r>
            <a:r>
              <a:rPr sz="2400" i="1" spc="-44" baseline="-312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,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baseline="-31250" dirty="0">
                <a:latin typeface="Arial"/>
                <a:cs typeface="Arial"/>
              </a:rPr>
              <a:t>i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image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mapped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many </a:t>
            </a: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{(</a:t>
            </a:r>
            <a:r>
              <a:rPr sz="2400" i="1" dirty="0">
                <a:latin typeface="Arial"/>
                <a:cs typeface="Arial"/>
              </a:rPr>
              <a:t>a,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 MT"/>
                <a:cs typeface="Arial MT"/>
              </a:rPr>
              <a:t>)}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parameter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on </a:t>
            </a:r>
            <a:r>
              <a:rPr sz="2400" spc="-10" dirty="0">
                <a:latin typeface="Arial MT"/>
                <a:cs typeface="Arial MT"/>
              </a:rPr>
              <a:t>line.</a:t>
            </a:r>
            <a:endParaRPr sz="2400" dirty="0">
              <a:latin typeface="Arial MT"/>
              <a:cs typeface="Arial MT"/>
            </a:endParaRPr>
          </a:p>
          <a:p>
            <a:pPr marL="765175" marR="1084580" lvl="1" indent="-302895">
              <a:lnSpc>
                <a:spcPts val="2590"/>
              </a:lnSpc>
              <a:spcBef>
                <a:spcPts val="550"/>
              </a:spcBef>
              <a:buChar char="–"/>
              <a:tabLst>
                <a:tab pos="765175" algn="l"/>
              </a:tabLst>
            </a:pP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31250" dirty="0">
                <a:latin typeface="Arial"/>
                <a:cs typeface="Arial"/>
              </a:rPr>
              <a:t>j</a:t>
            </a:r>
            <a:r>
              <a:rPr sz="2400" i="1" dirty="0">
                <a:latin typeface="Arial"/>
                <a:cs typeface="Arial"/>
              </a:rPr>
              <a:t>,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baseline="-31250" dirty="0">
                <a:latin typeface="Arial"/>
                <a:cs typeface="Arial"/>
              </a:rPr>
              <a:t>j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mapped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{(</a:t>
            </a:r>
            <a:r>
              <a:rPr sz="2400" i="1" dirty="0">
                <a:latin typeface="Arial"/>
                <a:cs typeface="Arial"/>
              </a:rPr>
              <a:t>a,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 MT"/>
                <a:cs typeface="Arial MT"/>
              </a:rPr>
              <a:t>)}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parameter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b</a:t>
            </a:r>
            <a:r>
              <a:rPr sz="2400" spc="-10" dirty="0">
                <a:latin typeface="Arial MT"/>
                <a:cs typeface="Arial MT"/>
              </a:rPr>
              <a:t>=-</a:t>
            </a:r>
            <a:r>
              <a:rPr sz="2400" i="1" spc="-10" dirty="0">
                <a:latin typeface="Arial"/>
                <a:cs typeface="Arial"/>
              </a:rPr>
              <a:t>ax</a:t>
            </a:r>
            <a:r>
              <a:rPr sz="2400" i="1" spc="-15" baseline="-31250" dirty="0">
                <a:latin typeface="Arial"/>
                <a:cs typeface="Arial"/>
              </a:rPr>
              <a:t>j</a:t>
            </a:r>
            <a:r>
              <a:rPr sz="2400" spc="-10" dirty="0">
                <a:latin typeface="Arial MT"/>
                <a:cs typeface="Arial MT"/>
              </a:rPr>
              <a:t>+</a:t>
            </a:r>
            <a:r>
              <a:rPr sz="2400" i="1" spc="-10" dirty="0">
                <a:latin typeface="Arial"/>
                <a:cs typeface="Arial"/>
              </a:rPr>
              <a:t>y</a:t>
            </a:r>
            <a:r>
              <a:rPr sz="2400" i="1" spc="-15" baseline="-31250" dirty="0">
                <a:latin typeface="Arial"/>
                <a:cs typeface="Arial"/>
              </a:rPr>
              <a:t>j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363855" marR="83185" indent="-288290" algn="just">
              <a:lnSpc>
                <a:spcPct val="89900"/>
              </a:lnSpc>
              <a:spcBef>
                <a:spcPts val="560"/>
              </a:spcBef>
              <a:buChar char="•"/>
              <a:tabLst>
                <a:tab pos="365125" algn="l"/>
              </a:tabLst>
            </a:pPr>
            <a:r>
              <a:rPr sz="2800" dirty="0">
                <a:latin typeface="Arial MT"/>
                <a:cs typeface="Arial MT"/>
              </a:rPr>
              <a:t>These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two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collinear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i="1" dirty="0">
                <a:latin typeface="Arial"/>
                <a:cs typeface="Arial"/>
              </a:rPr>
              <a:t>ax</a:t>
            </a:r>
            <a:r>
              <a:rPr sz="2775" i="1" baseline="-31531" dirty="0">
                <a:latin typeface="Arial"/>
                <a:cs typeface="Arial"/>
              </a:rPr>
              <a:t>i</a:t>
            </a:r>
            <a:r>
              <a:rPr sz="2775" i="1" spc="-44" baseline="-3153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+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775" i="1" baseline="-31531" dirty="0">
                <a:latin typeface="Arial"/>
                <a:cs typeface="Arial"/>
              </a:rPr>
              <a:t>i</a:t>
            </a:r>
            <a:r>
              <a:rPr sz="2775" i="1" spc="315" baseline="-31531" dirty="0">
                <a:latin typeface="Arial"/>
                <a:cs typeface="Arial"/>
              </a:rPr>
              <a:t> </a:t>
            </a:r>
            <a:r>
              <a:rPr sz="2800" spc="-25" dirty="0">
                <a:latin typeface="Arial MT"/>
                <a:cs typeface="Arial MT"/>
              </a:rPr>
              <a:t>and 	</a:t>
            </a:r>
            <a:r>
              <a:rPr sz="2800" i="1" spc="-25" dirty="0">
                <a:latin typeface="Arial"/>
                <a:cs typeface="Arial"/>
              </a:rPr>
              <a:t>b</a:t>
            </a:r>
            <a:r>
              <a:rPr sz="2800" spc="-25" dirty="0">
                <a:latin typeface="Arial MT"/>
                <a:cs typeface="Arial MT"/>
              </a:rPr>
              <a:t>=-</a:t>
            </a:r>
            <a:r>
              <a:rPr sz="2800" i="1" dirty="0">
                <a:latin typeface="Arial"/>
                <a:cs typeface="Arial"/>
              </a:rPr>
              <a:t>ax</a:t>
            </a:r>
            <a:r>
              <a:rPr sz="2775" i="1" baseline="-31531" dirty="0">
                <a:latin typeface="Arial"/>
                <a:cs typeface="Arial"/>
              </a:rPr>
              <a:t>j</a:t>
            </a:r>
            <a:r>
              <a:rPr sz="2800" dirty="0">
                <a:latin typeface="Arial MT"/>
                <a:cs typeface="Arial MT"/>
              </a:rPr>
              <a:t>+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775" i="1" baseline="-31531" dirty="0">
                <a:latin typeface="Arial"/>
                <a:cs typeface="Arial"/>
              </a:rPr>
              <a:t>j</a:t>
            </a:r>
            <a:r>
              <a:rPr sz="2775" i="1" spc="270" baseline="-3153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parameter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space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intersect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(</a:t>
            </a:r>
            <a:r>
              <a:rPr sz="2800" i="1" spc="-20" dirty="0">
                <a:latin typeface="Arial"/>
                <a:cs typeface="Arial"/>
              </a:rPr>
              <a:t>a’, 	b’</a:t>
            </a:r>
            <a:r>
              <a:rPr sz="2800" spc="-20" dirty="0">
                <a:latin typeface="Arial MT"/>
                <a:cs typeface="Arial MT"/>
              </a:rPr>
              <a:t>).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0912" y="1633539"/>
            <a:ext cx="8185784" cy="3950335"/>
            <a:chOff x="696912" y="1633538"/>
            <a:chExt cx="8185784" cy="3950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13" y="1862138"/>
              <a:ext cx="7931198" cy="37211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6912" y="1633538"/>
              <a:ext cx="3773804" cy="1640205"/>
            </a:xfrm>
            <a:custGeom>
              <a:avLst/>
              <a:gdLst/>
              <a:ahLst/>
              <a:cxnLst/>
              <a:rect l="l" t="t" r="r" b="b"/>
              <a:pathLst>
                <a:path w="3773804" h="1640204">
                  <a:moveTo>
                    <a:pt x="3773487" y="1639887"/>
                  </a:moveTo>
                  <a:lnTo>
                    <a:pt x="0" y="1639887"/>
                  </a:lnTo>
                  <a:lnTo>
                    <a:pt x="0" y="0"/>
                  </a:lnTo>
                  <a:lnTo>
                    <a:pt x="3773487" y="0"/>
                  </a:lnTo>
                  <a:lnTo>
                    <a:pt x="3773487" y="16398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38350" y="780606"/>
            <a:ext cx="4695190" cy="5007461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63500">
              <a:spcBef>
                <a:spcPts val="1270"/>
              </a:spcBef>
            </a:pPr>
            <a:r>
              <a:rPr sz="2400" i="1" dirty="0">
                <a:solidFill>
                  <a:srgbClr val="3333FF"/>
                </a:solidFill>
                <a:latin typeface="Times New Roman"/>
                <a:cs typeface="Times New Roman"/>
              </a:rPr>
              <a:t>Step </a:t>
            </a:r>
            <a:r>
              <a:rPr sz="2400" i="1" spc="-25" dirty="0">
                <a:solidFill>
                  <a:srgbClr val="3333FF"/>
                </a:solidFill>
                <a:latin typeface="Times New Roman"/>
                <a:cs typeface="Times New Roman"/>
              </a:rPr>
              <a:t>1:</a:t>
            </a:r>
            <a:endParaRPr sz="2400">
              <a:latin typeface="Times New Roman"/>
              <a:cs typeface="Times New Roman"/>
            </a:endParaRPr>
          </a:p>
          <a:p>
            <a:pPr marL="63500" marR="316865">
              <a:lnSpc>
                <a:spcPts val="2850"/>
              </a:lnSpc>
              <a:spcBef>
                <a:spcPts val="1290"/>
              </a:spcBef>
            </a:pPr>
            <a:r>
              <a:rPr sz="2400" dirty="0">
                <a:latin typeface="Times New Roman"/>
                <a:cs typeface="Times New Roman"/>
              </a:rPr>
              <a:t>Subdivide </a:t>
            </a:r>
            <a:r>
              <a:rPr sz="2400" i="1" spc="-10" dirty="0">
                <a:latin typeface="Times New Roman"/>
                <a:cs typeface="Times New Roman"/>
              </a:rPr>
              <a:t>ab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plane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accumulator </a:t>
            </a:r>
            <a:r>
              <a:rPr sz="2400" dirty="0">
                <a:latin typeface="Times New Roman"/>
                <a:cs typeface="Times New Roman"/>
              </a:rPr>
              <a:t>cells.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j</a:t>
            </a:r>
            <a:r>
              <a:rPr sz="2400" spc="-2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31250" dirty="0">
                <a:latin typeface="Times New Roman"/>
                <a:cs typeface="Times New Roman"/>
              </a:rPr>
              <a:t>min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26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31250" dirty="0">
                <a:latin typeface="Times New Roman"/>
                <a:cs typeface="Times New Roman"/>
              </a:rPr>
              <a:t>max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31250" dirty="0">
                <a:latin typeface="Times New Roman"/>
                <a:cs typeface="Times New Roman"/>
              </a:rPr>
              <a:t>min</a:t>
            </a:r>
            <a:r>
              <a:rPr sz="2400" spc="26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i="1" spc="254" baseline="-31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≤</a:t>
            </a:r>
            <a:r>
              <a:rPr sz="2400" i="1" spc="-10" dirty="0">
                <a:latin typeface="Times New Roman"/>
                <a:cs typeface="Times New Roman"/>
              </a:rPr>
              <a:t>b</a:t>
            </a:r>
            <a:r>
              <a:rPr sz="2400" spc="-15" baseline="-31250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)=0.</a:t>
            </a:r>
            <a:endParaRPr sz="2400">
              <a:latin typeface="Times New Roman"/>
              <a:cs typeface="Times New Roman"/>
            </a:endParaRPr>
          </a:p>
          <a:p>
            <a:pPr marL="63500">
              <a:spcBef>
                <a:spcPts val="1080"/>
              </a:spcBef>
            </a:pPr>
            <a:r>
              <a:rPr sz="2400" i="1" dirty="0">
                <a:solidFill>
                  <a:srgbClr val="3333FF"/>
                </a:solidFill>
                <a:latin typeface="Times New Roman"/>
                <a:cs typeface="Times New Roman"/>
              </a:rPr>
              <a:t>Step </a:t>
            </a:r>
            <a:r>
              <a:rPr sz="2400" i="1" spc="-25" dirty="0">
                <a:solidFill>
                  <a:srgbClr val="3333FF"/>
                </a:solidFill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  <a:p>
            <a:pPr marL="63500" marR="43180">
              <a:lnSpc>
                <a:spcPts val="2850"/>
              </a:lnSpc>
              <a:spcBef>
                <a:spcPts val="129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31250" dirty="0">
                <a:latin typeface="Times New Roman"/>
                <a:cs typeface="Times New Roman"/>
              </a:rPr>
              <a:t>k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31250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b=-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31250" dirty="0">
                <a:latin typeface="Times New Roman"/>
                <a:cs typeface="Times New Roman"/>
              </a:rPr>
              <a:t>k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31250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+y</a:t>
            </a:r>
            <a:r>
              <a:rPr sz="2400" i="1" baseline="-31250" dirty="0">
                <a:latin typeface="Times New Roman"/>
                <a:cs typeface="Times New Roman"/>
              </a:rPr>
              <a:t>k</a:t>
            </a:r>
            <a:r>
              <a:rPr sz="2400" i="1" spc="262" baseline="-31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allowed </a:t>
            </a:r>
            <a:r>
              <a:rPr sz="2400" i="1" spc="-25" dirty="0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  <a:p>
            <a:pPr marL="63500">
              <a:spcBef>
                <a:spcPts val="1080"/>
              </a:spcBef>
            </a:pPr>
            <a:r>
              <a:rPr sz="2400" i="1" dirty="0">
                <a:solidFill>
                  <a:srgbClr val="3333FF"/>
                </a:solidFill>
                <a:latin typeface="Times New Roman"/>
                <a:cs typeface="Times New Roman"/>
              </a:rPr>
              <a:t>Step </a:t>
            </a:r>
            <a:r>
              <a:rPr sz="2400" i="1" spc="-25" dirty="0">
                <a:solidFill>
                  <a:srgbClr val="3333FF"/>
                </a:solidFill>
                <a:latin typeface="Times New Roman"/>
                <a:cs typeface="Times New Roman"/>
              </a:rPr>
              <a:t>3:</a:t>
            </a:r>
            <a:endParaRPr sz="2400">
              <a:latin typeface="Times New Roman"/>
              <a:cs typeface="Times New Roman"/>
            </a:endParaRPr>
          </a:p>
          <a:p>
            <a:pPr marL="63500" marR="410209">
              <a:lnSpc>
                <a:spcPts val="2850"/>
              </a:lnSpc>
              <a:spcBef>
                <a:spcPts val="1290"/>
              </a:spcBef>
            </a:pPr>
            <a:r>
              <a:rPr sz="2400" dirty="0">
                <a:latin typeface="Times New Roman"/>
                <a:cs typeface="Times New Roman"/>
              </a:rPr>
              <a:t>Round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nearest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allowed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31250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p,q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i="1" spc="-10" dirty="0">
                <a:latin typeface="Times New Roman"/>
                <a:cs typeface="Times New Roman"/>
              </a:rPr>
              <a:t>=A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p,q</a:t>
            </a:r>
            <a:r>
              <a:rPr sz="2400" spc="-10" dirty="0">
                <a:latin typeface="Times New Roman"/>
                <a:cs typeface="Times New Roman"/>
              </a:rPr>
              <a:t>)+1</a:t>
            </a:r>
            <a:r>
              <a:rPr sz="2400" i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0513" y="178561"/>
            <a:ext cx="7468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36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Procedures</a:t>
            </a:r>
            <a:r>
              <a:rPr sz="36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3600" b="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Hough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Transform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1308</Words>
  <Application>Microsoft Office PowerPoint</Application>
  <PresentationFormat>Widescreen</PresentationFormat>
  <Paragraphs>145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Black</vt:lpstr>
      <vt:lpstr>Arial MT</vt:lpstr>
      <vt:lpstr>Calibri</vt:lpstr>
      <vt:lpstr>Calibri Light</vt:lpstr>
      <vt:lpstr>Cambria</vt:lpstr>
      <vt:lpstr>Consolas</vt:lpstr>
      <vt:lpstr>Courier New</vt:lpstr>
      <vt:lpstr>Lucida Sans Unicode</vt:lpstr>
      <vt:lpstr>Times New Roman</vt:lpstr>
      <vt:lpstr>Office Theme</vt:lpstr>
      <vt:lpstr>Equation</vt:lpstr>
      <vt:lpstr>PowerPoint Presentation</vt:lpstr>
      <vt:lpstr>PowerPoint Presentation</vt:lpstr>
      <vt:lpstr>Basic Global Thresholding</vt:lpstr>
      <vt:lpstr>Problems With Single Value Thresholding</vt:lpstr>
      <vt:lpstr>PowerPoint Presentation</vt:lpstr>
      <vt:lpstr>PowerPoint Presentation</vt:lpstr>
      <vt:lpstr>PowerPoint Presentation</vt:lpstr>
      <vt:lpstr>Hough Transform</vt:lpstr>
      <vt:lpstr>The Procedures of Hough Transform</vt:lpstr>
      <vt:lpstr>Performance and Limitation</vt:lpstr>
      <vt:lpstr>PowerPoint Presentation</vt:lpstr>
      <vt:lpstr>Rewriting a line as x cosθ + y sinθ = ρ</vt:lpstr>
      <vt:lpstr>PowerPoint Presentation</vt:lpstr>
      <vt:lpstr>Edge Linking and Boundary Detection</vt:lpstr>
      <vt:lpstr>Two Methods</vt:lpstr>
      <vt:lpstr>PowerPoint Presentation</vt:lpstr>
      <vt:lpstr>PowerPoint Presentation</vt:lpstr>
      <vt:lpstr>Global processing: Hough transform</vt:lpstr>
      <vt:lpstr>PowerPoint Presentation</vt:lpstr>
      <vt:lpstr>Boundary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Processing - Hough Transform</vt:lpstr>
      <vt:lpstr>Poin</vt:lpstr>
      <vt:lpstr>PowerPoint Presentation</vt:lpstr>
      <vt:lpstr>Line Oetection Algorithm</vt:lpstr>
      <vt:lpstr>nage</vt:lpstr>
      <vt:lpstr>PowerPoint Presentation</vt:lpstr>
      <vt:lpstr>PowerPoint Presentation</vt:lpstr>
      <vt:lpstr>PowerPoint Presentation</vt:lpstr>
      <vt:lpstr>ss c.</vt:lpstr>
      <vt:lpstr>PowerPoint Presentation</vt:lpstr>
      <vt:lpstr>Better Parameterization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Aastha Kumar</cp:lastModifiedBy>
  <cp:revision>1</cp:revision>
  <dcterms:created xsi:type="dcterms:W3CDTF">2024-05-05T17:29:01Z</dcterms:created>
  <dcterms:modified xsi:type="dcterms:W3CDTF">2024-05-15T16:23:44Z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2024-05-05T00:00:00Z</vt:filetime>
  </property>
</Properties>
</file>