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0" r:id="rId2"/>
    <p:sldId id="273" r:id="rId3"/>
    <p:sldId id="279" r:id="rId4"/>
    <p:sldId id="280" r:id="rId5"/>
    <p:sldId id="299" r:id="rId6"/>
    <p:sldId id="300" r:id="rId7"/>
    <p:sldId id="301" r:id="rId8"/>
    <p:sldId id="307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03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0E583061-A89A-4C2D-B845-0932C8FF5C92}"/>
    <pc:docChg chg="undo redo custSel addSld delSld modSld sldOrd">
      <pc:chgData name="Aastha Kumar" userId="f94225b3-263d-47de-91f3-c17c89a7eef3" providerId="ADAL" clId="{0E583061-A89A-4C2D-B845-0932C8FF5C92}" dt="2024-05-14T14:30:50.312" v="337" actId="20577"/>
      <pc:docMkLst>
        <pc:docMk/>
      </pc:docMkLst>
      <pc:sldChg chg="addSp delSp modSp add del mod">
        <pc:chgData name="Aastha Kumar" userId="f94225b3-263d-47de-91f3-c17c89a7eef3" providerId="ADAL" clId="{0E583061-A89A-4C2D-B845-0932C8FF5C92}" dt="2024-05-14T14:30:50.312" v="337" actId="20577"/>
        <pc:sldMkLst>
          <pc:docMk/>
          <pc:sldMk cId="1171855982" sldId="270"/>
        </pc:sldMkLst>
        <pc:spChg chg="mod">
          <ac:chgData name="Aastha Kumar" userId="f94225b3-263d-47de-91f3-c17c89a7eef3" providerId="ADAL" clId="{0E583061-A89A-4C2D-B845-0932C8FF5C92}" dt="2024-05-14T14:30:50.312" v="337" actId="20577"/>
          <ac:spMkLst>
            <pc:docMk/>
            <pc:sldMk cId="1171855982" sldId="270"/>
            <ac:spMk id="2" creationId="{A142FD97-9C4A-5E0E-FEAE-9B4878CF0B9D}"/>
          </ac:spMkLst>
        </pc:spChg>
        <pc:spChg chg="del">
          <ac:chgData name="Aastha Kumar" userId="f94225b3-263d-47de-91f3-c17c89a7eef3" providerId="ADAL" clId="{0E583061-A89A-4C2D-B845-0932C8FF5C92}" dt="2024-05-12T13:32:54.129" v="28" actId="478"/>
          <ac:spMkLst>
            <pc:docMk/>
            <pc:sldMk cId="1171855982" sldId="270"/>
            <ac:spMk id="4" creationId="{62138C7E-D9C5-4C45-B09E-937F8E004E76}"/>
          </ac:spMkLst>
        </pc:spChg>
        <pc:spChg chg="del">
          <ac:chgData name="Aastha Kumar" userId="f94225b3-263d-47de-91f3-c17c89a7eef3" providerId="ADAL" clId="{0E583061-A89A-4C2D-B845-0932C8FF5C92}" dt="2024-05-12T13:32:54.129" v="28" actId="478"/>
          <ac:spMkLst>
            <pc:docMk/>
            <pc:sldMk cId="1171855982" sldId="270"/>
            <ac:spMk id="5" creationId="{821D0C84-6A61-F37B-CD34-E06DFC15F999}"/>
          </ac:spMkLst>
        </pc:spChg>
        <pc:picChg chg="add mod">
          <ac:chgData name="Aastha Kumar" userId="f94225b3-263d-47de-91f3-c17c89a7eef3" providerId="ADAL" clId="{0E583061-A89A-4C2D-B845-0932C8FF5C92}" dt="2024-05-14T14:15:56.282" v="205" actId="1076"/>
          <ac:picMkLst>
            <pc:docMk/>
            <pc:sldMk cId="1171855982" sldId="270"/>
            <ac:picMk id="3" creationId="{7BAFD34A-8F3B-FE20-7541-B953400E11AB}"/>
          </ac:picMkLst>
        </pc:picChg>
        <pc:picChg chg="mod modCrop">
          <ac:chgData name="Aastha Kumar" userId="f94225b3-263d-47de-91f3-c17c89a7eef3" providerId="ADAL" clId="{0E583061-A89A-4C2D-B845-0932C8FF5C92}" dt="2024-05-14T14:15:44.294" v="203" actId="1076"/>
          <ac:picMkLst>
            <pc:docMk/>
            <pc:sldMk cId="1171855982" sldId="270"/>
            <ac:picMk id="7" creationId="{738BC324-FE3A-6302-B283-C96AE8912473}"/>
          </ac:picMkLst>
        </pc:picChg>
      </pc:sldChg>
      <pc:sldChg chg="addSp delSp modSp mod">
        <pc:chgData name="Aastha Kumar" userId="f94225b3-263d-47de-91f3-c17c89a7eef3" providerId="ADAL" clId="{0E583061-A89A-4C2D-B845-0932C8FF5C92}" dt="2024-05-14T14:16:01.652" v="206" actId="1076"/>
        <pc:sldMkLst>
          <pc:docMk/>
          <pc:sldMk cId="2447361890" sldId="273"/>
        </pc:sldMkLst>
        <pc:spChg chg="add del mod">
          <ac:chgData name="Aastha Kumar" userId="f94225b3-263d-47de-91f3-c17c89a7eef3" providerId="ADAL" clId="{0E583061-A89A-4C2D-B845-0932C8FF5C92}" dt="2024-05-12T13:33:48.189" v="39" actId="478"/>
          <ac:spMkLst>
            <pc:docMk/>
            <pc:sldMk cId="2447361890" sldId="273"/>
            <ac:spMk id="3" creationId="{7B22C75F-96AD-2DB0-0C22-E5C29C4152EC}"/>
          </ac:spMkLst>
        </pc:spChg>
        <pc:spChg chg="add mod">
          <ac:chgData name="Aastha Kumar" userId="f94225b3-263d-47de-91f3-c17c89a7eef3" providerId="ADAL" clId="{0E583061-A89A-4C2D-B845-0932C8FF5C92}" dt="2024-05-12T13:33:59.956" v="43" actId="1076"/>
          <ac:spMkLst>
            <pc:docMk/>
            <pc:sldMk cId="2447361890" sldId="273"/>
            <ac:spMk id="5" creationId="{F3E35810-B851-92D6-2552-9CAD1D76ECF5}"/>
          </ac:spMkLst>
        </pc:spChg>
        <pc:picChg chg="add mod">
          <ac:chgData name="Aastha Kumar" userId="f94225b3-263d-47de-91f3-c17c89a7eef3" providerId="ADAL" clId="{0E583061-A89A-4C2D-B845-0932C8FF5C92}" dt="2024-05-12T13:33:59.956" v="43" actId="1076"/>
          <ac:picMkLst>
            <pc:docMk/>
            <pc:sldMk cId="2447361890" sldId="273"/>
            <ac:picMk id="4" creationId="{968900C0-1BE6-55E8-168E-E0E69D07F87D}"/>
          </ac:picMkLst>
        </pc:picChg>
        <pc:picChg chg="del">
          <ac:chgData name="Aastha Kumar" userId="f94225b3-263d-47de-91f3-c17c89a7eef3" providerId="ADAL" clId="{0E583061-A89A-4C2D-B845-0932C8FF5C92}" dt="2024-05-12T13:32:44.987" v="23" actId="21"/>
          <ac:picMkLst>
            <pc:docMk/>
            <pc:sldMk cId="2447361890" sldId="273"/>
            <ac:picMk id="7" creationId="{7BAFD34A-8F3B-FE20-7541-B953400E11AB}"/>
          </ac:picMkLst>
        </pc:picChg>
        <pc:picChg chg="mod">
          <ac:chgData name="Aastha Kumar" userId="f94225b3-263d-47de-91f3-c17c89a7eef3" providerId="ADAL" clId="{0E583061-A89A-4C2D-B845-0932C8FF5C92}" dt="2024-05-14T14:16:01.652" v="206" actId="1076"/>
          <ac:picMkLst>
            <pc:docMk/>
            <pc:sldMk cId="2447361890" sldId="273"/>
            <ac:picMk id="8" creationId="{88A26AD7-4A77-6597-80D4-591D684DF075}"/>
          </ac:picMkLst>
        </pc:picChg>
      </pc:sldChg>
      <pc:sldChg chg="addSp delSp modSp del mod">
        <pc:chgData name="Aastha Kumar" userId="f94225b3-263d-47de-91f3-c17c89a7eef3" providerId="ADAL" clId="{0E583061-A89A-4C2D-B845-0932C8FF5C92}" dt="2024-05-12T13:34:14.502" v="45" actId="47"/>
        <pc:sldMkLst>
          <pc:docMk/>
          <pc:sldMk cId="64378654" sldId="276"/>
        </pc:sldMkLst>
        <pc:spChg chg="add mod">
          <ac:chgData name="Aastha Kumar" userId="f94225b3-263d-47de-91f3-c17c89a7eef3" providerId="ADAL" clId="{0E583061-A89A-4C2D-B845-0932C8FF5C92}" dt="2024-05-12T13:33:55.908" v="41" actId="21"/>
          <ac:spMkLst>
            <pc:docMk/>
            <pc:sldMk cId="64378654" sldId="276"/>
            <ac:spMk id="3" creationId="{46DB078A-36E0-A5D2-8CF0-22AA63AB8995}"/>
          </ac:spMkLst>
        </pc:spChg>
        <pc:spChg chg="del">
          <ac:chgData name="Aastha Kumar" userId="f94225b3-263d-47de-91f3-c17c89a7eef3" providerId="ADAL" clId="{0E583061-A89A-4C2D-B845-0932C8FF5C92}" dt="2024-05-12T13:33:55.908" v="41" actId="21"/>
          <ac:spMkLst>
            <pc:docMk/>
            <pc:sldMk cId="64378654" sldId="276"/>
            <ac:spMk id="6" creationId="{F3E35810-B851-92D6-2552-9CAD1D76ECF5}"/>
          </ac:spMkLst>
        </pc:spChg>
        <pc:picChg chg="del">
          <ac:chgData name="Aastha Kumar" userId="f94225b3-263d-47de-91f3-c17c89a7eef3" providerId="ADAL" clId="{0E583061-A89A-4C2D-B845-0932C8FF5C92}" dt="2024-05-12T13:33:55.908" v="41" actId="21"/>
          <ac:picMkLst>
            <pc:docMk/>
            <pc:sldMk cId="64378654" sldId="276"/>
            <ac:picMk id="7" creationId="{968900C0-1BE6-55E8-168E-E0E69D07F87D}"/>
          </ac:picMkLst>
        </pc:picChg>
      </pc:sldChg>
      <pc:sldChg chg="modSp mod">
        <pc:chgData name="Aastha Kumar" userId="f94225b3-263d-47de-91f3-c17c89a7eef3" providerId="ADAL" clId="{0E583061-A89A-4C2D-B845-0932C8FF5C92}" dt="2024-05-14T14:17:15.069" v="218" actId="14100"/>
        <pc:sldMkLst>
          <pc:docMk/>
          <pc:sldMk cId="3776534357" sldId="279"/>
        </pc:sldMkLst>
        <pc:picChg chg="mod">
          <ac:chgData name="Aastha Kumar" userId="f94225b3-263d-47de-91f3-c17c89a7eef3" providerId="ADAL" clId="{0E583061-A89A-4C2D-B845-0932C8FF5C92}" dt="2024-05-14T14:17:15.069" v="218" actId="14100"/>
          <ac:picMkLst>
            <pc:docMk/>
            <pc:sldMk cId="3776534357" sldId="279"/>
            <ac:picMk id="7" creationId="{1F691F2F-E3B0-3BE5-252F-85CEECA2D955}"/>
          </ac:picMkLst>
        </pc:picChg>
      </pc:sldChg>
      <pc:sldChg chg="modSp mod">
        <pc:chgData name="Aastha Kumar" userId="f94225b3-263d-47de-91f3-c17c89a7eef3" providerId="ADAL" clId="{0E583061-A89A-4C2D-B845-0932C8FF5C92}" dt="2024-05-14T14:17:10.381" v="216" actId="1076"/>
        <pc:sldMkLst>
          <pc:docMk/>
          <pc:sldMk cId="2006172224" sldId="280"/>
        </pc:sldMkLst>
        <pc:picChg chg="mod">
          <ac:chgData name="Aastha Kumar" userId="f94225b3-263d-47de-91f3-c17c89a7eef3" providerId="ADAL" clId="{0E583061-A89A-4C2D-B845-0932C8FF5C92}" dt="2024-05-14T14:17:10.381" v="216" actId="1076"/>
          <ac:picMkLst>
            <pc:docMk/>
            <pc:sldMk cId="2006172224" sldId="280"/>
            <ac:picMk id="7" creationId="{D6E5938B-BA9B-5385-85A0-6F7FADEBBFA1}"/>
          </ac:picMkLst>
        </pc:picChg>
      </pc:sldChg>
      <pc:sldChg chg="del">
        <pc:chgData name="Aastha Kumar" userId="f94225b3-263d-47de-91f3-c17c89a7eef3" providerId="ADAL" clId="{0E583061-A89A-4C2D-B845-0932C8FF5C92}" dt="2024-05-14T14:18:05.708" v="219" actId="47"/>
        <pc:sldMkLst>
          <pc:docMk/>
          <pc:sldMk cId="1529195912" sldId="283"/>
        </pc:sldMkLst>
      </pc:sldChg>
      <pc:sldChg chg="add del">
        <pc:chgData name="Aastha Kumar" userId="f94225b3-263d-47de-91f3-c17c89a7eef3" providerId="ADAL" clId="{0E583061-A89A-4C2D-B845-0932C8FF5C92}" dt="2024-05-12T13:55:47.862" v="127" actId="47"/>
        <pc:sldMkLst>
          <pc:docMk/>
          <pc:sldMk cId="1751081940" sldId="287"/>
        </pc:sldMkLst>
      </pc:sldChg>
      <pc:sldChg chg="addSp delSp modSp mod">
        <pc:chgData name="Aastha Kumar" userId="f94225b3-263d-47de-91f3-c17c89a7eef3" providerId="ADAL" clId="{0E583061-A89A-4C2D-B845-0932C8FF5C92}" dt="2024-05-14T14:30:03.150" v="328" actId="9405"/>
        <pc:sldMkLst>
          <pc:docMk/>
          <pc:sldMk cId="2633582007" sldId="292"/>
        </pc:sldMkLst>
        <pc:spChg chg="add del">
          <ac:chgData name="Aastha Kumar" userId="f94225b3-263d-47de-91f3-c17c89a7eef3" providerId="ADAL" clId="{0E583061-A89A-4C2D-B845-0932C8FF5C92}" dt="2024-05-14T14:26:22.837" v="271" actId="478"/>
          <ac:spMkLst>
            <pc:docMk/>
            <pc:sldMk cId="2633582007" sldId="292"/>
            <ac:spMk id="2" creationId="{B015B3B3-4329-DDA2-351C-0BB6C0A6E45B}"/>
          </ac:spMkLst>
        </pc:spChg>
        <pc:grpChg chg="add del mod">
          <ac:chgData name="Aastha Kumar" userId="f94225b3-263d-47de-91f3-c17c89a7eef3" providerId="ADAL" clId="{0E583061-A89A-4C2D-B845-0932C8FF5C92}" dt="2024-05-14T14:26:22.785" v="270" actId="478"/>
          <ac:grpSpMkLst>
            <pc:docMk/>
            <pc:sldMk cId="2633582007" sldId="292"/>
            <ac:grpSpMk id="10" creationId="{09191399-15F6-0F76-D711-0B2FA30215B6}"/>
          </ac:grpSpMkLst>
        </pc:grpChg>
        <pc:picChg chg="mod modCrop">
          <ac:chgData name="Aastha Kumar" userId="f94225b3-263d-47de-91f3-c17c89a7eef3" providerId="ADAL" clId="{0E583061-A89A-4C2D-B845-0932C8FF5C92}" dt="2024-05-14T14:29:35.301" v="320" actId="1076"/>
          <ac:picMkLst>
            <pc:docMk/>
            <pc:sldMk cId="2633582007" sldId="292"/>
            <ac:picMk id="7" creationId="{883DE58A-EF96-3CDB-8D23-81DA7F5C4C7E}"/>
          </ac:picMkLst>
        </pc:picChg>
        <pc:picChg chg="add del mod modCrop">
          <ac:chgData name="Aastha Kumar" userId="f94225b3-263d-47de-91f3-c17c89a7eef3" providerId="ADAL" clId="{0E583061-A89A-4C2D-B845-0932C8FF5C92}" dt="2024-05-14T14:27:16.141" v="286" actId="1076"/>
          <ac:picMkLst>
            <pc:docMk/>
            <pc:sldMk cId="2633582007" sldId="292"/>
            <ac:picMk id="17" creationId="{9CCF682A-0E69-26A7-511C-3C5B9773A1AB}"/>
          </ac:picMkLst>
        </pc:picChg>
        <pc:picChg chg="add del mod modCrop">
          <ac:chgData name="Aastha Kumar" userId="f94225b3-263d-47de-91f3-c17c89a7eef3" providerId="ADAL" clId="{0E583061-A89A-4C2D-B845-0932C8FF5C92}" dt="2024-05-14T14:29:27.241" v="314" actId="21"/>
          <ac:picMkLst>
            <pc:docMk/>
            <pc:sldMk cId="2633582007" sldId="292"/>
            <ac:picMk id="18" creationId="{B9C4A896-BABC-30E7-8020-E47D8047E79F}"/>
          </ac:picMkLst>
        </pc:picChg>
        <pc:picChg chg="add mod">
          <ac:chgData name="Aastha Kumar" userId="f94225b3-263d-47de-91f3-c17c89a7eef3" providerId="ADAL" clId="{0E583061-A89A-4C2D-B845-0932C8FF5C92}" dt="2024-05-14T14:29:07.754" v="301"/>
          <ac:picMkLst>
            <pc:docMk/>
            <pc:sldMk cId="2633582007" sldId="292"/>
            <ac:picMk id="26" creationId="{B9C4A896-BABC-30E7-8020-E47D8047E79F}"/>
          </ac:picMkLst>
        </pc:picChg>
        <pc:picChg chg="add mod">
          <ac:chgData name="Aastha Kumar" userId="f94225b3-263d-47de-91f3-c17c89a7eef3" providerId="ADAL" clId="{0E583061-A89A-4C2D-B845-0932C8FF5C92}" dt="2024-05-14T14:29:31.805" v="319" actId="1076"/>
          <ac:picMkLst>
            <pc:docMk/>
            <pc:sldMk cId="2633582007" sldId="292"/>
            <ac:picMk id="29" creationId="{29DB0829-F17C-9107-8D05-FCCB4EA7B52E}"/>
          </ac:picMkLst>
        </pc:picChg>
        <pc:picChg chg="add mod">
          <ac:chgData name="Aastha Kumar" userId="f94225b3-263d-47de-91f3-c17c89a7eef3" providerId="ADAL" clId="{0E583061-A89A-4C2D-B845-0932C8FF5C92}" dt="2024-05-14T14:29:45.961" v="326" actId="1076"/>
          <ac:picMkLst>
            <pc:docMk/>
            <pc:sldMk cId="2633582007" sldId="292"/>
            <ac:picMk id="30" creationId="{1286CF3B-AD8C-3372-C465-6346936609CA}"/>
          </ac:picMkLst>
        </pc:picChg>
        <pc:inkChg chg="add del">
          <ac:chgData name="Aastha Kumar" userId="f94225b3-263d-47de-91f3-c17c89a7eef3" providerId="ADAL" clId="{0E583061-A89A-4C2D-B845-0932C8FF5C92}" dt="2024-05-14T14:23:08.401" v="239" actId="9405"/>
          <ac:inkMkLst>
            <pc:docMk/>
            <pc:sldMk cId="2633582007" sldId="292"/>
            <ac:inkMk id="3" creationId="{676CE3F0-06BD-D97F-9A4D-733850C26DEE}"/>
          </ac:inkMkLst>
        </pc:inkChg>
        <pc:inkChg chg="add del">
          <ac:chgData name="Aastha Kumar" userId="f94225b3-263d-47de-91f3-c17c89a7eef3" providerId="ADAL" clId="{0E583061-A89A-4C2D-B845-0932C8FF5C92}" dt="2024-05-14T14:26:22.785" v="270" actId="478"/>
          <ac:inkMkLst>
            <pc:docMk/>
            <pc:sldMk cId="2633582007" sldId="292"/>
            <ac:inkMk id="4" creationId="{D123AAD5-BCD7-917D-D8D6-5F95AECB4AC1}"/>
          </ac:inkMkLst>
        </pc:inkChg>
        <pc:inkChg chg="add del">
          <ac:chgData name="Aastha Kumar" userId="f94225b3-263d-47de-91f3-c17c89a7eef3" providerId="ADAL" clId="{0E583061-A89A-4C2D-B845-0932C8FF5C92}" dt="2024-05-14T14:26:22.785" v="270" actId="478"/>
          <ac:inkMkLst>
            <pc:docMk/>
            <pc:sldMk cId="2633582007" sldId="292"/>
            <ac:inkMk id="5" creationId="{59B5FA37-8B90-1343-6AA0-D498923284F7}"/>
          </ac:inkMkLst>
        </pc:inkChg>
        <pc:inkChg chg="add del">
          <ac:chgData name="Aastha Kumar" userId="f94225b3-263d-47de-91f3-c17c89a7eef3" providerId="ADAL" clId="{0E583061-A89A-4C2D-B845-0932C8FF5C92}" dt="2024-05-14T14:23:40.738" v="243" actId="9405"/>
          <ac:inkMkLst>
            <pc:docMk/>
            <pc:sldMk cId="2633582007" sldId="292"/>
            <ac:inkMk id="6" creationId="{6C5BFAAA-1BAC-FFF5-3842-7E904DF07BCF}"/>
          </ac:inkMkLst>
        </pc:inkChg>
        <pc:inkChg chg="add mod">
          <ac:chgData name="Aastha Kumar" userId="f94225b3-263d-47de-91f3-c17c89a7eef3" providerId="ADAL" clId="{0E583061-A89A-4C2D-B845-0932C8FF5C92}" dt="2024-05-14T14:23:54.684" v="246"/>
          <ac:inkMkLst>
            <pc:docMk/>
            <pc:sldMk cId="2633582007" sldId="292"/>
            <ac:inkMk id="8" creationId="{AFAF4AE2-1E1C-8084-2480-79AA942857B9}"/>
          </ac:inkMkLst>
        </pc:inkChg>
        <pc:inkChg chg="add mod">
          <ac:chgData name="Aastha Kumar" userId="f94225b3-263d-47de-91f3-c17c89a7eef3" providerId="ADAL" clId="{0E583061-A89A-4C2D-B845-0932C8FF5C92}" dt="2024-05-14T14:23:54.684" v="246"/>
          <ac:inkMkLst>
            <pc:docMk/>
            <pc:sldMk cId="2633582007" sldId="292"/>
            <ac:inkMk id="9" creationId="{3E0F2945-5C98-2E68-6E6A-A00F5FD48800}"/>
          </ac:inkMkLst>
        </pc:inkChg>
        <pc:inkChg chg="add del">
          <ac:chgData name="Aastha Kumar" userId="f94225b3-263d-47de-91f3-c17c89a7eef3" providerId="ADAL" clId="{0E583061-A89A-4C2D-B845-0932C8FF5C92}" dt="2024-05-14T14:25:25.659" v="256" actId="478"/>
          <ac:inkMkLst>
            <pc:docMk/>
            <pc:sldMk cId="2633582007" sldId="292"/>
            <ac:inkMk id="11" creationId="{81E985CE-C109-918B-8CFE-476BD3CC911A}"/>
          </ac:inkMkLst>
        </pc:inkChg>
        <pc:inkChg chg="add del">
          <ac:chgData name="Aastha Kumar" userId="f94225b3-263d-47de-91f3-c17c89a7eef3" providerId="ADAL" clId="{0E583061-A89A-4C2D-B845-0932C8FF5C92}" dt="2024-05-14T14:24:53.682" v="249" actId="9405"/>
          <ac:inkMkLst>
            <pc:docMk/>
            <pc:sldMk cId="2633582007" sldId="292"/>
            <ac:inkMk id="12" creationId="{AFE6C023-EDC2-A6E4-2539-C1823BE40BDA}"/>
          </ac:inkMkLst>
        </pc:inkChg>
        <pc:inkChg chg="add del">
          <ac:chgData name="Aastha Kumar" userId="f94225b3-263d-47de-91f3-c17c89a7eef3" providerId="ADAL" clId="{0E583061-A89A-4C2D-B845-0932C8FF5C92}" dt="2024-05-14T14:25:02.474" v="251" actId="9405"/>
          <ac:inkMkLst>
            <pc:docMk/>
            <pc:sldMk cId="2633582007" sldId="292"/>
            <ac:inkMk id="13" creationId="{2749FAEA-BA29-F39A-30AC-4C867FAED223}"/>
          </ac:inkMkLst>
        </pc:inkChg>
        <pc:inkChg chg="add del">
          <ac:chgData name="Aastha Kumar" userId="f94225b3-263d-47de-91f3-c17c89a7eef3" providerId="ADAL" clId="{0E583061-A89A-4C2D-B845-0932C8FF5C92}" dt="2024-05-14T14:25:20.710" v="255" actId="9405"/>
          <ac:inkMkLst>
            <pc:docMk/>
            <pc:sldMk cId="2633582007" sldId="292"/>
            <ac:inkMk id="14" creationId="{E857A30D-32DB-1933-7936-257B961AE637}"/>
          </ac:inkMkLst>
        </pc:inkChg>
        <pc:inkChg chg="add del">
          <ac:chgData name="Aastha Kumar" userId="f94225b3-263d-47de-91f3-c17c89a7eef3" providerId="ADAL" clId="{0E583061-A89A-4C2D-B845-0932C8FF5C92}" dt="2024-05-14T14:25:20.050" v="254" actId="9405"/>
          <ac:inkMkLst>
            <pc:docMk/>
            <pc:sldMk cId="2633582007" sldId="292"/>
            <ac:inkMk id="15" creationId="{3E477F97-0165-AED8-EDA2-19118293CEFA}"/>
          </ac:inkMkLst>
        </pc:inkChg>
        <pc:inkChg chg="add del">
          <ac:chgData name="Aastha Kumar" userId="f94225b3-263d-47de-91f3-c17c89a7eef3" providerId="ADAL" clId="{0E583061-A89A-4C2D-B845-0932C8FF5C92}" dt="2024-05-14T14:28:23.761" v="291" actId="9405"/>
          <ac:inkMkLst>
            <pc:docMk/>
            <pc:sldMk cId="2633582007" sldId="292"/>
            <ac:inkMk id="19" creationId="{173FDF1A-3E2A-6545-2E34-CD2864757C80}"/>
          </ac:inkMkLst>
        </pc:inkChg>
        <pc:inkChg chg="add del">
          <ac:chgData name="Aastha Kumar" userId="f94225b3-263d-47de-91f3-c17c89a7eef3" providerId="ADAL" clId="{0E583061-A89A-4C2D-B845-0932C8FF5C92}" dt="2024-05-14T14:28:23.287" v="290" actId="9405"/>
          <ac:inkMkLst>
            <pc:docMk/>
            <pc:sldMk cId="2633582007" sldId="292"/>
            <ac:inkMk id="20" creationId="{6436DF55-8D3E-1EF1-5E2F-6EA8C9B7CEC9}"/>
          </ac:inkMkLst>
        </pc:inkChg>
        <pc:inkChg chg="add del">
          <ac:chgData name="Aastha Kumar" userId="f94225b3-263d-47de-91f3-c17c89a7eef3" providerId="ADAL" clId="{0E583061-A89A-4C2D-B845-0932C8FF5C92}" dt="2024-05-14T14:28:26.899" v="293" actId="9405"/>
          <ac:inkMkLst>
            <pc:docMk/>
            <pc:sldMk cId="2633582007" sldId="292"/>
            <ac:inkMk id="21" creationId="{62446875-A0A7-D8F9-E1E4-FBDAAB398F92}"/>
          </ac:inkMkLst>
        </pc:inkChg>
        <pc:inkChg chg="add del">
          <ac:chgData name="Aastha Kumar" userId="f94225b3-263d-47de-91f3-c17c89a7eef3" providerId="ADAL" clId="{0E583061-A89A-4C2D-B845-0932C8FF5C92}" dt="2024-05-14T14:28:37.696" v="297" actId="9405"/>
          <ac:inkMkLst>
            <pc:docMk/>
            <pc:sldMk cId="2633582007" sldId="292"/>
            <ac:inkMk id="22" creationId="{7014DDA1-6342-402E-8222-D789018A8C89}"/>
          </ac:inkMkLst>
        </pc:inkChg>
        <pc:inkChg chg="add del">
          <ac:chgData name="Aastha Kumar" userId="f94225b3-263d-47de-91f3-c17c89a7eef3" providerId="ADAL" clId="{0E583061-A89A-4C2D-B845-0932C8FF5C92}" dt="2024-05-14T14:28:37.289" v="296" actId="9405"/>
          <ac:inkMkLst>
            <pc:docMk/>
            <pc:sldMk cId="2633582007" sldId="292"/>
            <ac:inkMk id="23" creationId="{AA336C49-9FF8-2ED9-30B1-F443EDAD3894}"/>
          </ac:inkMkLst>
        </pc:inkChg>
        <pc:inkChg chg="add del">
          <ac:chgData name="Aastha Kumar" userId="f94225b3-263d-47de-91f3-c17c89a7eef3" providerId="ADAL" clId="{0E583061-A89A-4C2D-B845-0932C8FF5C92}" dt="2024-05-14T14:29:27.241" v="314" actId="21"/>
          <ac:inkMkLst>
            <pc:docMk/>
            <pc:sldMk cId="2633582007" sldId="292"/>
            <ac:inkMk id="24" creationId="{A44CC438-4BB2-4E9C-A084-7B8BD05B1B66}"/>
          </ac:inkMkLst>
        </pc:inkChg>
        <pc:inkChg chg="add del">
          <ac:chgData name="Aastha Kumar" userId="f94225b3-263d-47de-91f3-c17c89a7eef3" providerId="ADAL" clId="{0E583061-A89A-4C2D-B845-0932C8FF5C92}" dt="2024-05-14T14:29:27.241" v="314" actId="21"/>
          <ac:inkMkLst>
            <pc:docMk/>
            <pc:sldMk cId="2633582007" sldId="292"/>
            <ac:inkMk id="25" creationId="{9E4D7440-07B3-B1F2-55C9-BA10C50BB158}"/>
          </ac:inkMkLst>
        </pc:inkChg>
        <pc:inkChg chg="add mod">
          <ac:chgData name="Aastha Kumar" userId="f94225b3-263d-47de-91f3-c17c89a7eef3" providerId="ADAL" clId="{0E583061-A89A-4C2D-B845-0932C8FF5C92}" dt="2024-05-14T14:29:07.754" v="301"/>
          <ac:inkMkLst>
            <pc:docMk/>
            <pc:sldMk cId="2633582007" sldId="292"/>
            <ac:inkMk id="27" creationId="{A44CC438-4BB2-4E9C-A084-7B8BD05B1B66}"/>
          </ac:inkMkLst>
        </pc:inkChg>
        <pc:inkChg chg="add mod">
          <ac:chgData name="Aastha Kumar" userId="f94225b3-263d-47de-91f3-c17c89a7eef3" providerId="ADAL" clId="{0E583061-A89A-4C2D-B845-0932C8FF5C92}" dt="2024-05-14T14:29:07.754" v="301"/>
          <ac:inkMkLst>
            <pc:docMk/>
            <pc:sldMk cId="2633582007" sldId="292"/>
            <ac:inkMk id="28" creationId="{9E4D7440-07B3-B1F2-55C9-BA10C50BB158}"/>
          </ac:inkMkLst>
        </pc:inkChg>
        <pc:inkChg chg="add">
          <ac:chgData name="Aastha Kumar" userId="f94225b3-263d-47de-91f3-c17c89a7eef3" providerId="ADAL" clId="{0E583061-A89A-4C2D-B845-0932C8FF5C92}" dt="2024-05-14T14:29:57.575" v="327" actId="9405"/>
          <ac:inkMkLst>
            <pc:docMk/>
            <pc:sldMk cId="2633582007" sldId="292"/>
            <ac:inkMk id="31" creationId="{3DD5C3A2-E811-C9E4-3D4D-AF3BE39BDB4C}"/>
          </ac:inkMkLst>
        </pc:inkChg>
        <pc:inkChg chg="add">
          <ac:chgData name="Aastha Kumar" userId="f94225b3-263d-47de-91f3-c17c89a7eef3" providerId="ADAL" clId="{0E583061-A89A-4C2D-B845-0932C8FF5C92}" dt="2024-05-14T14:30:03.150" v="328" actId="9405"/>
          <ac:inkMkLst>
            <pc:docMk/>
            <pc:sldMk cId="2633582007" sldId="292"/>
            <ac:inkMk id="32" creationId="{3C801E83-030B-1147-C050-8B0F29910C5B}"/>
          </ac:inkMkLst>
        </pc:inkChg>
      </pc:sldChg>
      <pc:sldChg chg="del">
        <pc:chgData name="Aastha Kumar" userId="f94225b3-263d-47de-91f3-c17c89a7eef3" providerId="ADAL" clId="{0E583061-A89A-4C2D-B845-0932C8FF5C92}" dt="2024-05-14T14:30:11" v="329" actId="47"/>
        <pc:sldMkLst>
          <pc:docMk/>
          <pc:sldMk cId="1446773537" sldId="293"/>
        </pc:sldMkLst>
      </pc:sldChg>
      <pc:sldChg chg="del">
        <pc:chgData name="Aastha Kumar" userId="f94225b3-263d-47de-91f3-c17c89a7eef3" providerId="ADAL" clId="{0E583061-A89A-4C2D-B845-0932C8FF5C92}" dt="2024-05-14T14:30:27.261" v="330" actId="47"/>
        <pc:sldMkLst>
          <pc:docMk/>
          <pc:sldMk cId="2778734055" sldId="297"/>
        </pc:sldMkLst>
      </pc:sldChg>
      <pc:sldChg chg="del">
        <pc:chgData name="Aastha Kumar" userId="f94225b3-263d-47de-91f3-c17c89a7eef3" providerId="ADAL" clId="{0E583061-A89A-4C2D-B845-0932C8FF5C92}" dt="2024-05-12T13:37:58.663" v="46" actId="47"/>
        <pc:sldMkLst>
          <pc:docMk/>
          <pc:sldMk cId="3290828287" sldId="298"/>
        </pc:sldMkLst>
      </pc:sldChg>
      <pc:sldChg chg="addSp delSp modSp mod">
        <pc:chgData name="Aastha Kumar" userId="f94225b3-263d-47de-91f3-c17c89a7eef3" providerId="ADAL" clId="{0E583061-A89A-4C2D-B845-0932C8FF5C92}" dt="2024-05-12T13:41:10.489" v="111" actId="1076"/>
        <pc:sldMkLst>
          <pc:docMk/>
          <pc:sldMk cId="3896802097" sldId="299"/>
        </pc:sldMkLst>
        <pc:spChg chg="add mod">
          <ac:chgData name="Aastha Kumar" userId="f94225b3-263d-47de-91f3-c17c89a7eef3" providerId="ADAL" clId="{0E583061-A89A-4C2D-B845-0932C8FF5C92}" dt="2024-05-12T13:40:36.793" v="91" actId="1076"/>
          <ac:spMkLst>
            <pc:docMk/>
            <pc:sldMk cId="3896802097" sldId="299"/>
            <ac:spMk id="3" creationId="{C0640565-1501-A0A7-5318-31BAEAC96F7C}"/>
          </ac:spMkLst>
        </pc:spChg>
        <pc:spChg chg="del">
          <ac:chgData name="Aastha Kumar" userId="f94225b3-263d-47de-91f3-c17c89a7eef3" providerId="ADAL" clId="{0E583061-A89A-4C2D-B845-0932C8FF5C92}" dt="2024-05-12T13:40:50.582" v="106" actId="478"/>
          <ac:spMkLst>
            <pc:docMk/>
            <pc:sldMk cId="3896802097" sldId="299"/>
            <ac:spMk id="4" creationId="{00000000-0000-0000-0000-000000000000}"/>
          </ac:spMkLst>
        </pc:spChg>
        <pc:spChg chg="add mod">
          <ac:chgData name="Aastha Kumar" userId="f94225b3-263d-47de-91f3-c17c89a7eef3" providerId="ADAL" clId="{0E583061-A89A-4C2D-B845-0932C8FF5C92}" dt="2024-05-12T13:41:10.489" v="111" actId="1076"/>
          <ac:spMkLst>
            <pc:docMk/>
            <pc:sldMk cId="3896802097" sldId="299"/>
            <ac:spMk id="10" creationId="{243CF4AB-D5AD-6F3D-B8AC-9D68FA77734B}"/>
          </ac:spMkLst>
        </pc:spChg>
        <pc:picChg chg="mod">
          <ac:chgData name="Aastha Kumar" userId="f94225b3-263d-47de-91f3-c17c89a7eef3" providerId="ADAL" clId="{0E583061-A89A-4C2D-B845-0932C8FF5C92}" dt="2024-05-12T13:38:37.596" v="66" actId="14100"/>
          <ac:picMkLst>
            <pc:docMk/>
            <pc:sldMk cId="3896802097" sldId="299"/>
            <ac:picMk id="6" creationId="{00000000-0000-0000-0000-000000000000}"/>
          </ac:picMkLst>
        </pc:picChg>
        <pc:picChg chg="mod">
          <ac:chgData name="Aastha Kumar" userId="f94225b3-263d-47de-91f3-c17c89a7eef3" providerId="ADAL" clId="{0E583061-A89A-4C2D-B845-0932C8FF5C92}" dt="2024-05-12T13:39:08.339" v="72" actId="1076"/>
          <ac:picMkLst>
            <pc:docMk/>
            <pc:sldMk cId="3896802097" sldId="299"/>
            <ac:picMk id="7" creationId="{00000000-0000-0000-0000-000000000000}"/>
          </ac:picMkLst>
        </pc:picChg>
        <pc:picChg chg="mod modCrop">
          <ac:chgData name="Aastha Kumar" userId="f94225b3-263d-47de-91f3-c17c89a7eef3" providerId="ADAL" clId="{0E583061-A89A-4C2D-B845-0932C8FF5C92}" dt="2024-05-12T13:40:17.393" v="78" actId="1076"/>
          <ac:picMkLst>
            <pc:docMk/>
            <pc:sldMk cId="3896802097" sldId="299"/>
            <ac:picMk id="8" creationId="{00000000-0000-0000-0000-000000000000}"/>
          </ac:picMkLst>
        </pc:picChg>
        <pc:picChg chg="mod">
          <ac:chgData name="Aastha Kumar" userId="f94225b3-263d-47de-91f3-c17c89a7eef3" providerId="ADAL" clId="{0E583061-A89A-4C2D-B845-0932C8FF5C92}" dt="2024-05-12T13:40:21.751" v="79" actId="1076"/>
          <ac:picMkLst>
            <pc:docMk/>
            <pc:sldMk cId="3896802097" sldId="299"/>
            <ac:picMk id="9" creationId="{00000000-0000-0000-0000-000000000000}"/>
          </ac:picMkLst>
        </pc:picChg>
        <pc:inkChg chg="add del">
          <ac:chgData name="Aastha Kumar" userId="f94225b3-263d-47de-91f3-c17c89a7eef3" providerId="ADAL" clId="{0E583061-A89A-4C2D-B845-0932C8FF5C92}" dt="2024-05-12T13:41:00.332" v="108" actId="9405"/>
          <ac:inkMkLst>
            <pc:docMk/>
            <pc:sldMk cId="3896802097" sldId="299"/>
            <ac:inkMk id="11" creationId="{3442DC6A-5CA8-EF1E-B829-2BF4D10FA082}"/>
          </ac:inkMkLst>
        </pc:inkChg>
        <pc:inkChg chg="add">
          <ac:chgData name="Aastha Kumar" userId="f94225b3-263d-47de-91f3-c17c89a7eef3" providerId="ADAL" clId="{0E583061-A89A-4C2D-B845-0932C8FF5C92}" dt="2024-05-12T13:41:04.366" v="109" actId="9405"/>
          <ac:inkMkLst>
            <pc:docMk/>
            <pc:sldMk cId="3896802097" sldId="299"/>
            <ac:inkMk id="12" creationId="{A80BB5FE-AF74-DECD-5332-FF5E121DB7AF}"/>
          </ac:inkMkLst>
        </pc:inkChg>
        <pc:inkChg chg="add">
          <ac:chgData name="Aastha Kumar" userId="f94225b3-263d-47de-91f3-c17c89a7eef3" providerId="ADAL" clId="{0E583061-A89A-4C2D-B845-0932C8FF5C92}" dt="2024-05-12T13:41:07.385" v="110" actId="9405"/>
          <ac:inkMkLst>
            <pc:docMk/>
            <pc:sldMk cId="3896802097" sldId="299"/>
            <ac:inkMk id="13" creationId="{7CFA77B1-37ED-6979-0ECD-1C482FDEC695}"/>
          </ac:inkMkLst>
        </pc:inkChg>
      </pc:sldChg>
      <pc:sldChg chg="addSp delSp modSp mod">
        <pc:chgData name="Aastha Kumar" userId="f94225b3-263d-47de-91f3-c17c89a7eef3" providerId="ADAL" clId="{0E583061-A89A-4C2D-B845-0932C8FF5C92}" dt="2024-05-12T13:42:45.645" v="122" actId="1076"/>
        <pc:sldMkLst>
          <pc:docMk/>
          <pc:sldMk cId="758893594" sldId="300"/>
        </pc:sldMkLst>
        <pc:spChg chg="mod">
          <ac:chgData name="Aastha Kumar" userId="f94225b3-263d-47de-91f3-c17c89a7eef3" providerId="ADAL" clId="{0E583061-A89A-4C2D-B845-0932C8FF5C92}" dt="2024-05-12T13:42:45.645" v="122" actId="1076"/>
          <ac:spMkLst>
            <pc:docMk/>
            <pc:sldMk cId="758893594" sldId="300"/>
            <ac:spMk id="2" creationId="{00000000-0000-0000-0000-000000000000}"/>
          </ac:spMkLst>
        </pc:spChg>
        <pc:spChg chg="add mod">
          <ac:chgData name="Aastha Kumar" userId="f94225b3-263d-47de-91f3-c17c89a7eef3" providerId="ADAL" clId="{0E583061-A89A-4C2D-B845-0932C8FF5C92}" dt="2024-05-12T13:42:14.207" v="114" actId="1076"/>
          <ac:spMkLst>
            <pc:docMk/>
            <pc:sldMk cId="758893594" sldId="300"/>
            <ac:spMk id="3" creationId="{7B1DDB5A-4ECA-9246-4F0E-5C90B6723FDA}"/>
          </ac:spMkLst>
        </pc:spChg>
        <pc:spChg chg="del">
          <ac:chgData name="Aastha Kumar" userId="f94225b3-263d-47de-91f3-c17c89a7eef3" providerId="ADAL" clId="{0E583061-A89A-4C2D-B845-0932C8FF5C92}" dt="2024-05-12T13:42:16.567" v="115" actId="478"/>
          <ac:spMkLst>
            <pc:docMk/>
            <pc:sldMk cId="758893594" sldId="300"/>
            <ac:spMk id="4" creationId="{00000000-0000-0000-0000-000000000000}"/>
          </ac:spMkLst>
        </pc:spChg>
        <pc:spChg chg="add mod">
          <ac:chgData name="Aastha Kumar" userId="f94225b3-263d-47de-91f3-c17c89a7eef3" providerId="ADAL" clId="{0E583061-A89A-4C2D-B845-0932C8FF5C92}" dt="2024-05-12T13:42:34.447" v="119" actId="1076"/>
          <ac:spMkLst>
            <pc:docMk/>
            <pc:sldMk cId="758893594" sldId="300"/>
            <ac:spMk id="8" creationId="{AC69CFF7-8BDD-F0A4-8280-2B58C8F62472}"/>
          </ac:spMkLst>
        </pc:spChg>
        <pc:picChg chg="mod">
          <ac:chgData name="Aastha Kumar" userId="f94225b3-263d-47de-91f3-c17c89a7eef3" providerId="ADAL" clId="{0E583061-A89A-4C2D-B845-0932C8FF5C92}" dt="2024-05-12T13:42:19.987" v="116" actId="1076"/>
          <ac:picMkLst>
            <pc:docMk/>
            <pc:sldMk cId="758893594" sldId="300"/>
            <ac:picMk id="6" creationId="{00000000-0000-0000-0000-000000000000}"/>
          </ac:picMkLst>
        </pc:picChg>
        <pc:picChg chg="mod">
          <ac:chgData name="Aastha Kumar" userId="f94225b3-263d-47de-91f3-c17c89a7eef3" providerId="ADAL" clId="{0E583061-A89A-4C2D-B845-0932C8FF5C92}" dt="2024-05-12T13:42:22.477" v="117" actId="1076"/>
          <ac:picMkLst>
            <pc:docMk/>
            <pc:sldMk cId="758893594" sldId="300"/>
            <ac:picMk id="7" creationId="{00000000-0000-0000-0000-000000000000}"/>
          </ac:picMkLst>
        </pc:picChg>
      </pc:sldChg>
      <pc:sldChg chg="addSp modSp del">
        <pc:chgData name="Aastha Kumar" userId="f94225b3-263d-47de-91f3-c17c89a7eef3" providerId="ADAL" clId="{0E583061-A89A-4C2D-B845-0932C8FF5C92}" dt="2024-05-14T14:11:01.224" v="197" actId="47"/>
        <pc:sldMkLst>
          <pc:docMk/>
          <pc:sldMk cId="1969722239" sldId="303"/>
        </pc:sldMkLst>
        <pc:picChg chg="mod">
          <ac:chgData name="Aastha Kumar" userId="f94225b3-263d-47de-91f3-c17c89a7eef3" providerId="ADAL" clId="{0E583061-A89A-4C2D-B845-0932C8FF5C92}" dt="2024-05-14T14:10:01.080" v="188" actId="14100"/>
          <ac:picMkLst>
            <pc:docMk/>
            <pc:sldMk cId="1969722239" sldId="303"/>
            <ac:picMk id="6" creationId="{00000000-0000-0000-0000-000000000000}"/>
          </ac:picMkLst>
        </pc:picChg>
        <pc:picChg chg="add mod">
          <ac:chgData name="Aastha Kumar" userId="f94225b3-263d-47de-91f3-c17c89a7eef3" providerId="ADAL" clId="{0E583061-A89A-4C2D-B845-0932C8FF5C92}" dt="2024-05-14T14:10:15.846" v="195" actId="1076"/>
          <ac:picMkLst>
            <pc:docMk/>
            <pc:sldMk cId="1969722239" sldId="303"/>
            <ac:picMk id="2050" creationId="{00000000-0000-0000-0000-000000000000}"/>
          </ac:picMkLst>
        </pc:picChg>
      </pc:sldChg>
      <pc:sldChg chg="addSp delSp modSp del mod">
        <pc:chgData name="Aastha Kumar" userId="f94225b3-263d-47de-91f3-c17c89a7eef3" providerId="ADAL" clId="{0E583061-A89A-4C2D-B845-0932C8FF5C92}" dt="2024-05-14T14:11:01.521" v="198" actId="47"/>
        <pc:sldMkLst>
          <pc:docMk/>
          <pc:sldMk cId="4010944129" sldId="304"/>
        </pc:sldMkLst>
        <pc:spChg chg="mod">
          <ac:chgData name="Aastha Kumar" userId="f94225b3-263d-47de-91f3-c17c89a7eef3" providerId="ADAL" clId="{0E583061-A89A-4C2D-B845-0932C8FF5C92}" dt="2024-05-14T14:08:40.967" v="182" actId="14100"/>
          <ac:spMkLst>
            <pc:docMk/>
            <pc:sldMk cId="4010944129" sldId="304"/>
            <ac:spMk id="3" creationId="{00000000-0000-0000-0000-000000000000}"/>
          </ac:spMkLst>
        </pc:spChg>
        <pc:spChg chg="del">
          <ac:chgData name="Aastha Kumar" userId="f94225b3-263d-47de-91f3-c17c89a7eef3" providerId="ADAL" clId="{0E583061-A89A-4C2D-B845-0932C8FF5C92}" dt="2024-05-14T14:05:58.810" v="145" actId="478"/>
          <ac:spMkLst>
            <pc:docMk/>
            <pc:sldMk cId="4010944129" sldId="304"/>
            <ac:spMk id="4" creationId="{00000000-0000-0000-0000-000000000000}"/>
          </ac:spMkLst>
        </pc:spChg>
        <pc:picChg chg="add del mod">
          <ac:chgData name="Aastha Kumar" userId="f94225b3-263d-47de-91f3-c17c89a7eef3" providerId="ADAL" clId="{0E583061-A89A-4C2D-B845-0932C8FF5C92}" dt="2024-05-14T14:09:54.884" v="186" actId="21"/>
          <ac:picMkLst>
            <pc:docMk/>
            <pc:sldMk cId="4010944129" sldId="304"/>
            <ac:picMk id="2050" creationId="{00000000-0000-0000-0000-000000000000}"/>
          </ac:picMkLst>
        </pc:picChg>
      </pc:sldChg>
      <pc:sldChg chg="del">
        <pc:chgData name="Aastha Kumar" userId="f94225b3-263d-47de-91f3-c17c89a7eef3" providerId="ADAL" clId="{0E583061-A89A-4C2D-B845-0932C8FF5C92}" dt="2024-05-14T14:11:00.640" v="196" actId="47"/>
        <pc:sldMkLst>
          <pc:docMk/>
          <pc:sldMk cId="1026252889" sldId="305"/>
        </pc:sldMkLst>
      </pc:sldChg>
      <pc:sldChg chg="addSp delSp modSp del mod">
        <pc:chgData name="Aastha Kumar" userId="f94225b3-263d-47de-91f3-c17c89a7eef3" providerId="ADAL" clId="{0E583061-A89A-4C2D-B845-0932C8FF5C92}" dt="2024-05-14T14:20:35.741" v="236" actId="47"/>
        <pc:sldMkLst>
          <pc:docMk/>
          <pc:sldMk cId="267106114" sldId="306"/>
        </pc:sldMkLst>
        <pc:spChg chg="mod">
          <ac:chgData name="Aastha Kumar" userId="f94225b3-263d-47de-91f3-c17c89a7eef3" providerId="ADAL" clId="{0E583061-A89A-4C2D-B845-0932C8FF5C92}" dt="2024-05-14T14:18:45.195" v="225" actId="1076"/>
          <ac:spMkLst>
            <pc:docMk/>
            <pc:sldMk cId="267106114" sldId="306"/>
            <ac:spMk id="6" creationId="{63CF0B37-814D-20DC-248B-555BE7986CD9}"/>
          </ac:spMkLst>
        </pc:spChg>
        <pc:grpChg chg="del">
          <ac:chgData name="Aastha Kumar" userId="f94225b3-263d-47de-91f3-c17c89a7eef3" providerId="ADAL" clId="{0E583061-A89A-4C2D-B845-0932C8FF5C92}" dt="2024-05-14T14:18:48.225" v="226" actId="478"/>
          <ac:grpSpMkLst>
            <pc:docMk/>
            <pc:sldMk cId="267106114" sldId="306"/>
            <ac:grpSpMk id="15" creationId="{4ACB034F-FE0B-5571-5A4F-22C39CDC8029}"/>
          </ac:grpSpMkLst>
        </pc:grpChg>
        <pc:grpChg chg="mod">
          <ac:chgData name="Aastha Kumar" userId="f94225b3-263d-47de-91f3-c17c89a7eef3" providerId="ADAL" clId="{0E583061-A89A-4C2D-B845-0932C8FF5C92}" dt="2024-05-14T14:19:10.530" v="232"/>
          <ac:grpSpMkLst>
            <pc:docMk/>
            <pc:sldMk cId="267106114" sldId="306"/>
            <ac:grpSpMk id="16" creationId="{4B5CE002-921F-9988-0C1E-42311DC9E574}"/>
          </ac:grpSpMkLst>
        </pc:grpChg>
        <pc:picChg chg="mod modCrop">
          <ac:chgData name="Aastha Kumar" userId="f94225b3-263d-47de-91f3-c17c89a7eef3" providerId="ADAL" clId="{0E583061-A89A-4C2D-B845-0932C8FF5C92}" dt="2024-05-14T14:18:38.358" v="224" actId="1076"/>
          <ac:picMkLst>
            <pc:docMk/>
            <pc:sldMk cId="267106114" sldId="306"/>
            <ac:picMk id="5" creationId="{E1B7008F-C84D-B707-D757-E56CEABBB2B4}"/>
          </ac:picMkLst>
        </pc:picChg>
        <pc:inkChg chg="add mod">
          <ac:chgData name="Aastha Kumar" userId="f94225b3-263d-47de-91f3-c17c89a7eef3" providerId="ADAL" clId="{0E583061-A89A-4C2D-B845-0932C8FF5C92}" dt="2024-05-14T14:19:10.530" v="232"/>
          <ac:inkMkLst>
            <pc:docMk/>
            <pc:sldMk cId="267106114" sldId="306"/>
            <ac:inkMk id="4" creationId="{E1FCCB78-3466-29AB-E19E-4E5876FBD8C9}"/>
          </ac:inkMkLst>
        </pc:inkChg>
        <pc:inkChg chg="mod">
          <ac:chgData name="Aastha Kumar" userId="f94225b3-263d-47de-91f3-c17c89a7eef3" providerId="ADAL" clId="{0E583061-A89A-4C2D-B845-0932C8FF5C92}" dt="2024-05-14T14:18:56.480" v="229" actId="1076"/>
          <ac:inkMkLst>
            <pc:docMk/>
            <pc:sldMk cId="267106114" sldId="306"/>
            <ac:inkMk id="7" creationId="{4F8F8F16-1DF3-4068-8162-DEC9FE17A698}"/>
          </ac:inkMkLst>
        </pc:inkChg>
        <pc:inkChg chg="add mod">
          <ac:chgData name="Aastha Kumar" userId="f94225b3-263d-47de-91f3-c17c89a7eef3" providerId="ADAL" clId="{0E583061-A89A-4C2D-B845-0932C8FF5C92}" dt="2024-05-14T14:19:10.530" v="232"/>
          <ac:inkMkLst>
            <pc:docMk/>
            <pc:sldMk cId="267106114" sldId="306"/>
            <ac:inkMk id="12" creationId="{5E6DA231-B982-7B06-3C78-EDB93510EBC5}"/>
          </ac:inkMkLst>
        </pc:inkChg>
        <pc:inkChg chg="add">
          <ac:chgData name="Aastha Kumar" userId="f94225b3-263d-47de-91f3-c17c89a7eef3" providerId="ADAL" clId="{0E583061-A89A-4C2D-B845-0932C8FF5C92}" dt="2024-05-14T14:19:12.022" v="233" actId="9405"/>
          <ac:inkMkLst>
            <pc:docMk/>
            <pc:sldMk cId="267106114" sldId="306"/>
            <ac:inkMk id="17" creationId="{328F7B44-DD2F-01FC-C4A6-0FA2959EF8C8}"/>
          </ac:inkMkLst>
        </pc:inkChg>
        <pc:inkChg chg="add">
          <ac:chgData name="Aastha Kumar" userId="f94225b3-263d-47de-91f3-c17c89a7eef3" providerId="ADAL" clId="{0E583061-A89A-4C2D-B845-0932C8FF5C92}" dt="2024-05-14T14:19:14.486" v="234" actId="9405"/>
          <ac:inkMkLst>
            <pc:docMk/>
            <pc:sldMk cId="267106114" sldId="306"/>
            <ac:inkMk id="18" creationId="{977BE543-3AB4-E607-8969-5E10F2511E92}"/>
          </ac:inkMkLst>
        </pc:inkChg>
        <pc:inkChg chg="add">
          <ac:chgData name="Aastha Kumar" userId="f94225b3-263d-47de-91f3-c17c89a7eef3" providerId="ADAL" clId="{0E583061-A89A-4C2D-B845-0932C8FF5C92}" dt="2024-05-14T14:19:16.504" v="235" actId="9405"/>
          <ac:inkMkLst>
            <pc:docMk/>
            <pc:sldMk cId="267106114" sldId="306"/>
            <ac:inkMk id="19" creationId="{7FDD0C14-1878-F158-46D4-B9FE8064D117}"/>
          </ac:inkMkLst>
        </pc:inkChg>
      </pc:sldChg>
      <pc:sldChg chg="addSp modSp new mod ord">
        <pc:chgData name="Aastha Kumar" userId="f94225b3-263d-47de-91f3-c17c89a7eef3" providerId="ADAL" clId="{0E583061-A89A-4C2D-B845-0932C8FF5C92}" dt="2024-05-14T14:22:21.002" v="237" actId="1036"/>
        <pc:sldMkLst>
          <pc:docMk/>
          <pc:sldMk cId="1592635128" sldId="307"/>
        </pc:sldMkLst>
        <pc:picChg chg="add mod modCrop">
          <ac:chgData name="Aastha Kumar" userId="f94225b3-263d-47de-91f3-c17c89a7eef3" providerId="ADAL" clId="{0E583061-A89A-4C2D-B845-0932C8FF5C92}" dt="2024-05-07T11:22:36.039" v="13" actId="14100"/>
          <ac:picMkLst>
            <pc:docMk/>
            <pc:sldMk cId="1592635128" sldId="307"/>
            <ac:picMk id="5" creationId="{D6FEBA93-FE4C-C3CA-8673-1E607EA08F67}"/>
          </ac:picMkLst>
        </pc:picChg>
        <pc:picChg chg="add mod modCrop">
          <ac:chgData name="Aastha Kumar" userId="f94225b3-263d-47de-91f3-c17c89a7eef3" providerId="ADAL" clId="{0E583061-A89A-4C2D-B845-0932C8FF5C92}" dt="2024-05-14T14:22:21.002" v="237" actId="1036"/>
          <ac:picMkLst>
            <pc:docMk/>
            <pc:sldMk cId="1592635128" sldId="307"/>
            <ac:picMk id="7" creationId="{21E3C716-6A4E-4F71-9353-4BB7460668A8}"/>
          </ac:picMkLst>
        </pc:picChg>
      </pc:sldChg>
      <pc:sldChg chg="addSp modSp new mod">
        <pc:chgData name="Aastha Kumar" userId="f94225b3-263d-47de-91f3-c17c89a7eef3" providerId="ADAL" clId="{0E583061-A89A-4C2D-B845-0932C8FF5C92}" dt="2024-05-07T11:28:30.761" v="22" actId="1076"/>
        <pc:sldMkLst>
          <pc:docMk/>
          <pc:sldMk cId="3934294334" sldId="308"/>
        </pc:sldMkLst>
        <pc:picChg chg="add mod modCrop">
          <ac:chgData name="Aastha Kumar" userId="f94225b3-263d-47de-91f3-c17c89a7eef3" providerId="ADAL" clId="{0E583061-A89A-4C2D-B845-0932C8FF5C92}" dt="2024-05-07T11:28:04.437" v="18" actId="1076"/>
          <ac:picMkLst>
            <pc:docMk/>
            <pc:sldMk cId="3934294334" sldId="308"/>
            <ac:picMk id="5" creationId="{4AA8D33B-8508-6B50-AC80-CCE68FB2C679}"/>
          </ac:picMkLst>
        </pc:picChg>
        <pc:picChg chg="add mod modCrop">
          <ac:chgData name="Aastha Kumar" userId="f94225b3-263d-47de-91f3-c17c89a7eef3" providerId="ADAL" clId="{0E583061-A89A-4C2D-B845-0932C8FF5C92}" dt="2024-05-07T11:28:30.761" v="22" actId="1076"/>
          <ac:picMkLst>
            <pc:docMk/>
            <pc:sldMk cId="3934294334" sldId="308"/>
            <ac:picMk id="7" creationId="{6B750993-E46D-882B-4FD9-9ACD940578E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3:41:04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1005 1 24575,'2'29'0,"1"1"0,1-1 0,9 33 0,7 41 0,-8 54 0,-11 175 0,-3-180 0,2 370 0,0-514 0,0 1 0,0 0 0,1-1 0,1 1 0,-1 0 0,1-1 0,1 1 0,0-1 0,0 0 0,0 0 0,1 0 0,0 0 0,1-1 0,0 0 0,0 0 0,0 0 0,1 0 0,0-1 0,0 0 0,1 0 0,0-1 0,0 1 0,0-2 0,1 1 0,-1-1 0,1 0 0,0 0 0,0-1 0,0 0 0,10 1 0,21 5 0,2-3 0,66 4 0,86-10 0,-120-1 0,-27-1 0,-32 1 0,0 0 0,0 1 0,0 0 0,0 1 0,0 1 0,0 0 0,16 5 0,-28-7 0,0 1 0,0 0 0,-1 0 0,1-1 0,0 1 0,-1 0 0,1 0 0,0 1 0,-1-1 0,1 0 0,-1 0 0,0 1 0,1-1 0,-1 1 0,0-1 0,0 1 0,0 0 0,0-1 0,0 1 0,0 0 0,-1 0 0,1 0 0,-1-1 0,1 1 0,-1 0 0,1 0 0,-1 0 0,0 0 0,0 0 0,0 0 0,0 0 0,-1 0 0,1 2 0,-3 6 0,0 0 0,0-1 0,0 0 0,-1 0 0,-7 11 0,5-7 0,-7 16 0,2 0 0,2 1 0,-11 53 0,11-43 0,-19 57 0,-7 17 0,10-28 0,-30 86 0,-52 292 0,65-221 0,-35 247 0,24 186 0,44 23 0,11-426 0,0-225 0,9 53 0,-4-53 0,0 57 0,6 90 0,1 8 0,-15 179 0,0-354 0,-1 0 0,-12 55 0,-23 53 0,20-77 0,-5 10 0,12-38 0,0 1 0,-5 38 0,9-38 0,-2 0 0,-13 35 0,2-8 0,11-34 0,-20 39 0,-2 6 0,22-50 0,0 0 0,-1 0 0,-1-1 0,0-1 0,-2 1 0,0-2 0,-1 0 0,-1 0 0,-1-1 0,0-1 0,-34 26 0,21-21 0,0-2 0,-2 0 0,0-2 0,0-1 0,-2-2 0,0-1 0,-55 13 0,-20-6 0,-1-5 0,0-4 0,-150-6 0,178-5-1365,58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3:41:07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1006 1 24575,'-2'0'0,"0"1"0,0 0 0,1 0 0,-1 0 0,0 0 0,0 0 0,1 0 0,-1 1 0,0-1 0,1 0 0,-1 1 0,1-1 0,0 1 0,-2 2 0,-3 3 0,-58 62 0,3 3 0,4 3 0,-91 154 0,139-213 0,0 0 0,1 1 0,1 0 0,0 1 0,2-1 0,0 1 0,1 0 0,0 1 0,2-1 0,-1 24 0,3-41 0,-1 33 0,2 1 0,1-1 0,1 0 0,2 0 0,13 45 0,-5-43 0,-2 2 0,-2 0 0,-1 0 0,-1 0 0,1 58 0,-8-30 0,-3 95 0,2-155 0,1 0 0,-1 0 0,0-1 0,-1 1 0,1-1 0,-1 1 0,-1-1 0,1 0 0,-1 1 0,1-1 0,-2 0 0,1-1 0,0 1 0,-1-1 0,0 1 0,0-1 0,0 0 0,0 0 0,-1-1 0,0 0 0,0 1 0,-6 2 0,-1-1 0,0 0 0,0-1 0,-1 0 0,1-1 0,-1 0 0,1-1 0,-1-1 0,-25 0 0,-360-4 0,391 3 0,0 0 0,1 0 0,-1 1 0,1 0 0,-7 2 0,12-3 0,1 0 0,0 0 0,0 0 0,-1 0 0,1 0 0,0 0 0,0 0 0,-1 0 0,1 0 0,0 0 0,0 0 0,-1 0 0,1 1 0,0-1 0,0 0 0,0 0 0,-1 0 0,1 0 0,0 1 0,0-1 0,0 0 0,0 0 0,0 0 0,-1 1 0,1-1 0,0 0 0,0 0 0,0 1 0,0-1 0,0 0 0,0 0 0,0 1 0,0-1 0,0 0 0,0 0 0,0 1 0,0-1 0,0 0 0,0 1 0,9 7 0,18 3 0,68 14 0,45 14 0,-79-18 0,-1 2 0,70 37 0,-122-55 0,-1 0 0,0 0 0,0 1 0,-1 0 0,1 0 0,-1 1 0,0-1 0,-1 1 0,0 1 0,0-1 0,-1 1 0,1 0 0,4 13 0,1 8 0,-1 1 0,8 47 0,-16-69 0,7 42 0,4 93 0,-14 56 0,0-69 0,1-92 0,-2 1 0,-1-1 0,-2 0 0,-15 52 0,14-53 0,0-1 0,3 1 0,1 1 0,1-1 0,2 0 0,6 37 0,-6-70 0,1 0 0,0 0 0,0 0 0,1-1 0,-1 1 0,1 0 0,0-1 0,0 1 0,0-1 0,0 0 0,0 0 0,1 0 0,-1 0 0,1 0 0,0 0 0,0-1 0,0 1 0,0-1 0,1 0 0,-1 0 0,1 0 0,-1 0 0,1-1 0,4 2 0,11 3 0,0 0 0,0-2 0,30 4 0,-46-7 0,70 5-14,135-4-1,-104-4-1321,-82 2-5490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9:57.5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46.07715"/>
      <inkml:brushProperty name="anchorY" value="2855.58936"/>
      <inkml:brushProperty name="scaleFactor" value="0.5"/>
    </inkml:brush>
  </inkml:definitions>
  <inkml:trace contextRef="#ctx0" brushRef="#br0">638 29 24575,'0'0'0,"0"-4"0,-5-3 0,-6 2 0,-5 0 0,-5 2 0,-8 1 0,-7 1 0,-7 0 0,0 1 0,2 0 0,4 1 0,3-1 0,4 0 0,1 0 0,2 0 0,1 0 0,1 0 0,-1 0 0,5 6 0,6 4 0,0 1 0,-2-1 0,4 3 0,-3 3 0,3 3 0,-2-2 0,3 2 0,3 1 0,3 2 0,2 2 0,2 1 0,2 7 0,0-1 0,1 7 0,-1-1 0,1-2 0,-1 4 0,0-3 0,1-1 0,-1-3 0,0-2 0,0-2 0,5-6 0,0-1 0,5 0 0,6-5 0,3-4 0,4-4 0,2-3 0,1-3 0,6 4 0,1-2 0,0 1 0,-2-2 0,0 0 0,-3-2 0,0 0 0,-1-1 0,0 0 0,-6-5 0,0-1 0,-6-4 0,1 0 0,-3-4 0,1-4 0,-2-2 0,2-4 0,-3-1 0,-2-1 0,2 5 0,-2-1 0,-1 1 0,-3-2 0,-2-1 0,4 0 0,-1-2 0,-1 0 0,-1 0 0,-1-1 0,-2 0 0,5 6 0,0 0 0,0 0 0,-2-2 0,-1 0 0,-1-1 0,-1-1 0,-1-1 0,-5-1 0,-1 1 0,-5 4 0,-4 6 0,-5 6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30:03.1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26.41846"/>
      <inkml:brushProperty name="anchorY" value="3730.85449"/>
      <inkml:brushProperty name="scaleFactor" value="0.5"/>
    </inkml:brush>
  </inkml:definitions>
  <inkml:trace contextRef="#ctx0" brushRef="#br0">214 186 24575,'0'0'0,"0"-4"0,5-3 0,6-3 0,5 0 0,4 1 0,4 3 0,-3-4 0,0 2 0,7 2 0,0 1 0,2 2 0,-1-9 0,5 0 0,0 1 0,-1 2 0,-1-2 0,3 2 0,5 1 0,3-2 0,5 1 0,2 2 0,2 3 0,6 0 0,1 3 0,6 0 0,-2 1 0,5 0 0,2 1 0,9-1 0,-2 0 0,-10 1 0,6-1 0,-6 0 0,-2 0 0,1 0 0,-2 0 0,-4 0 0,-2 0 0,3 0 0,-1 5 0,-1 0 0,-2 0 0,-1 0 0,-7-2 0,-6-1 0,-6-1 0,-5-1 0,-3 6 0,-2-1 0,-2 0 0,1 0 0,-6 3 0,0 0 0,0-2 0,-4 4 0,2-1 0,1-2 0,-4 4 0,3-2 0,-5 3 0,-2 4 0,1-2 0,-3 8 0,-2 8 0,3 14 0,-1 5 0,3 16 0,-1 7 0,-3 7 0,4 2 0,-3 12 0,-2 6 0,4 10 0,-2-2 0,-2 6 0,-2-6 0,-2-6 0,-1-11 0,4-7 0,0-10 0,-1-7 0,-1-11 0,-1-11 0,-1-1 0,-1-1 0,-1-4 0,0-3 0,0 8 0,0 9 0,-1-3 0,1 8 0,0 1 0,0 0 0,0-1 0,0-1 0,0 0 0,0-2 0,0-1 0,0 5 0,0 1 0,0-1 0,0-6 0,0-2 0,0 0 0,0-1 0,0-4 0,0 1 0,0-5 0,0-4 0,0-4 0,0-3 0,-2-28 0,2 0 0,-1 1 0,0-1 0,0 1 0,0-1 0,0 0 0,-3 5 0,-17 14 0,-12-6 0,-8 1 0,-1-4 0,-4-3 0,2-4 0,-1 3 0,-1-1 0,-3-1 0,-1-2 0,-6-1 0,-7-2 0,-1 0 0,-10-1 0,3 0 0,1 0 0,10-1 0,5 1 0,2 0 0,8 0 0,5 0 0,6 0 0,4 0 0,-3 0 0,1 0 0,-4 0 0,0 0 0,2 0 0,2 0 0,2 0 0,-4 0 0,-4 0 0,-5 0 0,-4 0 0,-8-6 0,-3 1 0,0-1 0,5 2 0,7-5 0,6 1 0,1 2 0,3-4 0,3 1 0,3 2 0,-4 2 0,2 1 0,-6 2 0,3 2 0,-5-6 0,2 1 0,2-6 0,3 2 0,2 0 0,2-2 0,2 1 0,0 2 0,1 3 0,0 1 0,0 3 0,0 0 0,0 1 0,5-5 0,0 0 0,0-6 0,4-4 0,5-4 0,-2 2 0,4-2 0,3-2 0,2-7 0,2-2 0,-4-5 0,2-7 0,-1 2 0,2-15 0,2-2 0,0 2 0,1 7 0,-4 0 0,-1 6 0,1-5 0,0 3 0,2-2 0,1-1 0,1 4 0,1 3 0,0-1 0,0 4 0,0-3 0,1-3 0,-1 3 0,0 2 0,0-1 0,-5 2 0,0-3 0,-1 3 0,2 1 0,1 4 0,1 2 0,1 1 0,1-3 0,-1 0 0,2 1 0,-1 0 0,0-3 0,0 0 0,-5-4 0,0 1 0,-1-3 0,-4 2 0,2-3 0,1 2 0,1-3 0,3 4 0,0 2 0,3 3 0,-1 2 0,1 3 0,-5 1 0,0 1 0,0 0 0,1 0 0,1 0 0,1 0 0,0-6 0,2 1 0,0-1 0,0 1 0,0-4 0,1 1 0,-1 1 0,0 2 0,0 1 0,0-4 0,0 1 0,0 1 0,0 1 0,0 2 0,0 1 0,0 1 0,0 0 0,0 1 0,0-1 0,0 1 0,0 0 0,5 5 0,1 10 0,-1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0F95-58EB-6C45-A6F6-4AEAC95053E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F86E3-86C3-FD42-9CDB-E66DB44E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417-E715-4FB3-A7B5-39B129A9FB4A}" type="datetime1">
              <a:rPr lang="en-IN" smtClean="0"/>
              <a:t>15-05-2024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6F89-B2C4-43F8-851F-CCBBE456E5BD}" type="datetime1">
              <a:rPr lang="en-IN" smtClean="0"/>
              <a:t>15-05-2024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FAEC-1B13-403F-BA34-64F35221E8B8}" type="datetime1">
              <a:rPr lang="en-IN" smtClean="0"/>
              <a:t>15-05-2024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B4F6-5D0B-4D57-BEA4-455101E7FA27}" type="datetime1">
              <a:rPr lang="en-IN" smtClean="0"/>
              <a:t>15-05-2024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2CE400-58C4-4A1F-860E-F01D6D8A0188}" type="datetime1">
              <a:rPr lang="en-IN" smtClean="0"/>
              <a:t>15-05-2024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F52D-EA62-4481-9E99-C6B8E6DD1090}" type="datetime1">
              <a:rPr lang="en-IN" smtClean="0"/>
              <a:t>15-05-2024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FD79-8E28-45C6-9C4C-9DF5B9945994}" type="datetime1">
              <a:rPr lang="en-IN" smtClean="0"/>
              <a:t>15-05-2024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551-766A-4746-AEE7-E2F5ACBAF059}" type="datetime1">
              <a:rPr lang="en-IN" smtClean="0"/>
              <a:t>15-05-2024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EC98-BE78-4AFD-81D0-0D8B39DAC54F}" type="datetime1">
              <a:rPr lang="en-IN" smtClean="0"/>
              <a:t>15-05-2024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F617-DCB0-4BC3-8124-9BC9F04611C1}" type="datetime1">
              <a:rPr lang="en-IN" smtClean="0"/>
              <a:t>15-05-2024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4478-E4B4-4F95-BF06-5FB0F1E489FF}" type="datetime1">
              <a:rPr lang="en-IN" smtClean="0"/>
              <a:t>15-05-2024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E605B23-DEBC-4578-88C8-84C27958B80F}" type="datetime1">
              <a:rPr lang="en-IN" smtClean="0"/>
              <a:t>15-05-2024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CSE4019          Image Processing              Module 6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42AD92-A6D0-A643-8446-F1825C5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oPttO98Y6yg?si=l_EWcgHJqROnfO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FD97-9C4A-5E0E-FEAE-9B4878CF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0091"/>
            <a:ext cx="10058400" cy="6583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Texture: co-</a:t>
            </a:r>
            <a:r>
              <a:rPr lang="en-US" dirty="0" err="1"/>
              <a:t>ocurrence</a:t>
            </a:r>
            <a:r>
              <a:rPr lang="en-US" dirty="0"/>
              <a:t> matrix (GLCM)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8BC324-FE3A-6302-B283-C96AE8912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05"/>
          <a:stretch/>
        </p:blipFill>
        <p:spPr>
          <a:xfrm>
            <a:off x="1314450" y="1067879"/>
            <a:ext cx="9344025" cy="1082662"/>
          </a:xfrm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BAFD34A-8F3B-FE20-7541-B953400E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4" y="2173799"/>
            <a:ext cx="9591675" cy="44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5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AE318B-46CC-9A41-FEFA-79F68C0E85A0}"/>
              </a:ext>
            </a:extLst>
          </p:cNvPr>
          <p:cNvSpPr txBox="1"/>
          <p:nvPr/>
        </p:nvSpPr>
        <p:spPr>
          <a:xfrm>
            <a:off x="5734936" y="2200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https://youtu.be/oPttO98Y6yg?si=l_EWcgHJqROnfOiw</a:t>
            </a:r>
            <a:endParaRPr lang="en-IN" dirty="0"/>
          </a:p>
          <a:p>
            <a:endParaRPr lang="en-IN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8A26AD7-4A77-6597-80D4-591D684D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22" t="24803"/>
          <a:stretch/>
        </p:blipFill>
        <p:spPr>
          <a:xfrm>
            <a:off x="474980" y="762354"/>
            <a:ext cx="7034804" cy="3046476"/>
          </a:xfrm>
          <a:prstGeom prst="rect">
            <a:avLst/>
          </a:prstGeo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68900C0-1BE6-55E8-168E-E0E69D07F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569" t="31380" r="4198" b="20595"/>
          <a:stretch/>
        </p:blipFill>
        <p:spPr>
          <a:xfrm>
            <a:off x="474980" y="4490367"/>
            <a:ext cx="5080000" cy="19456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35810-B851-92D6-2552-9CAD1D76ECF5}"/>
              </a:ext>
            </a:extLst>
          </p:cNvPr>
          <p:cNvSpPr txBox="1"/>
          <p:nvPr/>
        </p:nvSpPr>
        <p:spPr>
          <a:xfrm>
            <a:off x="607060" y="3912898"/>
            <a:ext cx="1027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there are 20 pair of pixel matches, we divide co-occurrence matrix by 20 to normalize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6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691F2F-E3B0-3BE5-252F-85CEECA2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35" y="280686"/>
            <a:ext cx="11512681" cy="6291563"/>
          </a:xfrm>
        </p:spPr>
      </p:pic>
    </p:spTree>
    <p:extLst>
      <p:ext uri="{BB962C8B-B14F-4D97-AF65-F5344CB8AC3E}">
        <p14:creationId xmlns:p14="http://schemas.microsoft.com/office/powerpoint/2010/main" val="377653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E5938B-BA9B-5385-85A0-6F7FADEBB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8" y="220091"/>
            <a:ext cx="7830312" cy="32177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38072-52F8-80D8-C844-47097F56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A3122-7AEA-6D73-B550-526C5AB2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02C8B988-7C63-43D9-4909-1FCCDA25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1" y="3543760"/>
            <a:ext cx="7830312" cy="32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7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88" y="146235"/>
            <a:ext cx="10058400" cy="804672"/>
          </a:xfrm>
        </p:spPr>
        <p:txBody>
          <a:bodyPr>
            <a:normAutofit/>
          </a:bodyPr>
          <a:lstStyle/>
          <a:p>
            <a:r>
              <a:rPr lang="en-US" sz="4800" dirty="0"/>
              <a:t>Calculate the Mean for Rows and Column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8" y="1062315"/>
            <a:ext cx="4393832" cy="3252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46" y="4244840"/>
            <a:ext cx="5247142" cy="1480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962" t="2271" r="10585" b="11547"/>
          <a:stretch/>
        </p:blipFill>
        <p:spPr>
          <a:xfrm>
            <a:off x="5582020" y="4985750"/>
            <a:ext cx="6609980" cy="18395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454508" y="1152525"/>
            <a:ext cx="310515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40565-1501-A0A7-5318-31BAEAC96F7C}"/>
              </a:ext>
            </a:extLst>
          </p:cNvPr>
          <p:cNvSpPr txBox="1"/>
          <p:nvPr/>
        </p:nvSpPr>
        <p:spPr>
          <a:xfrm>
            <a:off x="5236659" y="3160641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rows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CF4AB-D5AD-6F3D-B8AC-9D68FA77734B}"/>
              </a:ext>
            </a:extLst>
          </p:cNvPr>
          <p:cNvSpPr txBox="1"/>
          <p:nvPr/>
        </p:nvSpPr>
        <p:spPr>
          <a:xfrm>
            <a:off x="3515650" y="5955625"/>
            <a:ext cx="175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columns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0BB5FE-AF74-DECD-5332-FF5E121DB7AF}"/>
                  </a:ext>
                </a:extLst>
              </p14:cNvPr>
              <p14:cNvContentPartPr/>
              <p14:nvPr/>
            </p14:nvContentPartPr>
            <p14:xfrm>
              <a:off x="4390905" y="2837730"/>
              <a:ext cx="675360" cy="2772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0BB5FE-AF74-DECD-5332-FF5E121DB7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4785" y="2831610"/>
                <a:ext cx="687600" cy="27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FA77B1-37ED-6979-0ECD-1C482FDEC695}"/>
                  </a:ext>
                </a:extLst>
              </p14:cNvPr>
              <p14:cNvContentPartPr/>
              <p14:nvPr/>
            </p14:nvContentPartPr>
            <p14:xfrm>
              <a:off x="5123865" y="5495610"/>
              <a:ext cx="428760" cy="1153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FA77B1-37ED-6979-0ECD-1C482FDEC6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7745" y="5489490"/>
                <a:ext cx="441000" cy="11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8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12" y="0"/>
            <a:ext cx="10058400" cy="1124871"/>
          </a:xfrm>
        </p:spPr>
        <p:txBody>
          <a:bodyPr/>
          <a:lstStyle/>
          <a:p>
            <a:pPr algn="ctr"/>
            <a:r>
              <a:rPr lang="en-US" dirty="0"/>
              <a:t>Co variance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2" y="2281809"/>
            <a:ext cx="5715000" cy="399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2624708"/>
            <a:ext cx="6038850" cy="3305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DDB5A-4ECA-9246-4F0E-5C90B6723FDA}"/>
              </a:ext>
            </a:extLst>
          </p:cNvPr>
          <p:cNvSpPr txBox="1"/>
          <p:nvPr/>
        </p:nvSpPr>
        <p:spPr>
          <a:xfrm>
            <a:off x="1708462" y="166432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rows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9CFF7-8BDD-F0A4-8280-2B58C8F62472}"/>
              </a:ext>
            </a:extLst>
          </p:cNvPr>
          <p:cNvSpPr txBox="1"/>
          <p:nvPr/>
        </p:nvSpPr>
        <p:spPr>
          <a:xfrm>
            <a:off x="9172575" y="1848993"/>
            <a:ext cx="175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89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-40614"/>
            <a:ext cx="10058400" cy="1609344"/>
          </a:xfrm>
        </p:spPr>
        <p:txBody>
          <a:bodyPr/>
          <a:lstStyle/>
          <a:p>
            <a:r>
              <a:rPr lang="en-US" dirty="0"/>
              <a:t>Calculate contrast and energy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" y="1584726"/>
            <a:ext cx="6011741" cy="4309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43" y="1851508"/>
            <a:ext cx="5962650" cy="3154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24B679-4408-CCA5-F1E4-78FDCAFB46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67" t="44741" r="13750" b="34814"/>
          <a:stretch/>
        </p:blipFill>
        <p:spPr>
          <a:xfrm>
            <a:off x="5877238" y="4662134"/>
            <a:ext cx="5193588" cy="20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23D2DE-DAD7-F852-8FB9-DF9B2357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CSE4019          Image Processing              Module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89348-11C4-C58F-E515-DCD818EC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AD92-A6D0-A643-8446-F1825C5EB47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EBA93-FE4C-C3CA-8673-1E607EA08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3" t="1407" r="32167" b="3579"/>
          <a:stretch/>
        </p:blipFill>
        <p:spPr>
          <a:xfrm>
            <a:off x="518160" y="0"/>
            <a:ext cx="4612640" cy="685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3C716-6A4E-4F71-9353-4BB746066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4" r="25833"/>
          <a:stretch/>
        </p:blipFill>
        <p:spPr>
          <a:xfrm>
            <a:off x="6329680" y="9525"/>
            <a:ext cx="586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3DE58A-EF96-3CDB-8D23-81DA7F5C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3"/>
          <a:stretch/>
        </p:blipFill>
        <p:spPr>
          <a:xfrm>
            <a:off x="2286000" y="321147"/>
            <a:ext cx="9906000" cy="645011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CF682A-0E69-26A7-511C-3C5B9773A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6"/>
          <a:stretch/>
        </p:blipFill>
        <p:spPr>
          <a:xfrm>
            <a:off x="190246" y="81011"/>
            <a:ext cx="1709075" cy="19886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DB0829-F17C-9107-8D05-FCCB4EA7B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19" y="2409556"/>
            <a:ext cx="1544116" cy="1899357"/>
          </a:xfrm>
          <a:prstGeom prst="rect">
            <a:avLst/>
          </a:prstGeom>
        </p:spPr>
      </p:pic>
      <p:pic>
        <p:nvPicPr>
          <p:cNvPr id="30" name="Content Placeholder 6">
            <a:extLst>
              <a:ext uri="{FF2B5EF4-FFF2-40B4-BE49-F238E27FC236}">
                <a16:creationId xmlns:a16="http://schemas.microsoft.com/office/drawing/2014/main" id="{1286CF3B-AD8C-3372-C465-634693660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70" r="84753"/>
          <a:stretch/>
        </p:blipFill>
        <p:spPr>
          <a:xfrm>
            <a:off x="267119" y="4745089"/>
            <a:ext cx="1613628" cy="1988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D5C3A2-E811-C9E4-3D4D-AF3BE39BDB4C}"/>
                  </a:ext>
                </a:extLst>
              </p14:cNvPr>
              <p14:cNvContentPartPr/>
              <p14:nvPr/>
            </p14:nvContentPartPr>
            <p14:xfrm>
              <a:off x="1256025" y="6037770"/>
              <a:ext cx="230040" cy="258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D5C3A2-E811-C9E4-3D4D-AF3BE39BDB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385" y="6020130"/>
                <a:ext cx="2656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C801E83-030B-1147-C050-8B0F29910C5B}"/>
                  </a:ext>
                </a:extLst>
              </p14:cNvPr>
              <p14:cNvContentPartPr/>
              <p14:nvPr/>
            </p14:nvContentPartPr>
            <p14:xfrm>
              <a:off x="856425" y="5600010"/>
              <a:ext cx="1010880" cy="1163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C801E83-030B-1147-C050-8B0F29910C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785" y="5582010"/>
                <a:ext cx="1046520" cy="11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582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{6749DA92-867A-3344-8FD5-A4EC08CB7739}tf10001070</Template>
  <TotalTime>518</TotalTime>
  <Words>79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Texture: co-ocurrence matrix (GLCM) </vt:lpstr>
      <vt:lpstr>PowerPoint Presentation</vt:lpstr>
      <vt:lpstr>PowerPoint Presentation</vt:lpstr>
      <vt:lpstr>PowerPoint Presentation</vt:lpstr>
      <vt:lpstr>Calculate the Mean for Rows and Column </vt:lpstr>
      <vt:lpstr>Co variance </vt:lpstr>
      <vt:lpstr>Calculate contrast and energy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analysis</dc:title>
  <dc:creator>Kiruthika S</dc:creator>
  <cp:lastModifiedBy>Aastha Kumar</cp:lastModifiedBy>
  <cp:revision>26</cp:revision>
  <dcterms:created xsi:type="dcterms:W3CDTF">2023-11-20T09:51:00Z</dcterms:created>
  <dcterms:modified xsi:type="dcterms:W3CDTF">2024-05-15T06:34:02Z</dcterms:modified>
</cp:coreProperties>
</file>