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7" r:id="rId6"/>
    <p:sldId id="268" r:id="rId7"/>
    <p:sldId id="269" r:id="rId8"/>
    <p:sldId id="270" r:id="rId9"/>
    <p:sldId id="271" r:id="rId10"/>
    <p:sldId id="272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6" r:id="rId19"/>
    <p:sldId id="283" r:id="rId20"/>
    <p:sldId id="289" r:id="rId21"/>
    <p:sldId id="287" r:id="rId22"/>
    <p:sldId id="288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Satishkumar Patel" userId="S::jaysatishkumar.patel2021@vitstudent.ac.in::c5ec140b-7dcd-43f9-a446-fa4a118493f9" providerId="AD" clId="Web-{FE0BBAA9-3155-400F-A46C-4F5C65A40123}"/>
    <pc:docChg chg="sldOrd">
      <pc:chgData name="Jay Satishkumar Patel" userId="S::jaysatishkumar.patel2021@vitstudent.ac.in::c5ec140b-7dcd-43f9-a446-fa4a118493f9" providerId="AD" clId="Web-{FE0BBAA9-3155-400F-A46C-4F5C65A40123}" dt="2024-05-07T20:57:45.587" v="0"/>
      <pc:docMkLst>
        <pc:docMk/>
      </pc:docMkLst>
      <pc:sldChg chg="ord">
        <pc:chgData name="Jay Satishkumar Patel" userId="S::jaysatishkumar.patel2021@vitstudent.ac.in::c5ec140b-7dcd-43f9-a446-fa4a118493f9" providerId="AD" clId="Web-{FE0BBAA9-3155-400F-A46C-4F5C65A40123}" dt="2024-05-07T20:57:45.587" v="0"/>
        <pc:sldMkLst>
          <pc:docMk/>
          <pc:sldMk cId="3917085013" sldId="276"/>
        </pc:sldMkLst>
      </pc:sldChg>
    </pc:docChg>
  </pc:docChgLst>
  <pc:docChgLst>
    <pc:chgData name="Jay Satishkumar Patel" userId="S::jaysatishkumar.patel2021@vitstudent.ac.in::c5ec140b-7dcd-43f9-a446-fa4a118493f9" providerId="AD" clId="Web-{2C535A08-F7AB-4D49-8D2D-EBA05164C5DA}"/>
    <pc:docChg chg="sldOrd">
      <pc:chgData name="Jay Satishkumar Patel" userId="S::jaysatishkumar.patel2021@vitstudent.ac.in::c5ec140b-7dcd-43f9-a446-fa4a118493f9" providerId="AD" clId="Web-{2C535A08-F7AB-4D49-8D2D-EBA05164C5DA}" dt="2024-05-07T10:51:30.002" v="1"/>
      <pc:docMkLst>
        <pc:docMk/>
      </pc:docMkLst>
      <pc:sldChg chg="ord">
        <pc:chgData name="Jay Satishkumar Patel" userId="S::jaysatishkumar.patel2021@vitstudent.ac.in::c5ec140b-7dcd-43f9-a446-fa4a118493f9" providerId="AD" clId="Web-{2C535A08-F7AB-4D49-8D2D-EBA05164C5DA}" dt="2024-05-07T10:51:30.002" v="1"/>
        <pc:sldMkLst>
          <pc:docMk/>
          <pc:sldMk cId="3424726595" sldId="261"/>
        </pc:sldMkLst>
      </pc:sldChg>
    </pc:docChg>
  </pc:docChgLst>
  <pc:docChgLst>
    <pc:chgData name="Aastha Kumar" userId="f94225b3-263d-47de-91f3-c17c89a7eef3" providerId="ADAL" clId="{738EA54F-11BA-49CA-9B0B-2277607B705E}"/>
    <pc:docChg chg="undo custSel addSld delSld modSld">
      <pc:chgData name="Aastha Kumar" userId="f94225b3-263d-47de-91f3-c17c89a7eef3" providerId="ADAL" clId="{738EA54F-11BA-49CA-9B0B-2277607B705E}" dt="2024-05-10T15:59:00.562" v="19" actId="1036"/>
      <pc:docMkLst>
        <pc:docMk/>
      </pc:docMkLst>
      <pc:sldChg chg="del">
        <pc:chgData name="Aastha Kumar" userId="f94225b3-263d-47de-91f3-c17c89a7eef3" providerId="ADAL" clId="{738EA54F-11BA-49CA-9B0B-2277607B705E}" dt="2024-05-08T11:09:50.437" v="0" actId="47"/>
        <pc:sldMkLst>
          <pc:docMk/>
          <pc:sldMk cId="2308402461" sldId="256"/>
        </pc:sldMkLst>
      </pc:sldChg>
      <pc:sldChg chg="del">
        <pc:chgData name="Aastha Kumar" userId="f94225b3-263d-47de-91f3-c17c89a7eef3" providerId="ADAL" clId="{738EA54F-11BA-49CA-9B0B-2277607B705E}" dt="2024-05-10T15:58:00.937" v="2" actId="47"/>
        <pc:sldMkLst>
          <pc:docMk/>
          <pc:sldMk cId="1900141480" sldId="257"/>
        </pc:sldMkLst>
      </pc:sldChg>
      <pc:sldChg chg="del">
        <pc:chgData name="Aastha Kumar" userId="f94225b3-263d-47de-91f3-c17c89a7eef3" providerId="ADAL" clId="{738EA54F-11BA-49CA-9B0B-2277607B705E}" dt="2024-05-10T15:58:01.030" v="3" actId="47"/>
        <pc:sldMkLst>
          <pc:docMk/>
          <pc:sldMk cId="2184699167" sldId="258"/>
        </pc:sldMkLst>
      </pc:sldChg>
      <pc:sldChg chg="del">
        <pc:chgData name="Aastha Kumar" userId="f94225b3-263d-47de-91f3-c17c89a7eef3" providerId="ADAL" clId="{738EA54F-11BA-49CA-9B0B-2277607B705E}" dt="2024-05-10T15:58:01.630" v="5" actId="47"/>
        <pc:sldMkLst>
          <pc:docMk/>
          <pc:sldMk cId="1001137005" sldId="259"/>
        </pc:sldMkLst>
      </pc:sldChg>
      <pc:sldChg chg="del">
        <pc:chgData name="Aastha Kumar" userId="f94225b3-263d-47de-91f3-c17c89a7eef3" providerId="ADAL" clId="{738EA54F-11BA-49CA-9B0B-2277607B705E}" dt="2024-05-10T15:58:01.996" v="6" actId="47"/>
        <pc:sldMkLst>
          <pc:docMk/>
          <pc:sldMk cId="3424726595" sldId="261"/>
        </pc:sldMkLst>
      </pc:sldChg>
      <pc:sldChg chg="del">
        <pc:chgData name="Aastha Kumar" userId="f94225b3-263d-47de-91f3-c17c89a7eef3" providerId="ADAL" clId="{738EA54F-11BA-49CA-9B0B-2277607B705E}" dt="2024-05-10T15:58:01.333" v="4" actId="47"/>
        <pc:sldMkLst>
          <pc:docMk/>
          <pc:sldMk cId="1415150246" sldId="262"/>
        </pc:sldMkLst>
      </pc:sldChg>
      <pc:sldChg chg="del">
        <pc:chgData name="Aastha Kumar" userId="f94225b3-263d-47de-91f3-c17c89a7eef3" providerId="ADAL" clId="{738EA54F-11BA-49CA-9B0B-2277607B705E}" dt="2024-05-10T15:58:02.489" v="7" actId="47"/>
        <pc:sldMkLst>
          <pc:docMk/>
          <pc:sldMk cId="3012138666" sldId="263"/>
        </pc:sldMkLst>
      </pc:sldChg>
      <pc:sldChg chg="del">
        <pc:chgData name="Aastha Kumar" userId="f94225b3-263d-47de-91f3-c17c89a7eef3" providerId="ADAL" clId="{738EA54F-11BA-49CA-9B0B-2277607B705E}" dt="2024-05-10T15:58:03.430" v="8" actId="47"/>
        <pc:sldMkLst>
          <pc:docMk/>
          <pc:sldMk cId="1167258147" sldId="264"/>
        </pc:sldMkLst>
      </pc:sldChg>
      <pc:sldChg chg="delSp del">
        <pc:chgData name="Aastha Kumar" userId="f94225b3-263d-47de-91f3-c17c89a7eef3" providerId="ADAL" clId="{738EA54F-11BA-49CA-9B0B-2277607B705E}" dt="2024-05-10T15:58:05.891" v="10" actId="47"/>
        <pc:sldMkLst>
          <pc:docMk/>
          <pc:sldMk cId="2778522998" sldId="266"/>
        </pc:sldMkLst>
        <pc:picChg chg="del">
          <ac:chgData name="Aastha Kumar" userId="f94225b3-263d-47de-91f3-c17c89a7eef3" providerId="ADAL" clId="{738EA54F-11BA-49CA-9B0B-2277607B705E}" dt="2024-05-08T11:11:44.878" v="1" actId="21"/>
          <ac:picMkLst>
            <pc:docMk/>
            <pc:sldMk cId="2778522998" sldId="266"/>
            <ac:picMk id="5122" creationId="{00000000-0000-0000-0000-000000000000}"/>
          </ac:picMkLst>
        </pc:picChg>
      </pc:sldChg>
      <pc:sldChg chg="modSp add del">
        <pc:chgData name="Aastha Kumar" userId="f94225b3-263d-47de-91f3-c17c89a7eef3" providerId="ADAL" clId="{738EA54F-11BA-49CA-9B0B-2277607B705E}" dt="2024-05-10T15:59:00.562" v="19" actId="1036"/>
        <pc:sldMkLst>
          <pc:docMk/>
          <pc:sldMk cId="3682698509" sldId="267"/>
        </pc:sldMkLst>
        <pc:picChg chg="mod">
          <ac:chgData name="Aastha Kumar" userId="f94225b3-263d-47de-91f3-c17c89a7eef3" providerId="ADAL" clId="{738EA54F-11BA-49CA-9B0B-2277607B705E}" dt="2024-05-10T15:59:00.562" v="19" actId="1036"/>
          <ac:picMkLst>
            <pc:docMk/>
            <pc:sldMk cId="3682698509" sldId="267"/>
            <ac:picMk id="6146" creationId="{00000000-0000-0000-0000-000000000000}"/>
          </ac:picMkLst>
        </pc:picChg>
      </pc:sldChg>
      <pc:sldChg chg="add del">
        <pc:chgData name="Aastha Kumar" userId="f94225b3-263d-47de-91f3-c17c89a7eef3" providerId="ADAL" clId="{738EA54F-11BA-49CA-9B0B-2277607B705E}" dt="2024-05-10T15:58:47.059" v="18" actId="47"/>
        <pc:sldMkLst>
          <pc:docMk/>
          <pc:sldMk cId="1979594805" sldId="273"/>
        </pc:sldMkLst>
      </pc:sldChg>
      <pc:sldChg chg="del">
        <pc:chgData name="Aastha Kumar" userId="f94225b3-263d-47de-91f3-c17c89a7eef3" providerId="ADAL" clId="{738EA54F-11BA-49CA-9B0B-2277607B705E}" dt="2024-05-10T15:58:05.582" v="9" actId="47"/>
        <pc:sldMkLst>
          <pc:docMk/>
          <pc:sldMk cId="2537842472" sldId="275"/>
        </pc:sldMkLst>
      </pc:sldChg>
      <pc:sldChg chg="add del">
        <pc:chgData name="Aastha Kumar" userId="f94225b3-263d-47de-91f3-c17c89a7eef3" providerId="ADAL" clId="{738EA54F-11BA-49CA-9B0B-2277607B705E}" dt="2024-05-10T15:58:21.291" v="17" actId="47"/>
        <pc:sldMkLst>
          <pc:docMk/>
          <pc:sldMk cId="3917085013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DDE-9FB8-4015-9525-4238514A7BA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ED45-B0E2-42BB-88D6-2E25D940B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4800600" cy="208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5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76400"/>
            <a:ext cx="82867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7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by stochastic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3032"/>
            <a:ext cx="7123400" cy="269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39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from an empty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624138"/>
            <a:ext cx="7028293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67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52624"/>
            <a:ext cx="5338763" cy="412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8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from an empty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6913"/>
            <a:ext cx="6934200" cy="392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3276"/>
            <a:ext cx="6553200" cy="417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9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Rejection sampling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77987"/>
            <a:ext cx="6705600" cy="456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6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858000" cy="34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88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4539"/>
            <a:ext cx="6629400" cy="446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90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0774"/>
            <a:ext cx="6400800" cy="433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22260"/>
            <a:ext cx="7010400" cy="516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6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399"/>
            <a:ext cx="5295900" cy="443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81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43099"/>
            <a:ext cx="5595938" cy="383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5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44" y="1905000"/>
            <a:ext cx="757611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38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0" y="2262187"/>
            <a:ext cx="7450180" cy="389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56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75700"/>
            <a:ext cx="7203164" cy="343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13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0" y="2843213"/>
            <a:ext cx="5567090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57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9" y="1846516"/>
            <a:ext cx="7010731" cy="36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3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by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71675"/>
            <a:ext cx="7467599" cy="418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14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2" y="1547813"/>
            <a:ext cx="7505217" cy="437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2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9AFD359868634387D59C66892BA87E" ma:contentTypeVersion="11" ma:contentTypeDescription="Create a new document." ma:contentTypeScope="" ma:versionID="0ee1403ed59df58ddc4125cd840fe034">
  <xsd:schema xmlns:xsd="http://www.w3.org/2001/XMLSchema" xmlns:xs="http://www.w3.org/2001/XMLSchema" xmlns:p="http://schemas.microsoft.com/office/2006/metadata/properties" xmlns:ns2="702437a6-277e-41d0-955a-b130e738fd58" xmlns:ns3="c77c0a50-5b67-4d42-82bc-aacec3fda7a7" targetNamespace="http://schemas.microsoft.com/office/2006/metadata/properties" ma:root="true" ma:fieldsID="87fa2ba8c146a0fadb10a813175d2760" ns2:_="" ns3:_="">
    <xsd:import namespace="702437a6-277e-41d0-955a-b130e738fd58"/>
    <xsd:import namespace="c77c0a50-5b67-4d42-82bc-aacec3fda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437a6-277e-41d0-955a-b130e738fd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c0a50-5b67-4d42-82bc-aacec3fda7a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96f1afc-7314-415f-a217-1e398f9d459e}" ma:internalName="TaxCatchAll" ma:showField="CatchAllData" ma:web="c77c0a50-5b67-4d42-82bc-aacec3fda7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02437a6-277e-41d0-955a-b130e738fd58">
      <Terms xmlns="http://schemas.microsoft.com/office/infopath/2007/PartnerControls"/>
    </lcf76f155ced4ddcb4097134ff3c332f>
    <TaxCatchAll xmlns="c77c0a50-5b67-4d42-82bc-aacec3fda7a7" xsi:nil="true"/>
  </documentManagement>
</p:properties>
</file>

<file path=customXml/itemProps1.xml><?xml version="1.0" encoding="utf-8"?>
<ds:datastoreItem xmlns:ds="http://schemas.openxmlformats.org/officeDocument/2006/customXml" ds:itemID="{64C8930D-95A4-417C-9BAC-7B320B7660DD}">
  <ds:schemaRefs>
    <ds:schemaRef ds:uri="702437a6-277e-41d0-955a-b130e738fd58"/>
    <ds:schemaRef ds:uri="c77c0a50-5b67-4d42-82bc-aacec3fda7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D0D139-0253-44F4-8459-B8B25117E0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14043-3F6D-44D8-8D83-115478470665}">
  <ds:schemaRefs>
    <ds:schemaRef ds:uri="702437a6-277e-41d0-955a-b130e738fd58"/>
    <ds:schemaRef ds:uri="c77c0a50-5b67-4d42-82bc-aacec3fda7a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 by enumeration</vt:lpstr>
      <vt:lpstr>PowerPoint Presentation</vt:lpstr>
      <vt:lpstr>PowerPoint Presentation</vt:lpstr>
      <vt:lpstr>Inference by stochastic simulation</vt:lpstr>
      <vt:lpstr>Sampling from an empty network</vt:lpstr>
      <vt:lpstr>Example</vt:lpstr>
      <vt:lpstr>Sampling from an empty network</vt:lpstr>
      <vt:lpstr>PowerPoint Presentation</vt:lpstr>
      <vt:lpstr>Rejection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Aastha Kumar</cp:lastModifiedBy>
  <cp:revision>2</cp:revision>
  <dcterms:created xsi:type="dcterms:W3CDTF">2021-05-16T14:04:52Z</dcterms:created>
  <dcterms:modified xsi:type="dcterms:W3CDTF">2024-05-10T16:02:52Z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0x0101000A9AFD359868634387D59C66892BA87E</vt:lpwstr>
  </property>
  <property fmtid="{D5CDD505-2E9C-101B-9397-08002B2CF9AE}" pid="3" name="MediaServiceImageTags">
    <vt:lpwstr/>
  </property>
</Properties>
</file>