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2" r:id="rId3"/>
    <p:sldId id="287" r:id="rId4"/>
    <p:sldId id="289" r:id="rId5"/>
    <p:sldId id="29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A87DE366-C881-49BC-AFE9-F13C84760376}"/>
    <pc:docChg chg="undo redo custSel addSld delSld modSld">
      <pc:chgData name="Aastha Kumar" userId="f94225b3-263d-47de-91f3-c17c89a7eef3" providerId="ADAL" clId="{A87DE366-C881-49BC-AFE9-F13C84760376}" dt="2024-05-13T19:21:01.106" v="122" actId="47"/>
      <pc:docMkLst>
        <pc:docMk/>
      </pc:docMkLst>
      <pc:sldChg chg="modSp add del mod">
        <pc:chgData name="Aastha Kumar" userId="f94225b3-263d-47de-91f3-c17c89a7eef3" providerId="ADAL" clId="{A87DE366-C881-49BC-AFE9-F13C84760376}" dt="2024-05-13T16:33:18.541" v="18" actId="20577"/>
        <pc:sldMkLst>
          <pc:docMk/>
          <pc:sldMk cId="0" sldId="282"/>
        </pc:sldMkLst>
        <pc:spChg chg="mod">
          <ac:chgData name="Aastha Kumar" userId="f94225b3-263d-47de-91f3-c17c89a7eef3" providerId="ADAL" clId="{A87DE366-C881-49BC-AFE9-F13C84760376}" dt="2024-05-13T16:33:18.541" v="18" actId="20577"/>
          <ac:spMkLst>
            <pc:docMk/>
            <pc:sldMk cId="0" sldId="282"/>
            <ac:spMk id="6" creationId="{00000000-0000-0000-0000-000000000000}"/>
          </ac:spMkLst>
        </pc:spChg>
      </pc:sldChg>
      <pc:sldChg chg="add del">
        <pc:chgData name="Aastha Kumar" userId="f94225b3-263d-47de-91f3-c17c89a7eef3" providerId="ADAL" clId="{A87DE366-C881-49BC-AFE9-F13C84760376}" dt="2024-05-13T10:10:53.088" v="2" actId="47"/>
        <pc:sldMkLst>
          <pc:docMk/>
          <pc:sldMk cId="0" sldId="287"/>
        </pc:sldMkLst>
      </pc:sldChg>
      <pc:sldChg chg="add del">
        <pc:chgData name="Aastha Kumar" userId="f94225b3-263d-47de-91f3-c17c89a7eef3" providerId="ADAL" clId="{A87DE366-C881-49BC-AFE9-F13C84760376}" dt="2024-05-13T10:10:53.088" v="2" actId="47"/>
        <pc:sldMkLst>
          <pc:docMk/>
          <pc:sldMk cId="0" sldId="289"/>
        </pc:sldMkLst>
      </pc:sldChg>
      <pc:sldChg chg="add del">
        <pc:chgData name="Aastha Kumar" userId="f94225b3-263d-47de-91f3-c17c89a7eef3" providerId="ADAL" clId="{A87DE366-C881-49BC-AFE9-F13C84760376}" dt="2024-05-13T16:38:14.676" v="19" actId="47"/>
        <pc:sldMkLst>
          <pc:docMk/>
          <pc:sldMk cId="0" sldId="294"/>
        </pc:sldMkLst>
      </pc:sldChg>
      <pc:sldChg chg="modSp add del mod">
        <pc:chgData name="Aastha Kumar" userId="f94225b3-263d-47de-91f3-c17c89a7eef3" providerId="ADAL" clId="{A87DE366-C881-49BC-AFE9-F13C84760376}" dt="2024-05-13T19:20:57.512" v="121" actId="20577"/>
        <pc:sldMkLst>
          <pc:docMk/>
          <pc:sldMk cId="0" sldId="295"/>
        </pc:sldMkLst>
        <pc:spChg chg="mod">
          <ac:chgData name="Aastha Kumar" userId="f94225b3-263d-47de-91f3-c17c89a7eef3" providerId="ADAL" clId="{A87DE366-C881-49BC-AFE9-F13C84760376}" dt="2024-05-13T19:20:34.856" v="114" actId="1076"/>
          <ac:spMkLst>
            <pc:docMk/>
            <pc:sldMk cId="0" sldId="295"/>
            <ac:spMk id="2" creationId="{00000000-0000-0000-0000-000000000000}"/>
          </ac:spMkLst>
        </pc:spChg>
        <pc:spChg chg="mod">
          <ac:chgData name="Aastha Kumar" userId="f94225b3-263d-47de-91f3-c17c89a7eef3" providerId="ADAL" clId="{A87DE366-C881-49BC-AFE9-F13C84760376}" dt="2024-05-13T19:20:57.512" v="121" actId="20577"/>
          <ac:spMkLst>
            <pc:docMk/>
            <pc:sldMk cId="0" sldId="295"/>
            <ac:spMk id="3" creationId="{00000000-0000-0000-0000-000000000000}"/>
          </ac:spMkLst>
        </pc:spChg>
      </pc:sldChg>
      <pc:sldChg chg="add del">
        <pc:chgData name="Aastha Kumar" userId="f94225b3-263d-47de-91f3-c17c89a7eef3" providerId="ADAL" clId="{A87DE366-C881-49BC-AFE9-F13C84760376}" dt="2024-05-13T10:26:34.326" v="6" actId="47"/>
        <pc:sldMkLst>
          <pc:docMk/>
          <pc:sldMk cId="0" sldId="297"/>
        </pc:sldMkLst>
      </pc:sldChg>
      <pc:sldChg chg="modSp add del mod">
        <pc:chgData name="Aastha Kumar" userId="f94225b3-263d-47de-91f3-c17c89a7eef3" providerId="ADAL" clId="{A87DE366-C881-49BC-AFE9-F13C84760376}" dt="2024-05-13T16:44:55.847" v="45" actId="47"/>
        <pc:sldMkLst>
          <pc:docMk/>
          <pc:sldMk cId="0" sldId="299"/>
        </pc:sldMkLst>
        <pc:spChg chg="mod">
          <ac:chgData name="Aastha Kumar" userId="f94225b3-263d-47de-91f3-c17c89a7eef3" providerId="ADAL" clId="{A87DE366-C881-49BC-AFE9-F13C84760376}" dt="2024-05-13T16:43:51.014" v="20" actId="21"/>
          <ac:spMkLst>
            <pc:docMk/>
            <pc:sldMk cId="0" sldId="299"/>
            <ac:spMk id="3" creationId="{00000000-0000-0000-0000-000000000000}"/>
          </ac:spMkLst>
        </pc:spChg>
      </pc:sldChg>
      <pc:sldChg chg="modSp add del mod">
        <pc:chgData name="Aastha Kumar" userId="f94225b3-263d-47de-91f3-c17c89a7eef3" providerId="ADAL" clId="{A87DE366-C881-49BC-AFE9-F13C84760376}" dt="2024-05-13T19:21:01.106" v="122" actId="47"/>
        <pc:sldMkLst>
          <pc:docMk/>
          <pc:sldMk cId="0" sldId="301"/>
        </pc:sldMkLst>
        <pc:spChg chg="mod">
          <ac:chgData name="Aastha Kumar" userId="f94225b3-263d-47de-91f3-c17c89a7eef3" providerId="ADAL" clId="{A87DE366-C881-49BC-AFE9-F13C84760376}" dt="2024-05-13T19:20:46.995" v="115" actId="21"/>
          <ac:spMkLst>
            <pc:docMk/>
            <pc:sldMk cId="0" sldId="301"/>
            <ac:spMk id="3" creationId="{00000000-0000-0000-0000-000000000000}"/>
          </ac:spMkLst>
        </pc:spChg>
      </pc:sldChg>
      <pc:sldChg chg="add del">
        <pc:chgData name="Aastha Kumar" userId="f94225b3-263d-47de-91f3-c17c89a7eef3" providerId="ADAL" clId="{A87DE366-C881-49BC-AFE9-F13C84760376}" dt="2024-05-13T16:18:10.861" v="7" actId="47"/>
        <pc:sldMkLst>
          <pc:docMk/>
          <pc:sldMk cId="0" sldId="305"/>
        </pc:sldMkLst>
      </pc:sldChg>
      <pc:sldChg chg="new add del">
        <pc:chgData name="Aastha Kumar" userId="f94225b3-263d-47de-91f3-c17c89a7eef3" providerId="ADAL" clId="{A87DE366-C881-49BC-AFE9-F13C84760376}" dt="2024-05-13T10:11:05.067" v="5" actId="680"/>
        <pc:sldMkLst>
          <pc:docMk/>
          <pc:sldMk cId="2148690327" sldId="306"/>
        </pc:sldMkLst>
      </pc:sldChg>
    </pc:docChg>
  </pc:docChgLst>
  <pc:docChgLst>
    <pc:chgData name="Aastha Kumar" userId="f94225b3-263d-47de-91f3-c17c89a7eef3" providerId="ADAL" clId="{A99AFE97-EC8A-4084-9486-CA78F0D6086B}"/>
    <pc:docChg chg="undo custSel delSld modSld">
      <pc:chgData name="Aastha Kumar" userId="f94225b3-263d-47de-91f3-c17c89a7eef3" providerId="ADAL" clId="{A99AFE97-EC8A-4084-9486-CA78F0D6086B}" dt="2024-02-13T19:26:11.754" v="332" actId="1076"/>
      <pc:docMkLst>
        <pc:docMk/>
      </pc:docMkLst>
      <pc:sldChg chg="modSp mod">
        <pc:chgData name="Aastha Kumar" userId="f94225b3-263d-47de-91f3-c17c89a7eef3" providerId="ADAL" clId="{A99AFE97-EC8A-4084-9486-CA78F0D6086B}" dt="2024-02-13T19:06:46.031" v="131" actId="20577"/>
        <pc:sldMkLst>
          <pc:docMk/>
          <pc:sldMk cId="0" sldId="282"/>
        </pc:sldMkLst>
        <pc:spChg chg="mod">
          <ac:chgData name="Aastha Kumar" userId="f94225b3-263d-47de-91f3-c17c89a7eef3" providerId="ADAL" clId="{A99AFE97-EC8A-4084-9486-CA78F0D6086B}" dt="2024-02-13T19:06:46.031" v="131" actId="20577"/>
          <ac:spMkLst>
            <pc:docMk/>
            <pc:sldMk cId="0" sldId="282"/>
            <ac:spMk id="6" creationId="{00000000-0000-0000-0000-000000000000}"/>
          </ac:spMkLst>
        </pc:spChg>
      </pc:sldChg>
      <pc:sldChg chg="modSp mod">
        <pc:chgData name="Aastha Kumar" userId="f94225b3-263d-47de-91f3-c17c89a7eef3" providerId="ADAL" clId="{A99AFE97-EC8A-4084-9486-CA78F0D6086B}" dt="2024-02-13T18:59:42.354" v="129" actId="20577"/>
        <pc:sldMkLst>
          <pc:docMk/>
          <pc:sldMk cId="0" sldId="285"/>
        </pc:sldMkLst>
        <pc:spChg chg="mod">
          <ac:chgData name="Aastha Kumar" userId="f94225b3-263d-47de-91f3-c17c89a7eef3" providerId="ADAL" clId="{A99AFE97-EC8A-4084-9486-CA78F0D6086B}" dt="2024-02-13T18:59:42.354" v="129" actId="20577"/>
          <ac:spMkLst>
            <pc:docMk/>
            <pc:sldMk cId="0" sldId="285"/>
            <ac:spMk id="3" creationId="{00000000-0000-0000-0000-000000000000}"/>
          </ac:spMkLst>
        </pc:spChg>
      </pc:sldChg>
      <pc:sldChg chg="addSp modSp mod">
        <pc:chgData name="Aastha Kumar" userId="f94225b3-263d-47de-91f3-c17c89a7eef3" providerId="ADAL" clId="{A99AFE97-EC8A-4084-9486-CA78F0D6086B}" dt="2024-02-13T17:52:44.222" v="97" actId="948"/>
        <pc:sldMkLst>
          <pc:docMk/>
          <pc:sldMk cId="0" sldId="289"/>
        </pc:sldMkLst>
        <pc:spChg chg="mod">
          <ac:chgData name="Aastha Kumar" userId="f94225b3-263d-47de-91f3-c17c89a7eef3" providerId="ADAL" clId="{A99AFE97-EC8A-4084-9486-CA78F0D6086B}" dt="2024-02-13T17:49:39.448" v="77" actId="14100"/>
          <ac:spMkLst>
            <pc:docMk/>
            <pc:sldMk cId="0" sldId="289"/>
            <ac:spMk id="2" creationId="{00000000-0000-0000-0000-000000000000}"/>
          </ac:spMkLst>
        </pc:spChg>
        <pc:spChg chg="mod">
          <ac:chgData name="Aastha Kumar" userId="f94225b3-263d-47de-91f3-c17c89a7eef3" providerId="ADAL" clId="{A99AFE97-EC8A-4084-9486-CA78F0D6086B}" dt="2024-02-13T17:52:44.222" v="97" actId="948"/>
          <ac:spMkLst>
            <pc:docMk/>
            <pc:sldMk cId="0" sldId="289"/>
            <ac:spMk id="3" creationId="{00000000-0000-0000-0000-000000000000}"/>
          </ac:spMkLst>
        </pc:spChg>
        <pc:spChg chg="add mod">
          <ac:chgData name="Aastha Kumar" userId="f94225b3-263d-47de-91f3-c17c89a7eef3" providerId="ADAL" clId="{A99AFE97-EC8A-4084-9486-CA78F0D6086B}" dt="2024-02-13T17:52:38.116" v="96" actId="948"/>
          <ac:spMkLst>
            <pc:docMk/>
            <pc:sldMk cId="0" sldId="289"/>
            <ac:spMk id="4" creationId="{00000000-0000-0000-0000-000000000000}"/>
          </ac:spMkLst>
        </pc:spChg>
      </pc:sldChg>
      <pc:sldChg chg="delSp modSp del mod">
        <pc:chgData name="Aastha Kumar" userId="f94225b3-263d-47de-91f3-c17c89a7eef3" providerId="ADAL" clId="{A99AFE97-EC8A-4084-9486-CA78F0D6086B}" dt="2024-02-13T17:53:18.946" v="98" actId="47"/>
        <pc:sldMkLst>
          <pc:docMk/>
          <pc:sldMk cId="0" sldId="291"/>
        </pc:sldMkLst>
        <pc:spChg chg="mod">
          <ac:chgData name="Aastha Kumar" userId="f94225b3-263d-47de-91f3-c17c89a7eef3" providerId="ADAL" clId="{A99AFE97-EC8A-4084-9486-CA78F0D6086B}" dt="2024-02-13T17:49:31.597" v="75" actId="21"/>
          <ac:spMkLst>
            <pc:docMk/>
            <pc:sldMk cId="0" sldId="291"/>
            <ac:spMk id="2" creationId="{00000000-0000-0000-0000-000000000000}"/>
          </ac:spMkLst>
        </pc:spChg>
        <pc:spChg chg="del mod">
          <ac:chgData name="Aastha Kumar" userId="f94225b3-263d-47de-91f3-c17c89a7eef3" providerId="ADAL" clId="{A99AFE97-EC8A-4084-9486-CA78F0D6086B}" dt="2024-02-13T17:51:49.900" v="86" actId="21"/>
          <ac:spMkLst>
            <pc:docMk/>
            <pc:sldMk cId="0" sldId="291"/>
            <ac:spMk id="3" creationId="{00000000-0000-0000-0000-000000000000}"/>
          </ac:spMkLst>
        </pc:spChg>
      </pc:sldChg>
      <pc:sldChg chg="modSp mod">
        <pc:chgData name="Aastha Kumar" userId="f94225b3-263d-47de-91f3-c17c89a7eef3" providerId="ADAL" clId="{A99AFE97-EC8A-4084-9486-CA78F0D6086B}" dt="2024-02-13T17:55:41.109" v="99" actId="20577"/>
        <pc:sldMkLst>
          <pc:docMk/>
          <pc:sldMk cId="0" sldId="294"/>
        </pc:sldMkLst>
        <pc:spChg chg="mod">
          <ac:chgData name="Aastha Kumar" userId="f94225b3-263d-47de-91f3-c17c89a7eef3" providerId="ADAL" clId="{A99AFE97-EC8A-4084-9486-CA78F0D6086B}" dt="2024-02-13T17:55:41.109" v="99" actId="20577"/>
          <ac:spMkLst>
            <pc:docMk/>
            <pc:sldMk cId="0" sldId="294"/>
            <ac:spMk id="7" creationId="{00000000-0000-0000-0000-000000000000}"/>
          </ac:spMkLst>
        </pc:spChg>
      </pc:sldChg>
      <pc:sldChg chg="modSp mod">
        <pc:chgData name="Aastha Kumar" userId="f94225b3-263d-47de-91f3-c17c89a7eef3" providerId="ADAL" clId="{A99AFE97-EC8A-4084-9486-CA78F0D6086B}" dt="2024-02-13T19:19:14.024" v="135" actId="20577"/>
        <pc:sldMkLst>
          <pc:docMk/>
          <pc:sldMk cId="0" sldId="295"/>
        </pc:sldMkLst>
        <pc:spChg chg="mod">
          <ac:chgData name="Aastha Kumar" userId="f94225b3-263d-47de-91f3-c17c89a7eef3" providerId="ADAL" clId="{A99AFE97-EC8A-4084-9486-CA78F0D6086B}" dt="2024-02-13T19:19:14.024" v="135" actId="20577"/>
          <ac:spMkLst>
            <pc:docMk/>
            <pc:sldMk cId="0" sldId="295"/>
            <ac:spMk id="3" creationId="{00000000-0000-0000-0000-000000000000}"/>
          </ac:spMkLst>
        </pc:spChg>
      </pc:sldChg>
      <pc:sldChg chg="addSp delSp modSp mod">
        <pc:chgData name="Aastha Kumar" userId="f94225b3-263d-47de-91f3-c17c89a7eef3" providerId="ADAL" clId="{A99AFE97-EC8A-4084-9486-CA78F0D6086B}" dt="2024-02-13T19:26:11.754" v="332" actId="1076"/>
        <pc:sldMkLst>
          <pc:docMk/>
          <pc:sldMk cId="0" sldId="299"/>
        </pc:sldMkLst>
        <pc:spChg chg="mod">
          <ac:chgData name="Aastha Kumar" userId="f94225b3-263d-47de-91f3-c17c89a7eef3" providerId="ADAL" clId="{A99AFE97-EC8A-4084-9486-CA78F0D6086B}" dt="2024-02-13T19:26:11.754" v="332" actId="1076"/>
          <ac:spMkLst>
            <pc:docMk/>
            <pc:sldMk cId="0" sldId="299"/>
            <ac:spMk id="3" creationId="{00000000-0000-0000-0000-000000000000}"/>
          </ac:spMkLst>
        </pc:spChg>
        <pc:spChg chg="add del">
          <ac:chgData name="Aastha Kumar" userId="f94225b3-263d-47de-91f3-c17c89a7eef3" providerId="ADAL" clId="{A99AFE97-EC8A-4084-9486-CA78F0D6086B}" dt="2024-02-13T19:26:08.456" v="331" actId="478"/>
          <ac:spMkLst>
            <pc:docMk/>
            <pc:sldMk cId="0" sldId="299"/>
            <ac:spMk id="5" creationId="{62F24B94-A75F-EE54-F049-557729A39FAD}"/>
          </ac:spMkLst>
        </pc:spChg>
      </pc:sldChg>
      <pc:sldChg chg="modSp mod">
        <pc:chgData name="Aastha Kumar" userId="f94225b3-263d-47de-91f3-c17c89a7eef3" providerId="ADAL" clId="{A99AFE97-EC8A-4084-9486-CA78F0D6086B}" dt="2024-02-13T19:24:24.708" v="315" actId="20577"/>
        <pc:sldMkLst>
          <pc:docMk/>
          <pc:sldMk cId="0" sldId="301"/>
        </pc:sldMkLst>
        <pc:spChg chg="mod">
          <ac:chgData name="Aastha Kumar" userId="f94225b3-263d-47de-91f3-c17c89a7eef3" providerId="ADAL" clId="{A99AFE97-EC8A-4084-9486-CA78F0D6086B}" dt="2024-02-13T19:24:24.708" v="315" actId="20577"/>
          <ac:spMkLst>
            <pc:docMk/>
            <pc:sldMk cId="0" sldId="301"/>
            <ac:spMk id="3" creationId="{00000000-0000-0000-0000-000000000000}"/>
          </ac:spMkLst>
        </pc:spChg>
      </pc:sldChg>
      <pc:sldChg chg="del">
        <pc:chgData name="Aastha Kumar" userId="f94225b3-263d-47de-91f3-c17c89a7eef3" providerId="ADAL" clId="{A99AFE97-EC8A-4084-9486-CA78F0D6086B}" dt="2024-02-13T19:24:27.307" v="316" actId="47"/>
        <pc:sldMkLst>
          <pc:docMk/>
          <pc:sldMk cId="0" sldId="303"/>
        </pc:sldMkLst>
      </pc:sldChg>
      <pc:sldChg chg="modSp mod">
        <pc:chgData name="Aastha Kumar" userId="f94225b3-263d-47de-91f3-c17c89a7eef3" providerId="ADAL" clId="{A99AFE97-EC8A-4084-9486-CA78F0D6086B}" dt="2024-02-13T16:38:51.295" v="11" actId="20577"/>
        <pc:sldMkLst>
          <pc:docMk/>
          <pc:sldMk cId="0" sldId="305"/>
        </pc:sldMkLst>
        <pc:spChg chg="mod">
          <ac:chgData name="Aastha Kumar" userId="f94225b3-263d-47de-91f3-c17c89a7eef3" providerId="ADAL" clId="{A99AFE97-EC8A-4084-9486-CA78F0D6086B}" dt="2024-02-13T16:38:51.295" v="11" actId="20577"/>
          <ac:spMkLst>
            <pc:docMk/>
            <pc:sldMk cId="0" sldId="305"/>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9D1E-A292-942F-29D9-F17216493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4FBA4F-3AD9-A252-210A-0F7FD5541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142FAC-33CD-09AB-727D-DA716C6FF052}"/>
              </a:ext>
            </a:extLst>
          </p:cNvPr>
          <p:cNvSpPr>
            <a:spLocks noGrp="1"/>
          </p:cNvSpPr>
          <p:nvPr>
            <p:ph type="dt" sz="half" idx="10"/>
          </p:nvPr>
        </p:nvSpPr>
        <p:spPr/>
        <p:txBody>
          <a:bodyPr/>
          <a:lstStyle/>
          <a:p>
            <a:fld id="{051DF98B-544E-42BD-A7E1-31B0E20377BB}" type="datetimeFigureOut">
              <a:rPr lang="en-IN" smtClean="0"/>
              <a:t>14-05-2024</a:t>
            </a:fld>
            <a:endParaRPr lang="en-IN"/>
          </a:p>
        </p:txBody>
      </p:sp>
      <p:sp>
        <p:nvSpPr>
          <p:cNvPr id="5" name="Footer Placeholder 4">
            <a:extLst>
              <a:ext uri="{FF2B5EF4-FFF2-40B4-BE49-F238E27FC236}">
                <a16:creationId xmlns:a16="http://schemas.microsoft.com/office/drawing/2014/main" id="{51AB9CBF-67F9-FE27-935C-1252B1377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ED2B52-4EA9-1ED9-047F-FBFB3F40EFE6}"/>
              </a:ext>
            </a:extLst>
          </p:cNvPr>
          <p:cNvSpPr>
            <a:spLocks noGrp="1"/>
          </p:cNvSpPr>
          <p:nvPr>
            <p:ph type="sldNum" sz="quarter" idx="12"/>
          </p:nvPr>
        </p:nvSpPr>
        <p:spPr/>
        <p:txBody>
          <a:bodyPr/>
          <a:lstStyle/>
          <a:p>
            <a:fld id="{8FBE48D2-2644-43E8-B9B8-FDF8E0B169CF}" type="slidenum">
              <a:rPr lang="en-IN" smtClean="0"/>
              <a:t>‹#›</a:t>
            </a:fld>
            <a:endParaRPr lang="en-IN"/>
          </a:p>
        </p:txBody>
      </p:sp>
    </p:spTree>
    <p:extLst>
      <p:ext uri="{BB962C8B-B14F-4D97-AF65-F5344CB8AC3E}">
        <p14:creationId xmlns:p14="http://schemas.microsoft.com/office/powerpoint/2010/main" val="341406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FE00-D987-D526-B0CA-BE10892CB6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8C2021-36E0-5CFD-CFBF-3A59F6D8A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5E4DD-4838-8D0A-45C9-FC5528C46E93}"/>
              </a:ext>
            </a:extLst>
          </p:cNvPr>
          <p:cNvSpPr>
            <a:spLocks noGrp="1"/>
          </p:cNvSpPr>
          <p:nvPr>
            <p:ph type="dt" sz="half" idx="10"/>
          </p:nvPr>
        </p:nvSpPr>
        <p:spPr/>
        <p:txBody>
          <a:bodyPr/>
          <a:lstStyle/>
          <a:p>
            <a:fld id="{051DF98B-544E-42BD-A7E1-31B0E20377BB}" type="datetimeFigureOut">
              <a:rPr lang="en-IN" smtClean="0"/>
              <a:t>14-05-2024</a:t>
            </a:fld>
            <a:endParaRPr lang="en-IN"/>
          </a:p>
        </p:txBody>
      </p:sp>
      <p:sp>
        <p:nvSpPr>
          <p:cNvPr id="5" name="Footer Placeholder 4">
            <a:extLst>
              <a:ext uri="{FF2B5EF4-FFF2-40B4-BE49-F238E27FC236}">
                <a16:creationId xmlns:a16="http://schemas.microsoft.com/office/drawing/2014/main" id="{9EA68144-2ED7-6463-A36F-2C5ECB997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5E498-5955-562F-28F5-C5800F750534}"/>
              </a:ext>
            </a:extLst>
          </p:cNvPr>
          <p:cNvSpPr>
            <a:spLocks noGrp="1"/>
          </p:cNvSpPr>
          <p:nvPr>
            <p:ph type="sldNum" sz="quarter" idx="12"/>
          </p:nvPr>
        </p:nvSpPr>
        <p:spPr/>
        <p:txBody>
          <a:bodyPr/>
          <a:lstStyle/>
          <a:p>
            <a:fld id="{8FBE48D2-2644-43E8-B9B8-FDF8E0B169CF}" type="slidenum">
              <a:rPr lang="en-IN" smtClean="0"/>
              <a:t>‹#›</a:t>
            </a:fld>
            <a:endParaRPr lang="en-IN"/>
          </a:p>
        </p:txBody>
      </p:sp>
    </p:spTree>
    <p:extLst>
      <p:ext uri="{BB962C8B-B14F-4D97-AF65-F5344CB8AC3E}">
        <p14:creationId xmlns:p14="http://schemas.microsoft.com/office/powerpoint/2010/main" val="361451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FF4A34-E83C-E820-29F6-00CAA97C49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7A82ED-A9A9-41C6-1FEE-E43E0DC36F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89ABF6-9EEC-3242-6366-C9EF0B3420A3}"/>
              </a:ext>
            </a:extLst>
          </p:cNvPr>
          <p:cNvSpPr>
            <a:spLocks noGrp="1"/>
          </p:cNvSpPr>
          <p:nvPr>
            <p:ph type="dt" sz="half" idx="10"/>
          </p:nvPr>
        </p:nvSpPr>
        <p:spPr/>
        <p:txBody>
          <a:bodyPr/>
          <a:lstStyle/>
          <a:p>
            <a:fld id="{051DF98B-544E-42BD-A7E1-31B0E20377BB}" type="datetimeFigureOut">
              <a:rPr lang="en-IN" smtClean="0"/>
              <a:t>14-05-2024</a:t>
            </a:fld>
            <a:endParaRPr lang="en-IN"/>
          </a:p>
        </p:txBody>
      </p:sp>
      <p:sp>
        <p:nvSpPr>
          <p:cNvPr id="5" name="Footer Placeholder 4">
            <a:extLst>
              <a:ext uri="{FF2B5EF4-FFF2-40B4-BE49-F238E27FC236}">
                <a16:creationId xmlns:a16="http://schemas.microsoft.com/office/drawing/2014/main" id="{9A235EFF-FC43-476D-E7BC-DEBCFF7B3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42335-27EB-ECA9-7FB0-6418D7BB0667}"/>
              </a:ext>
            </a:extLst>
          </p:cNvPr>
          <p:cNvSpPr>
            <a:spLocks noGrp="1"/>
          </p:cNvSpPr>
          <p:nvPr>
            <p:ph type="sldNum" sz="quarter" idx="12"/>
          </p:nvPr>
        </p:nvSpPr>
        <p:spPr/>
        <p:txBody>
          <a:bodyPr/>
          <a:lstStyle/>
          <a:p>
            <a:fld id="{8FBE48D2-2644-43E8-B9B8-FDF8E0B169CF}" type="slidenum">
              <a:rPr lang="en-IN" smtClean="0"/>
              <a:t>‹#›</a:t>
            </a:fld>
            <a:endParaRPr lang="en-IN"/>
          </a:p>
        </p:txBody>
      </p:sp>
    </p:spTree>
    <p:extLst>
      <p:ext uri="{BB962C8B-B14F-4D97-AF65-F5344CB8AC3E}">
        <p14:creationId xmlns:p14="http://schemas.microsoft.com/office/powerpoint/2010/main" val="177570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5C2D-80E8-F7F7-8B11-7FA709347A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250E2B-E2B3-92BC-F4E6-78BBCCCD3B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1A1075-8B32-66DD-A164-91D211FBE7E6}"/>
              </a:ext>
            </a:extLst>
          </p:cNvPr>
          <p:cNvSpPr>
            <a:spLocks noGrp="1"/>
          </p:cNvSpPr>
          <p:nvPr>
            <p:ph type="dt" sz="half" idx="10"/>
          </p:nvPr>
        </p:nvSpPr>
        <p:spPr/>
        <p:txBody>
          <a:bodyPr/>
          <a:lstStyle/>
          <a:p>
            <a:fld id="{051DF98B-544E-42BD-A7E1-31B0E20377BB}" type="datetimeFigureOut">
              <a:rPr lang="en-IN" smtClean="0"/>
              <a:t>14-05-2024</a:t>
            </a:fld>
            <a:endParaRPr lang="en-IN"/>
          </a:p>
        </p:txBody>
      </p:sp>
      <p:sp>
        <p:nvSpPr>
          <p:cNvPr id="5" name="Footer Placeholder 4">
            <a:extLst>
              <a:ext uri="{FF2B5EF4-FFF2-40B4-BE49-F238E27FC236}">
                <a16:creationId xmlns:a16="http://schemas.microsoft.com/office/drawing/2014/main" id="{CF21FD71-4F71-F789-E30F-F820B79BF7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068C5-0A5F-F3D1-12A4-3FBB238654FC}"/>
              </a:ext>
            </a:extLst>
          </p:cNvPr>
          <p:cNvSpPr>
            <a:spLocks noGrp="1"/>
          </p:cNvSpPr>
          <p:nvPr>
            <p:ph type="sldNum" sz="quarter" idx="12"/>
          </p:nvPr>
        </p:nvSpPr>
        <p:spPr/>
        <p:txBody>
          <a:bodyPr/>
          <a:lstStyle/>
          <a:p>
            <a:fld id="{8FBE48D2-2644-43E8-B9B8-FDF8E0B169CF}" type="slidenum">
              <a:rPr lang="en-IN" smtClean="0"/>
              <a:t>‹#›</a:t>
            </a:fld>
            <a:endParaRPr lang="en-IN"/>
          </a:p>
        </p:txBody>
      </p:sp>
    </p:spTree>
    <p:extLst>
      <p:ext uri="{BB962C8B-B14F-4D97-AF65-F5344CB8AC3E}">
        <p14:creationId xmlns:p14="http://schemas.microsoft.com/office/powerpoint/2010/main" val="52006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3338-2A38-931A-D2BF-8056E1009A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7FFC30-9E8F-9493-B0D6-750D1E882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25EA8-A697-AD26-30AB-E9E8DA37A3A6}"/>
              </a:ext>
            </a:extLst>
          </p:cNvPr>
          <p:cNvSpPr>
            <a:spLocks noGrp="1"/>
          </p:cNvSpPr>
          <p:nvPr>
            <p:ph type="dt" sz="half" idx="10"/>
          </p:nvPr>
        </p:nvSpPr>
        <p:spPr/>
        <p:txBody>
          <a:bodyPr/>
          <a:lstStyle/>
          <a:p>
            <a:fld id="{051DF98B-544E-42BD-A7E1-31B0E20377BB}" type="datetimeFigureOut">
              <a:rPr lang="en-IN" smtClean="0"/>
              <a:t>14-05-2024</a:t>
            </a:fld>
            <a:endParaRPr lang="en-IN"/>
          </a:p>
        </p:txBody>
      </p:sp>
      <p:sp>
        <p:nvSpPr>
          <p:cNvPr id="5" name="Footer Placeholder 4">
            <a:extLst>
              <a:ext uri="{FF2B5EF4-FFF2-40B4-BE49-F238E27FC236}">
                <a16:creationId xmlns:a16="http://schemas.microsoft.com/office/drawing/2014/main" id="{5E6CC88A-F30D-9397-1EDA-29A02FA52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073C0-93D7-08F5-6098-C0722DA85102}"/>
              </a:ext>
            </a:extLst>
          </p:cNvPr>
          <p:cNvSpPr>
            <a:spLocks noGrp="1"/>
          </p:cNvSpPr>
          <p:nvPr>
            <p:ph type="sldNum" sz="quarter" idx="12"/>
          </p:nvPr>
        </p:nvSpPr>
        <p:spPr/>
        <p:txBody>
          <a:bodyPr/>
          <a:lstStyle/>
          <a:p>
            <a:fld id="{8FBE48D2-2644-43E8-B9B8-FDF8E0B169CF}" type="slidenum">
              <a:rPr lang="en-IN" smtClean="0"/>
              <a:t>‹#›</a:t>
            </a:fld>
            <a:endParaRPr lang="en-IN"/>
          </a:p>
        </p:txBody>
      </p:sp>
    </p:spTree>
    <p:extLst>
      <p:ext uri="{BB962C8B-B14F-4D97-AF65-F5344CB8AC3E}">
        <p14:creationId xmlns:p14="http://schemas.microsoft.com/office/powerpoint/2010/main" val="395203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408D-9A5B-DE3C-B155-FF2D1DC3E9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8D3F87-AC4B-7EB1-61E4-122808371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65C7F2-88C2-3B89-A758-39E6CFD16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8C3716-077A-26B4-11FB-533C04EC50FC}"/>
              </a:ext>
            </a:extLst>
          </p:cNvPr>
          <p:cNvSpPr>
            <a:spLocks noGrp="1"/>
          </p:cNvSpPr>
          <p:nvPr>
            <p:ph type="dt" sz="half" idx="10"/>
          </p:nvPr>
        </p:nvSpPr>
        <p:spPr/>
        <p:txBody>
          <a:bodyPr/>
          <a:lstStyle/>
          <a:p>
            <a:fld id="{051DF98B-544E-42BD-A7E1-31B0E20377BB}" type="datetimeFigureOut">
              <a:rPr lang="en-IN" smtClean="0"/>
              <a:t>14-05-2024</a:t>
            </a:fld>
            <a:endParaRPr lang="en-IN"/>
          </a:p>
        </p:txBody>
      </p:sp>
      <p:sp>
        <p:nvSpPr>
          <p:cNvPr id="6" name="Footer Placeholder 5">
            <a:extLst>
              <a:ext uri="{FF2B5EF4-FFF2-40B4-BE49-F238E27FC236}">
                <a16:creationId xmlns:a16="http://schemas.microsoft.com/office/drawing/2014/main" id="{BB0210BA-0111-D247-78B9-9E41AF91A3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14BF09-BAE2-D4C7-BFE5-F189E61C9D88}"/>
              </a:ext>
            </a:extLst>
          </p:cNvPr>
          <p:cNvSpPr>
            <a:spLocks noGrp="1"/>
          </p:cNvSpPr>
          <p:nvPr>
            <p:ph type="sldNum" sz="quarter" idx="12"/>
          </p:nvPr>
        </p:nvSpPr>
        <p:spPr/>
        <p:txBody>
          <a:bodyPr/>
          <a:lstStyle/>
          <a:p>
            <a:fld id="{8FBE48D2-2644-43E8-B9B8-FDF8E0B169CF}" type="slidenum">
              <a:rPr lang="en-IN" smtClean="0"/>
              <a:t>‹#›</a:t>
            </a:fld>
            <a:endParaRPr lang="en-IN"/>
          </a:p>
        </p:txBody>
      </p:sp>
    </p:spTree>
    <p:extLst>
      <p:ext uri="{BB962C8B-B14F-4D97-AF65-F5344CB8AC3E}">
        <p14:creationId xmlns:p14="http://schemas.microsoft.com/office/powerpoint/2010/main" val="225264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EBE1-4DDA-193D-16C5-BB5F19E487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E71A22-7844-E41A-24B9-D0CF88DFE8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1A4B6C-CA19-1E5F-E28B-A957001235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09DEA2-444D-680F-4C69-92783A33E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B88D2-3057-1DCE-3184-A197A3FD0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0BB7BB-6B42-6ED3-3DB3-233B132DC6BB}"/>
              </a:ext>
            </a:extLst>
          </p:cNvPr>
          <p:cNvSpPr>
            <a:spLocks noGrp="1"/>
          </p:cNvSpPr>
          <p:nvPr>
            <p:ph type="dt" sz="half" idx="10"/>
          </p:nvPr>
        </p:nvSpPr>
        <p:spPr/>
        <p:txBody>
          <a:bodyPr/>
          <a:lstStyle/>
          <a:p>
            <a:fld id="{051DF98B-544E-42BD-A7E1-31B0E20377BB}" type="datetimeFigureOut">
              <a:rPr lang="en-IN" smtClean="0"/>
              <a:t>14-05-2024</a:t>
            </a:fld>
            <a:endParaRPr lang="en-IN"/>
          </a:p>
        </p:txBody>
      </p:sp>
      <p:sp>
        <p:nvSpPr>
          <p:cNvPr id="8" name="Footer Placeholder 7">
            <a:extLst>
              <a:ext uri="{FF2B5EF4-FFF2-40B4-BE49-F238E27FC236}">
                <a16:creationId xmlns:a16="http://schemas.microsoft.com/office/drawing/2014/main" id="{B22BD9C7-0C7A-24B6-CF15-2706EB6339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F65023-1672-0A5F-F741-BB3B3F975C06}"/>
              </a:ext>
            </a:extLst>
          </p:cNvPr>
          <p:cNvSpPr>
            <a:spLocks noGrp="1"/>
          </p:cNvSpPr>
          <p:nvPr>
            <p:ph type="sldNum" sz="quarter" idx="12"/>
          </p:nvPr>
        </p:nvSpPr>
        <p:spPr/>
        <p:txBody>
          <a:bodyPr/>
          <a:lstStyle/>
          <a:p>
            <a:fld id="{8FBE48D2-2644-43E8-B9B8-FDF8E0B169CF}" type="slidenum">
              <a:rPr lang="en-IN" smtClean="0"/>
              <a:t>‹#›</a:t>
            </a:fld>
            <a:endParaRPr lang="en-IN"/>
          </a:p>
        </p:txBody>
      </p:sp>
    </p:spTree>
    <p:extLst>
      <p:ext uri="{BB962C8B-B14F-4D97-AF65-F5344CB8AC3E}">
        <p14:creationId xmlns:p14="http://schemas.microsoft.com/office/powerpoint/2010/main" val="3321299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A70D-7833-C19C-1CA6-269ED426C4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C3E3B0-E568-282E-6756-6C22B83AE998}"/>
              </a:ext>
            </a:extLst>
          </p:cNvPr>
          <p:cNvSpPr>
            <a:spLocks noGrp="1"/>
          </p:cNvSpPr>
          <p:nvPr>
            <p:ph type="dt" sz="half" idx="10"/>
          </p:nvPr>
        </p:nvSpPr>
        <p:spPr/>
        <p:txBody>
          <a:bodyPr/>
          <a:lstStyle/>
          <a:p>
            <a:fld id="{051DF98B-544E-42BD-A7E1-31B0E20377BB}" type="datetimeFigureOut">
              <a:rPr lang="en-IN" smtClean="0"/>
              <a:t>14-05-2024</a:t>
            </a:fld>
            <a:endParaRPr lang="en-IN"/>
          </a:p>
        </p:txBody>
      </p:sp>
      <p:sp>
        <p:nvSpPr>
          <p:cNvPr id="4" name="Footer Placeholder 3">
            <a:extLst>
              <a:ext uri="{FF2B5EF4-FFF2-40B4-BE49-F238E27FC236}">
                <a16:creationId xmlns:a16="http://schemas.microsoft.com/office/drawing/2014/main" id="{6FC791FB-A7F0-954E-6CF2-4EC94AE997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9B80AF-3BED-C4D8-698E-65C8BB7E0D57}"/>
              </a:ext>
            </a:extLst>
          </p:cNvPr>
          <p:cNvSpPr>
            <a:spLocks noGrp="1"/>
          </p:cNvSpPr>
          <p:nvPr>
            <p:ph type="sldNum" sz="quarter" idx="12"/>
          </p:nvPr>
        </p:nvSpPr>
        <p:spPr/>
        <p:txBody>
          <a:bodyPr/>
          <a:lstStyle/>
          <a:p>
            <a:fld id="{8FBE48D2-2644-43E8-B9B8-FDF8E0B169CF}" type="slidenum">
              <a:rPr lang="en-IN" smtClean="0"/>
              <a:t>‹#›</a:t>
            </a:fld>
            <a:endParaRPr lang="en-IN"/>
          </a:p>
        </p:txBody>
      </p:sp>
    </p:spTree>
    <p:extLst>
      <p:ext uri="{BB962C8B-B14F-4D97-AF65-F5344CB8AC3E}">
        <p14:creationId xmlns:p14="http://schemas.microsoft.com/office/powerpoint/2010/main" val="2800488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53802-F15C-0817-C20D-047C040737F9}"/>
              </a:ext>
            </a:extLst>
          </p:cNvPr>
          <p:cNvSpPr>
            <a:spLocks noGrp="1"/>
          </p:cNvSpPr>
          <p:nvPr>
            <p:ph type="dt" sz="half" idx="10"/>
          </p:nvPr>
        </p:nvSpPr>
        <p:spPr/>
        <p:txBody>
          <a:bodyPr/>
          <a:lstStyle/>
          <a:p>
            <a:fld id="{051DF98B-544E-42BD-A7E1-31B0E20377BB}" type="datetimeFigureOut">
              <a:rPr lang="en-IN" smtClean="0"/>
              <a:t>14-05-2024</a:t>
            </a:fld>
            <a:endParaRPr lang="en-IN"/>
          </a:p>
        </p:txBody>
      </p:sp>
      <p:sp>
        <p:nvSpPr>
          <p:cNvPr id="3" name="Footer Placeholder 2">
            <a:extLst>
              <a:ext uri="{FF2B5EF4-FFF2-40B4-BE49-F238E27FC236}">
                <a16:creationId xmlns:a16="http://schemas.microsoft.com/office/drawing/2014/main" id="{DBAD8C2B-E870-EB75-D6C5-5F775ECBCC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9D19F2-3CF1-1A78-E0CD-0D9287780DEA}"/>
              </a:ext>
            </a:extLst>
          </p:cNvPr>
          <p:cNvSpPr>
            <a:spLocks noGrp="1"/>
          </p:cNvSpPr>
          <p:nvPr>
            <p:ph type="sldNum" sz="quarter" idx="12"/>
          </p:nvPr>
        </p:nvSpPr>
        <p:spPr/>
        <p:txBody>
          <a:bodyPr/>
          <a:lstStyle/>
          <a:p>
            <a:fld id="{8FBE48D2-2644-43E8-B9B8-FDF8E0B169CF}" type="slidenum">
              <a:rPr lang="en-IN" smtClean="0"/>
              <a:t>‹#›</a:t>
            </a:fld>
            <a:endParaRPr lang="en-IN"/>
          </a:p>
        </p:txBody>
      </p:sp>
    </p:spTree>
    <p:extLst>
      <p:ext uri="{BB962C8B-B14F-4D97-AF65-F5344CB8AC3E}">
        <p14:creationId xmlns:p14="http://schemas.microsoft.com/office/powerpoint/2010/main" val="63915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AD67-E128-49A0-3417-E40787A48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9B737E-2A2D-7ABD-E619-8048921E28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E0AF66-BBFD-842E-D8E9-A033CD0F8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E88A85-5A0E-736B-E043-A9C11F5811EE}"/>
              </a:ext>
            </a:extLst>
          </p:cNvPr>
          <p:cNvSpPr>
            <a:spLocks noGrp="1"/>
          </p:cNvSpPr>
          <p:nvPr>
            <p:ph type="dt" sz="half" idx="10"/>
          </p:nvPr>
        </p:nvSpPr>
        <p:spPr/>
        <p:txBody>
          <a:bodyPr/>
          <a:lstStyle/>
          <a:p>
            <a:fld id="{051DF98B-544E-42BD-A7E1-31B0E20377BB}" type="datetimeFigureOut">
              <a:rPr lang="en-IN" smtClean="0"/>
              <a:t>14-05-2024</a:t>
            </a:fld>
            <a:endParaRPr lang="en-IN"/>
          </a:p>
        </p:txBody>
      </p:sp>
      <p:sp>
        <p:nvSpPr>
          <p:cNvPr id="6" name="Footer Placeholder 5">
            <a:extLst>
              <a:ext uri="{FF2B5EF4-FFF2-40B4-BE49-F238E27FC236}">
                <a16:creationId xmlns:a16="http://schemas.microsoft.com/office/drawing/2014/main" id="{AAC1FF6C-DBCB-4FFC-FB35-AB9F99FD6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B7E986-2AA0-91B4-1E9C-662F63D6B7AA}"/>
              </a:ext>
            </a:extLst>
          </p:cNvPr>
          <p:cNvSpPr>
            <a:spLocks noGrp="1"/>
          </p:cNvSpPr>
          <p:nvPr>
            <p:ph type="sldNum" sz="quarter" idx="12"/>
          </p:nvPr>
        </p:nvSpPr>
        <p:spPr/>
        <p:txBody>
          <a:bodyPr/>
          <a:lstStyle/>
          <a:p>
            <a:fld id="{8FBE48D2-2644-43E8-B9B8-FDF8E0B169CF}" type="slidenum">
              <a:rPr lang="en-IN" smtClean="0"/>
              <a:t>‹#›</a:t>
            </a:fld>
            <a:endParaRPr lang="en-IN"/>
          </a:p>
        </p:txBody>
      </p:sp>
    </p:spTree>
    <p:extLst>
      <p:ext uri="{BB962C8B-B14F-4D97-AF65-F5344CB8AC3E}">
        <p14:creationId xmlns:p14="http://schemas.microsoft.com/office/powerpoint/2010/main" val="151122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5461-65B9-51B1-547B-B859F0F87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A39D06-92A0-CF27-2072-F0E7EB03B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95001F-2945-002B-897B-B832729C3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D1CCD5-0617-86E1-EE7B-047EDFCC1605}"/>
              </a:ext>
            </a:extLst>
          </p:cNvPr>
          <p:cNvSpPr>
            <a:spLocks noGrp="1"/>
          </p:cNvSpPr>
          <p:nvPr>
            <p:ph type="dt" sz="half" idx="10"/>
          </p:nvPr>
        </p:nvSpPr>
        <p:spPr/>
        <p:txBody>
          <a:bodyPr/>
          <a:lstStyle/>
          <a:p>
            <a:fld id="{051DF98B-544E-42BD-A7E1-31B0E20377BB}" type="datetimeFigureOut">
              <a:rPr lang="en-IN" smtClean="0"/>
              <a:t>14-05-2024</a:t>
            </a:fld>
            <a:endParaRPr lang="en-IN"/>
          </a:p>
        </p:txBody>
      </p:sp>
      <p:sp>
        <p:nvSpPr>
          <p:cNvPr id="6" name="Footer Placeholder 5">
            <a:extLst>
              <a:ext uri="{FF2B5EF4-FFF2-40B4-BE49-F238E27FC236}">
                <a16:creationId xmlns:a16="http://schemas.microsoft.com/office/drawing/2014/main" id="{C2EF7858-6A47-5517-A59A-2654ADC543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84D82D-3386-7AB1-B801-1179DC313B32}"/>
              </a:ext>
            </a:extLst>
          </p:cNvPr>
          <p:cNvSpPr>
            <a:spLocks noGrp="1"/>
          </p:cNvSpPr>
          <p:nvPr>
            <p:ph type="sldNum" sz="quarter" idx="12"/>
          </p:nvPr>
        </p:nvSpPr>
        <p:spPr/>
        <p:txBody>
          <a:bodyPr/>
          <a:lstStyle/>
          <a:p>
            <a:fld id="{8FBE48D2-2644-43E8-B9B8-FDF8E0B169CF}" type="slidenum">
              <a:rPr lang="en-IN" smtClean="0"/>
              <a:t>‹#›</a:t>
            </a:fld>
            <a:endParaRPr lang="en-IN"/>
          </a:p>
        </p:txBody>
      </p:sp>
    </p:spTree>
    <p:extLst>
      <p:ext uri="{BB962C8B-B14F-4D97-AF65-F5344CB8AC3E}">
        <p14:creationId xmlns:p14="http://schemas.microsoft.com/office/powerpoint/2010/main" val="999353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93579-9F34-8AF1-4004-6B96A2875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E281A8-340A-1440-EE1D-DE8E99C63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9EC0A7-0BB5-E1F7-BA1B-2214E03A62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DF98B-544E-42BD-A7E1-31B0E20377BB}" type="datetimeFigureOut">
              <a:rPr lang="en-IN" smtClean="0"/>
              <a:t>14-05-2024</a:t>
            </a:fld>
            <a:endParaRPr lang="en-IN"/>
          </a:p>
        </p:txBody>
      </p:sp>
      <p:sp>
        <p:nvSpPr>
          <p:cNvPr id="5" name="Footer Placeholder 4">
            <a:extLst>
              <a:ext uri="{FF2B5EF4-FFF2-40B4-BE49-F238E27FC236}">
                <a16:creationId xmlns:a16="http://schemas.microsoft.com/office/drawing/2014/main" id="{E4EE624F-352B-7120-E217-233A096D7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ACF4E1-694D-0D67-B4C7-1450A4F54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E48D2-2644-43E8-B9B8-FDF8E0B169CF}" type="slidenum">
              <a:rPr lang="en-IN" smtClean="0"/>
              <a:t>‹#›</a:t>
            </a:fld>
            <a:endParaRPr lang="en-IN"/>
          </a:p>
        </p:txBody>
      </p:sp>
    </p:spTree>
    <p:extLst>
      <p:ext uri="{BB962C8B-B14F-4D97-AF65-F5344CB8AC3E}">
        <p14:creationId xmlns:p14="http://schemas.microsoft.com/office/powerpoint/2010/main" val="57146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879" y="119088"/>
            <a:ext cx="11192721" cy="699336"/>
          </a:xfrm>
          <a:prstGeom prst="rect">
            <a:avLst/>
          </a:prstGeom>
        </p:spPr>
        <p:txBody>
          <a:bodyPr vert="horz" wrap="square" lIns="0" tIns="22013" rIns="0" bIns="0" rtlCol="0" anchor="ctr">
            <a:spAutoFit/>
          </a:bodyPr>
          <a:lstStyle/>
          <a:p>
            <a:pPr marL="16933">
              <a:lnSpc>
                <a:spcPct val="100000"/>
              </a:lnSpc>
              <a:spcBef>
                <a:spcPts val="173"/>
              </a:spcBef>
            </a:pPr>
            <a:r>
              <a:rPr spc="40" dirty="0">
                <a:latin typeface="Times New Roman"/>
                <a:cs typeface="Times New Roman"/>
              </a:rPr>
              <a:t>2.5</a:t>
            </a:r>
            <a:r>
              <a:rPr spc="-133" dirty="0">
                <a:latin typeface="Times New Roman"/>
                <a:cs typeface="Times New Roman"/>
              </a:rPr>
              <a:t> </a:t>
            </a:r>
            <a:r>
              <a:rPr lang="en-US" spc="-133" dirty="0">
                <a:latin typeface="Times New Roman"/>
                <a:cs typeface="Times New Roman"/>
              </a:rPr>
              <a:t>Components of perception &amp; </a:t>
            </a:r>
            <a:r>
              <a:rPr spc="13" dirty="0">
                <a:latin typeface="Times New Roman"/>
                <a:cs typeface="Times New Roman"/>
              </a:rPr>
              <a:t>Perception</a:t>
            </a:r>
            <a:r>
              <a:rPr spc="-160" dirty="0">
                <a:latin typeface="Times New Roman"/>
                <a:cs typeface="Times New Roman"/>
              </a:rPr>
              <a:t> </a:t>
            </a:r>
            <a:r>
              <a:rPr dirty="0">
                <a:latin typeface="Times New Roman"/>
                <a:cs typeface="Times New Roman"/>
              </a:rPr>
              <a:t>level</a:t>
            </a:r>
            <a:endParaRPr spc="33" dirty="0">
              <a:latin typeface="Times New Roman"/>
              <a:cs typeface="Times New Roman"/>
            </a:endParaRPr>
          </a:p>
        </p:txBody>
      </p:sp>
      <p:sp>
        <p:nvSpPr>
          <p:cNvPr id="3" name="object 3"/>
          <p:cNvSpPr txBox="1"/>
          <p:nvPr/>
        </p:nvSpPr>
        <p:spPr>
          <a:xfrm>
            <a:off x="180975" y="1227519"/>
            <a:ext cx="11830050" cy="3760686"/>
          </a:xfrm>
          <a:prstGeom prst="rect">
            <a:avLst/>
          </a:prstGeom>
        </p:spPr>
        <p:txBody>
          <a:bodyPr vert="horz" wrap="square" lIns="0" tIns="19472" rIns="0" bIns="0" rtlCol="0">
            <a:spAutoFit/>
          </a:bodyPr>
          <a:lstStyle/>
          <a:p>
            <a:pPr marL="16087">
              <a:lnSpc>
                <a:spcPts val="2207"/>
              </a:lnSpc>
              <a:buSzPct val="85714"/>
              <a:tabLst>
                <a:tab pos="424169" algn="l"/>
              </a:tabLst>
            </a:pPr>
            <a:r>
              <a:rPr dirty="0">
                <a:latin typeface="Times New Roman"/>
                <a:cs typeface="Times New Roman"/>
              </a:rPr>
              <a:t>1. Sensory Perception: This is the initial stage where sensory organs (eyes, ears, nose, skin, and tongue) receive</a:t>
            </a:r>
            <a:r>
              <a:rPr lang="en-US" dirty="0">
                <a:latin typeface="Times New Roman"/>
                <a:cs typeface="Times New Roman"/>
              </a:rPr>
              <a:t> </a:t>
            </a:r>
            <a:r>
              <a:rPr dirty="0">
                <a:latin typeface="Times New Roman"/>
                <a:cs typeface="Times New Roman"/>
              </a:rPr>
              <a:t>information from the environment. This information is then transmitted to the brain.</a:t>
            </a:r>
            <a:endParaRPr lang="en-US" dirty="0">
              <a:latin typeface="Times New Roman"/>
              <a:cs typeface="Times New Roman"/>
            </a:endParaRPr>
          </a:p>
          <a:p>
            <a:pPr marL="16087">
              <a:lnSpc>
                <a:spcPts val="2207"/>
              </a:lnSpc>
              <a:buSzPct val="85714"/>
              <a:tabLst>
                <a:tab pos="424169" algn="l"/>
              </a:tabLst>
            </a:pPr>
            <a:endParaRPr dirty="0">
              <a:latin typeface="Times New Roman"/>
              <a:cs typeface="Times New Roman"/>
            </a:endParaRPr>
          </a:p>
          <a:p>
            <a:pPr marL="16087" marR="6773">
              <a:lnSpc>
                <a:spcPts val="2200"/>
              </a:lnSpc>
              <a:spcBef>
                <a:spcPts val="87"/>
              </a:spcBef>
              <a:buSzPct val="85714"/>
              <a:tabLst>
                <a:tab pos="423323" algn="l"/>
                <a:tab pos="424169" algn="l"/>
              </a:tabLst>
            </a:pPr>
            <a:r>
              <a:rPr lang="en-US" dirty="0">
                <a:latin typeface="Times New Roman"/>
                <a:cs typeface="Times New Roman"/>
              </a:rPr>
              <a:t>2. Attention: Individuals selectively attend to certain  stimuli while ignoring others based on factors such as relevance, and personal interests.</a:t>
            </a:r>
          </a:p>
          <a:p>
            <a:pPr marL="16087" marR="6773">
              <a:lnSpc>
                <a:spcPts val="2200"/>
              </a:lnSpc>
              <a:spcBef>
                <a:spcPts val="87"/>
              </a:spcBef>
              <a:buSzPct val="85714"/>
              <a:tabLst>
                <a:tab pos="423323" algn="l"/>
                <a:tab pos="424169" algn="l"/>
              </a:tabLst>
            </a:pPr>
            <a:endParaRPr lang="en-US" dirty="0">
              <a:latin typeface="Times New Roman"/>
              <a:cs typeface="Times New Roman"/>
            </a:endParaRPr>
          </a:p>
          <a:p>
            <a:pPr marL="16087" marR="6773">
              <a:lnSpc>
                <a:spcPts val="2200"/>
              </a:lnSpc>
              <a:spcBef>
                <a:spcPts val="87"/>
              </a:spcBef>
              <a:buSzPct val="85714"/>
              <a:tabLst>
                <a:tab pos="423323" algn="l"/>
                <a:tab pos="424169" algn="l"/>
              </a:tabLst>
            </a:pPr>
            <a:r>
              <a:rPr dirty="0">
                <a:latin typeface="Times New Roman"/>
                <a:cs typeface="Times New Roman"/>
              </a:rPr>
              <a:t>3. </a:t>
            </a:r>
            <a:r>
              <a:rPr lang="en-US" dirty="0">
                <a:latin typeface="Times New Roman"/>
                <a:cs typeface="Times New Roman"/>
              </a:rPr>
              <a:t>Organization: The selected sensory inputs are organized and structured in the brain to form a meaningful perception based on patterns and similarities</a:t>
            </a:r>
          </a:p>
          <a:p>
            <a:pPr marL="16087" marR="6773">
              <a:lnSpc>
                <a:spcPts val="2200"/>
              </a:lnSpc>
              <a:spcBef>
                <a:spcPts val="87"/>
              </a:spcBef>
              <a:buSzPct val="85714"/>
              <a:tabLst>
                <a:tab pos="423323" algn="l"/>
                <a:tab pos="424169" algn="l"/>
              </a:tabLst>
            </a:pPr>
            <a:endParaRPr lang="en-US" dirty="0">
              <a:latin typeface="Times New Roman"/>
              <a:cs typeface="Times New Roman"/>
            </a:endParaRPr>
          </a:p>
          <a:p>
            <a:pPr marL="16087" marR="6773">
              <a:lnSpc>
                <a:spcPts val="2200"/>
              </a:lnSpc>
              <a:spcBef>
                <a:spcPts val="87"/>
              </a:spcBef>
              <a:buSzPct val="85714"/>
              <a:tabLst>
                <a:tab pos="423323" algn="l"/>
                <a:tab pos="424169" algn="l"/>
              </a:tabLst>
            </a:pPr>
            <a:r>
              <a:rPr lang="en-US" dirty="0">
                <a:latin typeface="Times New Roman"/>
                <a:cs typeface="Times New Roman"/>
              </a:rPr>
              <a:t>4. Interpretation: Once organized, sensory information is interpreted and given meaning based on  previous experiences, beliefs, cultural influences, expectations, and individual perspectives.</a:t>
            </a:r>
          </a:p>
          <a:p>
            <a:pPr marL="16087" marR="6773">
              <a:lnSpc>
                <a:spcPts val="2200"/>
              </a:lnSpc>
              <a:spcBef>
                <a:spcPts val="87"/>
              </a:spcBef>
              <a:buSzPct val="85714"/>
              <a:tabLst>
                <a:tab pos="423323" algn="l"/>
                <a:tab pos="424169" algn="l"/>
              </a:tabLst>
            </a:pPr>
            <a:endParaRPr lang="en-US" dirty="0">
              <a:latin typeface="Times New Roman"/>
              <a:cs typeface="Times New Roman"/>
            </a:endParaRPr>
          </a:p>
          <a:p>
            <a:pPr marL="16087" marR="6773">
              <a:lnSpc>
                <a:spcPts val="2200"/>
              </a:lnSpc>
              <a:spcBef>
                <a:spcPts val="87"/>
              </a:spcBef>
              <a:buSzPct val="85714"/>
              <a:tabLst>
                <a:tab pos="423323" algn="l"/>
                <a:tab pos="424169" algn="l"/>
              </a:tabLst>
            </a:pPr>
            <a:r>
              <a:rPr lang="en-US" dirty="0">
                <a:latin typeface="Times New Roman"/>
                <a:cs typeface="Times New Roman"/>
              </a:rPr>
              <a:t>5. Response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153" y="116593"/>
            <a:ext cx="7950200" cy="699336"/>
          </a:xfrm>
          <a:prstGeom prst="rect">
            <a:avLst/>
          </a:prstGeom>
        </p:spPr>
        <p:txBody>
          <a:bodyPr vert="horz" wrap="square" lIns="0" tIns="22013" rIns="0" bIns="0" rtlCol="0" anchor="ctr">
            <a:spAutoFit/>
          </a:bodyPr>
          <a:lstStyle/>
          <a:p>
            <a:pPr marL="16933">
              <a:lnSpc>
                <a:spcPct val="100000"/>
              </a:lnSpc>
              <a:spcBef>
                <a:spcPts val="173"/>
              </a:spcBef>
            </a:pPr>
            <a:r>
              <a:rPr spc="40" dirty="0">
                <a:latin typeface="Times New Roman"/>
                <a:cs typeface="Times New Roman"/>
              </a:rPr>
              <a:t>2.4</a:t>
            </a:r>
            <a:r>
              <a:rPr spc="-133" dirty="0">
                <a:latin typeface="Times New Roman"/>
                <a:cs typeface="Times New Roman"/>
              </a:rPr>
              <a:t> </a:t>
            </a:r>
            <a:r>
              <a:rPr spc="13" dirty="0">
                <a:latin typeface="Times New Roman"/>
                <a:cs typeface="Times New Roman"/>
              </a:rPr>
              <a:t>Theories</a:t>
            </a:r>
            <a:r>
              <a:rPr spc="-173" dirty="0">
                <a:latin typeface="Times New Roman"/>
                <a:cs typeface="Times New Roman"/>
              </a:rPr>
              <a:t> </a:t>
            </a:r>
            <a:r>
              <a:rPr spc="40" dirty="0">
                <a:latin typeface="Times New Roman"/>
                <a:cs typeface="Times New Roman"/>
              </a:rPr>
              <a:t>of</a:t>
            </a:r>
            <a:r>
              <a:rPr spc="-40" dirty="0">
                <a:latin typeface="Times New Roman"/>
                <a:cs typeface="Times New Roman"/>
              </a:rPr>
              <a:t> </a:t>
            </a:r>
            <a:r>
              <a:rPr spc="20" dirty="0">
                <a:latin typeface="Times New Roman"/>
                <a:cs typeface="Times New Roman"/>
              </a:rPr>
              <a:t>perception</a:t>
            </a:r>
            <a:endParaRPr spc="33" dirty="0">
              <a:latin typeface="Times New Roman"/>
              <a:cs typeface="Times New Roman"/>
            </a:endParaRPr>
          </a:p>
        </p:txBody>
      </p:sp>
      <p:sp>
        <p:nvSpPr>
          <p:cNvPr id="6" name="object 6"/>
          <p:cNvSpPr txBox="1"/>
          <p:nvPr/>
        </p:nvSpPr>
        <p:spPr>
          <a:xfrm>
            <a:off x="195262" y="1282572"/>
            <a:ext cx="11801475" cy="5371577"/>
          </a:xfrm>
          <a:prstGeom prst="rect">
            <a:avLst/>
          </a:prstGeom>
        </p:spPr>
        <p:txBody>
          <a:bodyPr vert="horz" wrap="square" lIns="0" tIns="22013" rIns="0" bIns="0" rtlCol="0">
            <a:spAutoFit/>
          </a:bodyPr>
          <a:lstStyle/>
          <a:p>
            <a:pPr marL="16087" algn="just">
              <a:spcBef>
                <a:spcPts val="173"/>
              </a:spcBef>
              <a:buSzPct val="85714"/>
              <a:tabLst>
                <a:tab pos="424169" algn="l"/>
              </a:tabLst>
            </a:pPr>
            <a:r>
              <a:rPr dirty="0"/>
              <a:t>1. Gestalt Principles:</a:t>
            </a:r>
            <a:r>
              <a:rPr lang="en-US" dirty="0"/>
              <a:t> </a:t>
            </a:r>
            <a:r>
              <a:rPr dirty="0"/>
              <a:t>emphasizes that humans perceive the whole rather than individual  parts. The Gestalt principles describe how individuals organize sensory stimuli into meaningful patterns</a:t>
            </a:r>
            <a:r>
              <a:rPr lang="en-US" dirty="0"/>
              <a:t>. </a:t>
            </a:r>
            <a:r>
              <a:rPr dirty="0"/>
              <a:t>Principles include proximity (objects close together are perceived as a group), similarity  (similar objects are grouped together), closure (perceiving incomplete figures as complete), continuity</a:t>
            </a:r>
            <a:r>
              <a:rPr lang="en-US" dirty="0"/>
              <a:t> </a:t>
            </a:r>
            <a:r>
              <a:rPr dirty="0"/>
              <a:t>(perceiving smooth, continuous patterns</a:t>
            </a:r>
            <a:r>
              <a:rPr lang="en-US" dirty="0"/>
              <a:t>)</a:t>
            </a:r>
          </a:p>
          <a:p>
            <a:pPr marL="16087" algn="just">
              <a:spcBef>
                <a:spcPts val="173"/>
              </a:spcBef>
              <a:buSzPct val="85714"/>
              <a:tabLst>
                <a:tab pos="424169" algn="l"/>
              </a:tabLst>
            </a:pPr>
            <a:endParaRPr dirty="0"/>
          </a:p>
          <a:p>
            <a:pPr marL="16087" algn="just">
              <a:lnSpc>
                <a:spcPts val="2207"/>
              </a:lnSpc>
              <a:buSzPct val="85714"/>
              <a:tabLst>
                <a:tab pos="424169" algn="l"/>
              </a:tabLst>
            </a:pPr>
            <a:r>
              <a:rPr dirty="0"/>
              <a:t>2. Constructivist Theory:</a:t>
            </a:r>
            <a:r>
              <a:rPr lang="en-US" dirty="0"/>
              <a:t> </a:t>
            </a:r>
            <a:r>
              <a:rPr dirty="0"/>
              <a:t>individuals actively constructing their perception of reality based on prior knowledge</a:t>
            </a:r>
            <a:r>
              <a:rPr lang="en-US" dirty="0"/>
              <a:t> &amp; </a:t>
            </a:r>
            <a:r>
              <a:rPr dirty="0"/>
              <a:t>experiences</a:t>
            </a:r>
            <a:r>
              <a:rPr lang="en-US" dirty="0"/>
              <a:t>. </a:t>
            </a:r>
            <a:r>
              <a:rPr dirty="0"/>
              <a:t>New information is interpreted and integrated into existing cognitive  structures.</a:t>
            </a:r>
            <a:endParaRPr lang="en-US" dirty="0"/>
          </a:p>
          <a:p>
            <a:pPr marL="16087" algn="just">
              <a:lnSpc>
                <a:spcPts val="2207"/>
              </a:lnSpc>
              <a:buSzPct val="85714"/>
              <a:tabLst>
                <a:tab pos="424169" algn="l"/>
              </a:tabLst>
            </a:pPr>
            <a:endParaRPr lang="en-US" dirty="0"/>
          </a:p>
          <a:p>
            <a:pPr marL="16087" algn="just">
              <a:lnSpc>
                <a:spcPts val="2207"/>
              </a:lnSpc>
              <a:buSzPct val="85714"/>
              <a:tabLst>
                <a:tab pos="424169" algn="l"/>
              </a:tabLst>
            </a:pPr>
            <a:r>
              <a:rPr lang="en-US" spc="-40" dirty="0">
                <a:latin typeface="Times New Roman"/>
                <a:cs typeface="Times New Roman"/>
              </a:rPr>
              <a:t>3</a:t>
            </a:r>
            <a:r>
              <a:rPr lang="en-US" spc="7" dirty="0">
                <a:latin typeface="Times New Roman"/>
                <a:cs typeface="Times New Roman"/>
              </a:rPr>
              <a:t>.</a:t>
            </a:r>
            <a:r>
              <a:rPr lang="en-US" spc="53" dirty="0">
                <a:latin typeface="Times New Roman"/>
                <a:cs typeface="Times New Roman"/>
              </a:rPr>
              <a:t> </a:t>
            </a:r>
            <a:r>
              <a:rPr lang="en-US" spc="-47" dirty="0">
                <a:latin typeface="Times New Roman"/>
                <a:cs typeface="Times New Roman"/>
              </a:rPr>
              <a:t>B</a:t>
            </a:r>
            <a:r>
              <a:rPr lang="en-US" spc="60" dirty="0">
                <a:latin typeface="Times New Roman"/>
                <a:cs typeface="Times New Roman"/>
              </a:rPr>
              <a:t>o</a:t>
            </a:r>
            <a:r>
              <a:rPr lang="en-US" spc="-27" dirty="0">
                <a:latin typeface="Times New Roman"/>
                <a:cs typeface="Times New Roman"/>
              </a:rPr>
              <a:t>tt</a:t>
            </a:r>
            <a:r>
              <a:rPr lang="en-US" spc="60" dirty="0">
                <a:latin typeface="Times New Roman"/>
                <a:cs typeface="Times New Roman"/>
              </a:rPr>
              <a:t>o</a:t>
            </a:r>
            <a:r>
              <a:rPr lang="en-US" spc="-53" dirty="0">
                <a:latin typeface="Times New Roman"/>
                <a:cs typeface="Times New Roman"/>
              </a:rPr>
              <a:t>m</a:t>
            </a:r>
            <a:r>
              <a:rPr lang="en-US" spc="-33" dirty="0">
                <a:latin typeface="Times New Roman"/>
                <a:cs typeface="Times New Roman"/>
              </a:rPr>
              <a:t>-</a:t>
            </a:r>
            <a:r>
              <a:rPr lang="en-US" spc="-53" dirty="0">
                <a:latin typeface="Times New Roman"/>
                <a:cs typeface="Times New Roman"/>
              </a:rPr>
              <a:t>U</a:t>
            </a:r>
            <a:r>
              <a:rPr lang="en-US" spc="13" dirty="0">
                <a:latin typeface="Times New Roman"/>
                <a:cs typeface="Times New Roman"/>
              </a:rPr>
              <a:t>p</a:t>
            </a:r>
            <a:r>
              <a:rPr lang="en-US" spc="-20" dirty="0">
                <a:latin typeface="Times New Roman"/>
                <a:cs typeface="Times New Roman"/>
              </a:rPr>
              <a:t> </a:t>
            </a:r>
            <a:r>
              <a:rPr lang="en-US" spc="-33" dirty="0">
                <a:latin typeface="Times New Roman"/>
                <a:cs typeface="Times New Roman"/>
              </a:rPr>
              <a:t>a</a:t>
            </a:r>
            <a:r>
              <a:rPr lang="en-US" spc="-40" dirty="0">
                <a:latin typeface="Times New Roman"/>
                <a:cs typeface="Times New Roman"/>
              </a:rPr>
              <a:t>n</a:t>
            </a:r>
            <a:r>
              <a:rPr lang="en-US" spc="13" dirty="0">
                <a:latin typeface="Times New Roman"/>
                <a:cs typeface="Times New Roman"/>
              </a:rPr>
              <a:t>d</a:t>
            </a:r>
            <a:r>
              <a:rPr lang="en-US" spc="80" dirty="0">
                <a:latin typeface="Times New Roman"/>
                <a:cs typeface="Times New Roman"/>
              </a:rPr>
              <a:t> </a:t>
            </a:r>
            <a:r>
              <a:rPr lang="en-US" spc="53" dirty="0">
                <a:latin typeface="Times New Roman"/>
                <a:cs typeface="Times New Roman"/>
              </a:rPr>
              <a:t>To</a:t>
            </a:r>
            <a:r>
              <a:rPr lang="en-US" spc="67" dirty="0">
                <a:latin typeface="Times New Roman"/>
                <a:cs typeface="Times New Roman"/>
              </a:rPr>
              <a:t>p</a:t>
            </a:r>
            <a:r>
              <a:rPr lang="en-US" spc="-33" dirty="0">
                <a:latin typeface="Times New Roman"/>
                <a:cs typeface="Times New Roman"/>
              </a:rPr>
              <a:t>-</a:t>
            </a:r>
            <a:r>
              <a:rPr lang="en-US" spc="-53" dirty="0">
                <a:latin typeface="Times New Roman"/>
                <a:cs typeface="Times New Roman"/>
              </a:rPr>
              <a:t>D</a:t>
            </a:r>
            <a:r>
              <a:rPr lang="en-US" spc="53" dirty="0">
                <a:latin typeface="Times New Roman"/>
                <a:cs typeface="Times New Roman"/>
              </a:rPr>
              <a:t>o</a:t>
            </a:r>
            <a:r>
              <a:rPr lang="en-US" spc="-53" dirty="0">
                <a:latin typeface="Times New Roman"/>
                <a:cs typeface="Times New Roman"/>
              </a:rPr>
              <a:t>w</a:t>
            </a:r>
            <a:r>
              <a:rPr lang="en-US" spc="13" dirty="0">
                <a:latin typeface="Times New Roman"/>
                <a:cs typeface="Times New Roman"/>
              </a:rPr>
              <a:t>n</a:t>
            </a:r>
            <a:r>
              <a:rPr lang="en-US" spc="-220" dirty="0">
                <a:latin typeface="Times New Roman"/>
                <a:cs typeface="Times New Roman"/>
              </a:rPr>
              <a:t> </a:t>
            </a:r>
            <a:r>
              <a:rPr lang="en-US" spc="60" dirty="0">
                <a:latin typeface="Times New Roman"/>
                <a:cs typeface="Times New Roman"/>
              </a:rPr>
              <a:t>P</a:t>
            </a:r>
            <a:r>
              <a:rPr lang="en-US" spc="-33" dirty="0">
                <a:latin typeface="Times New Roman"/>
                <a:cs typeface="Times New Roman"/>
              </a:rPr>
              <a:t>r</a:t>
            </a:r>
            <a:r>
              <a:rPr lang="en-US" spc="53" dirty="0">
                <a:latin typeface="Times New Roman"/>
                <a:cs typeface="Times New Roman"/>
              </a:rPr>
              <a:t>o</a:t>
            </a:r>
            <a:r>
              <a:rPr lang="en-US" spc="67" dirty="0">
                <a:latin typeface="Times New Roman"/>
                <a:cs typeface="Times New Roman"/>
              </a:rPr>
              <a:t>c</a:t>
            </a:r>
            <a:r>
              <a:rPr lang="en-US" spc="-33" dirty="0">
                <a:latin typeface="Times New Roman"/>
                <a:cs typeface="Times New Roman"/>
              </a:rPr>
              <a:t>e</a:t>
            </a:r>
            <a:r>
              <a:rPr lang="en-US" spc="67" dirty="0">
                <a:latin typeface="Times New Roman"/>
                <a:cs typeface="Times New Roman"/>
              </a:rPr>
              <a:t>ss</a:t>
            </a:r>
            <a:r>
              <a:rPr lang="en-US" spc="-127" dirty="0">
                <a:latin typeface="Times New Roman"/>
                <a:cs typeface="Times New Roman"/>
              </a:rPr>
              <a:t>i</a:t>
            </a:r>
            <a:r>
              <a:rPr lang="en-US" spc="-40" dirty="0">
                <a:latin typeface="Times New Roman"/>
                <a:cs typeface="Times New Roman"/>
              </a:rPr>
              <a:t>n</a:t>
            </a:r>
            <a:r>
              <a:rPr lang="en-US" spc="-20" dirty="0">
                <a:latin typeface="Times New Roman"/>
                <a:cs typeface="Times New Roman"/>
              </a:rPr>
              <a:t>g</a:t>
            </a:r>
            <a:r>
              <a:rPr lang="en-US" spc="7" dirty="0">
                <a:latin typeface="Times New Roman"/>
                <a:cs typeface="Times New Roman"/>
              </a:rPr>
              <a:t>: </a:t>
            </a:r>
            <a:r>
              <a:rPr lang="en-US" spc="13" dirty="0">
                <a:latin typeface="Times New Roman"/>
                <a:cs typeface="Times New Roman"/>
              </a:rPr>
              <a:t>sensory</a:t>
            </a:r>
            <a:r>
              <a:rPr lang="en-US" spc="280" dirty="0">
                <a:latin typeface="Times New Roman"/>
                <a:cs typeface="Times New Roman"/>
              </a:rPr>
              <a:t> </a:t>
            </a:r>
            <a:r>
              <a:rPr lang="en-US" spc="-20" dirty="0">
                <a:latin typeface="Times New Roman"/>
                <a:cs typeface="Times New Roman"/>
              </a:rPr>
              <a:t>information</a:t>
            </a:r>
            <a:r>
              <a:rPr lang="en-US" spc="380" dirty="0">
                <a:latin typeface="Times New Roman"/>
                <a:cs typeface="Times New Roman"/>
              </a:rPr>
              <a:t> </a:t>
            </a:r>
            <a:r>
              <a:rPr lang="en-US" spc="-60" dirty="0">
                <a:latin typeface="Times New Roman"/>
                <a:cs typeface="Times New Roman"/>
              </a:rPr>
              <a:t>is</a:t>
            </a:r>
            <a:r>
              <a:rPr lang="en-US" spc="400" dirty="0">
                <a:latin typeface="Times New Roman"/>
                <a:cs typeface="Times New Roman"/>
              </a:rPr>
              <a:t> </a:t>
            </a:r>
            <a:r>
              <a:rPr lang="en-US" spc="-7" dirty="0">
                <a:latin typeface="Times New Roman"/>
                <a:cs typeface="Times New Roman"/>
              </a:rPr>
              <a:t>processed</a:t>
            </a:r>
            <a:r>
              <a:rPr lang="en-US" spc="305" dirty="0">
                <a:latin typeface="Times New Roman"/>
                <a:cs typeface="Times New Roman"/>
              </a:rPr>
              <a:t> </a:t>
            </a:r>
            <a:r>
              <a:rPr lang="en-US" spc="-7" dirty="0">
                <a:latin typeface="Times New Roman"/>
                <a:cs typeface="Times New Roman"/>
              </a:rPr>
              <a:t>sequentially</a:t>
            </a:r>
            <a:r>
              <a:rPr lang="en-US" spc="267" dirty="0">
                <a:latin typeface="Times New Roman"/>
                <a:cs typeface="Times New Roman"/>
              </a:rPr>
              <a:t> </a:t>
            </a:r>
            <a:r>
              <a:rPr lang="en-US" spc="7" dirty="0">
                <a:latin typeface="Times New Roman"/>
                <a:cs typeface="Times New Roman"/>
              </a:rPr>
              <a:t>from</a:t>
            </a:r>
            <a:r>
              <a:rPr lang="en-US" spc="260" dirty="0">
                <a:latin typeface="Times New Roman"/>
                <a:cs typeface="Times New Roman"/>
              </a:rPr>
              <a:t> </a:t>
            </a:r>
            <a:r>
              <a:rPr lang="en-US" dirty="0">
                <a:latin typeface="Times New Roman"/>
                <a:cs typeface="Times New Roman"/>
              </a:rPr>
              <a:t>individual</a:t>
            </a:r>
            <a:r>
              <a:rPr lang="en-US" spc="227" dirty="0">
                <a:latin typeface="Times New Roman"/>
                <a:cs typeface="Times New Roman"/>
              </a:rPr>
              <a:t> </a:t>
            </a:r>
            <a:r>
              <a:rPr lang="en-US" spc="-7" dirty="0">
                <a:latin typeface="Times New Roman"/>
                <a:cs typeface="Times New Roman"/>
              </a:rPr>
              <a:t>elements</a:t>
            </a:r>
            <a:r>
              <a:rPr lang="en-US" spc="400" dirty="0">
                <a:latin typeface="Times New Roman"/>
                <a:cs typeface="Times New Roman"/>
              </a:rPr>
              <a:t> </a:t>
            </a:r>
            <a:r>
              <a:rPr lang="en-US" spc="-7" dirty="0">
                <a:latin typeface="Times New Roman"/>
                <a:cs typeface="Times New Roman"/>
              </a:rPr>
              <a:t>to</a:t>
            </a:r>
            <a:r>
              <a:rPr lang="en-US" spc="287" dirty="0">
                <a:latin typeface="Times New Roman"/>
                <a:cs typeface="Times New Roman"/>
              </a:rPr>
              <a:t> </a:t>
            </a:r>
            <a:r>
              <a:rPr lang="en-US" spc="7" dirty="0">
                <a:latin typeface="Times New Roman"/>
                <a:cs typeface="Times New Roman"/>
              </a:rPr>
              <a:t>form</a:t>
            </a:r>
            <a:r>
              <a:rPr lang="en-US" spc="253" dirty="0">
                <a:latin typeface="Times New Roman"/>
                <a:cs typeface="Times New Roman"/>
              </a:rPr>
              <a:t> </a:t>
            </a:r>
            <a:r>
              <a:rPr lang="en-US" spc="13" dirty="0">
                <a:latin typeface="Times New Roman"/>
                <a:cs typeface="Times New Roman"/>
              </a:rPr>
              <a:t>a</a:t>
            </a:r>
            <a:r>
              <a:rPr lang="en-US" spc="200" dirty="0">
                <a:latin typeface="Times New Roman"/>
                <a:cs typeface="Times New Roman"/>
              </a:rPr>
              <a:t> </a:t>
            </a:r>
            <a:r>
              <a:rPr lang="en-US" dirty="0">
                <a:latin typeface="Times New Roman"/>
                <a:cs typeface="Times New Roman"/>
              </a:rPr>
              <a:t>perception. </a:t>
            </a:r>
            <a:r>
              <a:rPr lang="en-US" spc="-13" dirty="0">
                <a:latin typeface="Times New Roman"/>
                <a:cs typeface="Times New Roman"/>
              </a:rPr>
              <a:t>Bottom-up</a:t>
            </a:r>
            <a:r>
              <a:rPr lang="en-US" spc="93" dirty="0">
                <a:latin typeface="Times New Roman"/>
                <a:cs typeface="Times New Roman"/>
              </a:rPr>
              <a:t> </a:t>
            </a:r>
            <a:r>
              <a:rPr lang="en-US" spc="-7" dirty="0">
                <a:latin typeface="Times New Roman"/>
                <a:cs typeface="Times New Roman"/>
              </a:rPr>
              <a:t>processing</a:t>
            </a:r>
            <a:r>
              <a:rPr lang="en-US" spc="-33" dirty="0">
                <a:latin typeface="Times New Roman"/>
                <a:cs typeface="Times New Roman"/>
              </a:rPr>
              <a:t> </a:t>
            </a:r>
            <a:r>
              <a:rPr lang="en-US" spc="7" dirty="0">
                <a:latin typeface="Times New Roman"/>
                <a:cs typeface="Times New Roman"/>
              </a:rPr>
              <a:t>starts</a:t>
            </a:r>
            <a:r>
              <a:rPr lang="en-US" spc="113" dirty="0">
                <a:latin typeface="Times New Roman"/>
                <a:cs typeface="Times New Roman"/>
              </a:rPr>
              <a:t> </a:t>
            </a:r>
            <a:r>
              <a:rPr lang="en-US" spc="-27" dirty="0">
                <a:latin typeface="Times New Roman"/>
                <a:cs typeface="Times New Roman"/>
              </a:rPr>
              <a:t>with</a:t>
            </a:r>
            <a:r>
              <a:rPr lang="en-US" spc="93" dirty="0">
                <a:latin typeface="Times New Roman"/>
                <a:cs typeface="Times New Roman"/>
              </a:rPr>
              <a:t> </a:t>
            </a:r>
            <a:r>
              <a:rPr lang="en-US" spc="-13" dirty="0">
                <a:latin typeface="Times New Roman"/>
                <a:cs typeface="Times New Roman"/>
              </a:rPr>
              <a:t>raw</a:t>
            </a:r>
            <a:r>
              <a:rPr lang="en-US" spc="73" dirty="0">
                <a:latin typeface="Times New Roman"/>
                <a:cs typeface="Times New Roman"/>
              </a:rPr>
              <a:t> </a:t>
            </a:r>
            <a:r>
              <a:rPr lang="en-US" spc="13" dirty="0">
                <a:latin typeface="Times New Roman"/>
                <a:cs typeface="Times New Roman"/>
              </a:rPr>
              <a:t>sensory</a:t>
            </a:r>
            <a:r>
              <a:rPr lang="en-US" dirty="0">
                <a:latin typeface="Times New Roman"/>
                <a:cs typeface="Times New Roman"/>
              </a:rPr>
              <a:t> </a:t>
            </a:r>
            <a:r>
              <a:rPr lang="en-US" spc="-7" dirty="0">
                <a:latin typeface="Times New Roman"/>
                <a:cs typeface="Times New Roman"/>
              </a:rPr>
              <a:t>data,</a:t>
            </a:r>
            <a:r>
              <a:rPr lang="en-US" spc="73" dirty="0">
                <a:latin typeface="Times New Roman"/>
                <a:cs typeface="Times New Roman"/>
              </a:rPr>
              <a:t> </a:t>
            </a:r>
            <a:r>
              <a:rPr lang="en-US" spc="-27" dirty="0">
                <a:latin typeface="Times New Roman"/>
                <a:cs typeface="Times New Roman"/>
              </a:rPr>
              <a:t>while</a:t>
            </a:r>
            <a:r>
              <a:rPr lang="en-US" spc="107" dirty="0">
                <a:latin typeface="Times New Roman"/>
                <a:cs typeface="Times New Roman"/>
              </a:rPr>
              <a:t> </a:t>
            </a:r>
            <a:r>
              <a:rPr lang="en-US" spc="7" dirty="0">
                <a:latin typeface="Times New Roman"/>
                <a:cs typeface="Times New Roman"/>
              </a:rPr>
              <a:t>top-down</a:t>
            </a:r>
            <a:r>
              <a:rPr lang="en-US" spc="-20" dirty="0">
                <a:latin typeface="Times New Roman"/>
                <a:cs typeface="Times New Roman"/>
              </a:rPr>
              <a:t> </a:t>
            </a:r>
            <a:r>
              <a:rPr lang="en-US" spc="-7" dirty="0">
                <a:latin typeface="Times New Roman"/>
                <a:cs typeface="Times New Roman"/>
              </a:rPr>
              <a:t>processing</a:t>
            </a:r>
            <a:r>
              <a:rPr lang="en-US" spc="107" dirty="0">
                <a:latin typeface="Times New Roman"/>
                <a:cs typeface="Times New Roman"/>
              </a:rPr>
              <a:t> </a:t>
            </a:r>
            <a:r>
              <a:rPr lang="en-US" spc="-13" dirty="0">
                <a:latin typeface="Times New Roman"/>
                <a:cs typeface="Times New Roman"/>
              </a:rPr>
              <a:t>involves</a:t>
            </a:r>
            <a:r>
              <a:rPr lang="en-US" spc="93" dirty="0">
                <a:latin typeface="Times New Roman"/>
                <a:cs typeface="Times New Roman"/>
              </a:rPr>
              <a:t> </a:t>
            </a:r>
            <a:r>
              <a:rPr lang="en-US" spc="13" dirty="0">
                <a:latin typeface="Times New Roman"/>
                <a:cs typeface="Times New Roman"/>
              </a:rPr>
              <a:t>using </a:t>
            </a:r>
            <a:r>
              <a:rPr lang="en-US" spc="-447" dirty="0">
                <a:latin typeface="Times New Roman"/>
                <a:cs typeface="Times New Roman"/>
              </a:rPr>
              <a:t> </a:t>
            </a:r>
            <a:r>
              <a:rPr lang="en-US" spc="-7" dirty="0">
                <a:latin typeface="Times New Roman"/>
                <a:cs typeface="Times New Roman"/>
              </a:rPr>
              <a:t>higher-level</a:t>
            </a:r>
            <a:r>
              <a:rPr lang="en-US" spc="107" dirty="0">
                <a:latin typeface="Times New Roman"/>
                <a:cs typeface="Times New Roman"/>
              </a:rPr>
              <a:t> </a:t>
            </a:r>
            <a:r>
              <a:rPr lang="en-US" spc="-7" dirty="0">
                <a:latin typeface="Times New Roman"/>
                <a:cs typeface="Times New Roman"/>
              </a:rPr>
              <a:t>cognitive</a:t>
            </a:r>
            <a:r>
              <a:rPr lang="en-US" spc="213" dirty="0">
                <a:latin typeface="Times New Roman"/>
                <a:cs typeface="Times New Roman"/>
              </a:rPr>
              <a:t> </a:t>
            </a:r>
            <a:r>
              <a:rPr lang="en-US" dirty="0">
                <a:latin typeface="Times New Roman"/>
                <a:cs typeface="Times New Roman"/>
              </a:rPr>
              <a:t>processes</a:t>
            </a:r>
            <a:r>
              <a:rPr lang="en-US" spc="320" dirty="0">
                <a:latin typeface="Times New Roman"/>
                <a:cs typeface="Times New Roman"/>
              </a:rPr>
              <a:t> </a:t>
            </a:r>
            <a:r>
              <a:rPr lang="en-US" spc="-53" dirty="0">
                <a:latin typeface="Times New Roman"/>
                <a:cs typeface="Times New Roman"/>
              </a:rPr>
              <a:t>and </a:t>
            </a:r>
            <a:r>
              <a:rPr lang="en-US" spc="-20" dirty="0">
                <a:latin typeface="Times New Roman"/>
                <a:cs typeface="Times New Roman"/>
              </a:rPr>
              <a:t>filling</a:t>
            </a:r>
            <a:r>
              <a:rPr lang="en-US" spc="280" dirty="0">
                <a:latin typeface="Times New Roman"/>
                <a:cs typeface="Times New Roman"/>
              </a:rPr>
              <a:t> </a:t>
            </a:r>
            <a:r>
              <a:rPr lang="en-US" spc="-53" dirty="0">
                <a:latin typeface="Times New Roman"/>
                <a:cs typeface="Times New Roman"/>
              </a:rPr>
              <a:t>in</a:t>
            </a:r>
            <a:r>
              <a:rPr lang="en-US" spc="193" dirty="0">
                <a:latin typeface="Times New Roman"/>
                <a:cs typeface="Times New Roman"/>
              </a:rPr>
              <a:t> </a:t>
            </a:r>
            <a:r>
              <a:rPr lang="en-US" dirty="0">
                <a:latin typeface="Times New Roman"/>
                <a:cs typeface="Times New Roman"/>
              </a:rPr>
              <a:t>missing</a:t>
            </a:r>
            <a:r>
              <a:rPr lang="en-US" spc="207" dirty="0">
                <a:latin typeface="Times New Roman"/>
                <a:cs typeface="Times New Roman"/>
              </a:rPr>
              <a:t> </a:t>
            </a:r>
            <a:r>
              <a:rPr lang="en-US" spc="-13" dirty="0">
                <a:latin typeface="Times New Roman"/>
                <a:cs typeface="Times New Roman"/>
              </a:rPr>
              <a:t>information</a:t>
            </a:r>
            <a:r>
              <a:rPr lang="en-US" spc="213" dirty="0">
                <a:latin typeface="Times New Roman"/>
                <a:cs typeface="Times New Roman"/>
              </a:rPr>
              <a:t> </a:t>
            </a:r>
            <a:r>
              <a:rPr lang="en-US" spc="13" dirty="0">
                <a:latin typeface="Times New Roman"/>
                <a:cs typeface="Times New Roman"/>
              </a:rPr>
              <a:t>based</a:t>
            </a:r>
            <a:r>
              <a:rPr lang="en-US" spc="193" dirty="0">
                <a:latin typeface="Times New Roman"/>
                <a:cs typeface="Times New Roman"/>
              </a:rPr>
              <a:t> </a:t>
            </a:r>
            <a:r>
              <a:rPr lang="en-US" spc="40" dirty="0">
                <a:latin typeface="Times New Roman"/>
                <a:cs typeface="Times New Roman"/>
              </a:rPr>
              <a:t>on</a:t>
            </a:r>
            <a:r>
              <a:rPr lang="en-US" spc="193" dirty="0">
                <a:latin typeface="Times New Roman"/>
                <a:cs typeface="Times New Roman"/>
              </a:rPr>
              <a:t> </a:t>
            </a:r>
            <a:r>
              <a:rPr lang="en-US" spc="-20" dirty="0">
                <a:latin typeface="Times New Roman"/>
                <a:cs typeface="Times New Roman"/>
              </a:rPr>
              <a:t>expectations</a:t>
            </a:r>
            <a:r>
              <a:rPr lang="en-US" spc="327" dirty="0">
                <a:latin typeface="Times New Roman"/>
                <a:cs typeface="Times New Roman"/>
              </a:rPr>
              <a:t> </a:t>
            </a:r>
            <a:r>
              <a:rPr lang="en-US" spc="-20" dirty="0">
                <a:latin typeface="Times New Roman"/>
                <a:cs typeface="Times New Roman"/>
              </a:rPr>
              <a:t>and </a:t>
            </a:r>
            <a:r>
              <a:rPr lang="en-US" spc="20" dirty="0">
                <a:latin typeface="Times New Roman"/>
                <a:cs typeface="Times New Roman"/>
              </a:rPr>
              <a:t>past</a:t>
            </a:r>
            <a:r>
              <a:rPr lang="en-US" spc="-113" dirty="0">
                <a:latin typeface="Times New Roman"/>
                <a:cs typeface="Times New Roman"/>
              </a:rPr>
              <a:t> </a:t>
            </a:r>
            <a:r>
              <a:rPr lang="en-US" spc="-13" dirty="0">
                <a:latin typeface="Times New Roman"/>
                <a:cs typeface="Times New Roman"/>
              </a:rPr>
              <a:t>experiences.</a:t>
            </a:r>
          </a:p>
          <a:p>
            <a:pPr marL="16087" algn="just">
              <a:lnSpc>
                <a:spcPts val="2207"/>
              </a:lnSpc>
              <a:buSzPct val="85714"/>
              <a:tabLst>
                <a:tab pos="424169" algn="l"/>
              </a:tabLst>
            </a:pPr>
            <a:endParaRPr lang="en-US" dirty="0">
              <a:latin typeface="Times New Roman"/>
              <a:cs typeface="Times New Roman"/>
            </a:endParaRPr>
          </a:p>
          <a:p>
            <a:pPr marL="16087" algn="just">
              <a:lnSpc>
                <a:spcPts val="2207"/>
              </a:lnSpc>
              <a:buSzPct val="85714"/>
              <a:tabLst>
                <a:tab pos="424169" algn="l"/>
              </a:tabLst>
            </a:pPr>
            <a:r>
              <a:rPr lang="en-US" spc="-40" dirty="0">
                <a:latin typeface="Times New Roman"/>
                <a:cs typeface="Times New Roman"/>
              </a:rPr>
              <a:t>5</a:t>
            </a:r>
            <a:r>
              <a:rPr lang="en-US" spc="7" dirty="0">
                <a:latin typeface="Times New Roman"/>
                <a:cs typeface="Times New Roman"/>
              </a:rPr>
              <a:t>.</a:t>
            </a:r>
            <a:r>
              <a:rPr lang="en-US" spc="53" dirty="0">
                <a:latin typeface="Times New Roman"/>
                <a:cs typeface="Times New Roman"/>
              </a:rPr>
              <a:t> </a:t>
            </a:r>
            <a:r>
              <a:rPr lang="en-US" spc="60" dirty="0">
                <a:latin typeface="Times New Roman"/>
                <a:cs typeface="Times New Roman"/>
              </a:rPr>
              <a:t>P</a:t>
            </a:r>
            <a:r>
              <a:rPr lang="en-US" spc="-33" dirty="0">
                <a:latin typeface="Times New Roman"/>
                <a:cs typeface="Times New Roman"/>
              </a:rPr>
              <a:t>er</a:t>
            </a:r>
            <a:r>
              <a:rPr lang="en-US" spc="67" dirty="0">
                <a:latin typeface="Times New Roman"/>
                <a:cs typeface="Times New Roman"/>
              </a:rPr>
              <a:t>c</a:t>
            </a:r>
            <a:r>
              <a:rPr lang="en-US" spc="-33" dirty="0">
                <a:latin typeface="Times New Roman"/>
                <a:cs typeface="Times New Roman"/>
              </a:rPr>
              <a:t>e</a:t>
            </a:r>
            <a:r>
              <a:rPr lang="en-US" spc="60" dirty="0">
                <a:latin typeface="Times New Roman"/>
                <a:cs typeface="Times New Roman"/>
              </a:rPr>
              <a:t>p</a:t>
            </a:r>
            <a:r>
              <a:rPr lang="en-US" spc="-27" dirty="0">
                <a:latin typeface="Times New Roman"/>
                <a:cs typeface="Times New Roman"/>
              </a:rPr>
              <a:t>t</a:t>
            </a:r>
            <a:r>
              <a:rPr lang="en-US" spc="-40" dirty="0">
                <a:latin typeface="Times New Roman"/>
                <a:cs typeface="Times New Roman"/>
              </a:rPr>
              <a:t>u</a:t>
            </a:r>
            <a:r>
              <a:rPr lang="en-US" spc="-33" dirty="0">
                <a:latin typeface="Times New Roman"/>
                <a:cs typeface="Times New Roman"/>
              </a:rPr>
              <a:t>a</a:t>
            </a:r>
            <a:r>
              <a:rPr lang="en-US" spc="7" dirty="0">
                <a:latin typeface="Times New Roman"/>
                <a:cs typeface="Times New Roman"/>
              </a:rPr>
              <a:t>l</a:t>
            </a:r>
            <a:r>
              <a:rPr lang="en-US" spc="-107" dirty="0">
                <a:latin typeface="Times New Roman"/>
                <a:cs typeface="Times New Roman"/>
              </a:rPr>
              <a:t> </a:t>
            </a:r>
            <a:r>
              <a:rPr lang="en-US" spc="47" dirty="0">
                <a:latin typeface="Times New Roman"/>
                <a:cs typeface="Times New Roman"/>
              </a:rPr>
              <a:t>C</a:t>
            </a:r>
            <a:r>
              <a:rPr lang="en-US" spc="53" dirty="0">
                <a:latin typeface="Times New Roman"/>
                <a:cs typeface="Times New Roman"/>
              </a:rPr>
              <a:t>o</a:t>
            </a:r>
            <a:r>
              <a:rPr lang="en-US" spc="-40" dirty="0">
                <a:latin typeface="Times New Roman"/>
                <a:cs typeface="Times New Roman"/>
              </a:rPr>
              <a:t>n</a:t>
            </a:r>
            <a:r>
              <a:rPr lang="en-US" spc="67" dirty="0">
                <a:latin typeface="Times New Roman"/>
                <a:cs typeface="Times New Roman"/>
              </a:rPr>
              <a:t>s</a:t>
            </a:r>
            <a:r>
              <a:rPr lang="en-US" spc="-27" dirty="0">
                <a:latin typeface="Times New Roman"/>
                <a:cs typeface="Times New Roman"/>
              </a:rPr>
              <a:t>t</a:t>
            </a:r>
            <a:r>
              <a:rPr lang="en-US" spc="-33" dirty="0">
                <a:latin typeface="Times New Roman"/>
                <a:cs typeface="Times New Roman"/>
              </a:rPr>
              <a:t>a</a:t>
            </a:r>
            <a:r>
              <a:rPr lang="en-US" spc="-40" dirty="0">
                <a:latin typeface="Times New Roman"/>
                <a:cs typeface="Times New Roman"/>
              </a:rPr>
              <a:t>n</a:t>
            </a:r>
            <a:r>
              <a:rPr lang="en-US" spc="67" dirty="0">
                <a:latin typeface="Times New Roman"/>
                <a:cs typeface="Times New Roman"/>
              </a:rPr>
              <a:t>c</a:t>
            </a:r>
            <a:r>
              <a:rPr lang="en-US" spc="13" dirty="0">
                <a:latin typeface="Times New Roman"/>
                <a:cs typeface="Times New Roman"/>
              </a:rPr>
              <a:t>y</a:t>
            </a:r>
            <a:r>
              <a:rPr lang="en-US" spc="7" dirty="0">
                <a:latin typeface="Times New Roman"/>
                <a:cs typeface="Times New Roman"/>
              </a:rPr>
              <a:t>: </a:t>
            </a:r>
            <a:r>
              <a:rPr lang="en-US" spc="-20" dirty="0">
                <a:latin typeface="Times New Roman"/>
                <a:cs typeface="Times New Roman"/>
              </a:rPr>
              <a:t>individuals  </a:t>
            </a:r>
            <a:r>
              <a:rPr lang="en-US" dirty="0">
                <a:latin typeface="Times New Roman"/>
                <a:cs typeface="Times New Roman"/>
              </a:rPr>
              <a:t>maintain</a:t>
            </a:r>
            <a:r>
              <a:rPr lang="en-US" spc="287" dirty="0">
                <a:latin typeface="Times New Roman"/>
                <a:cs typeface="Times New Roman"/>
              </a:rPr>
              <a:t> </a:t>
            </a:r>
            <a:r>
              <a:rPr lang="en-US" spc="7" dirty="0">
                <a:latin typeface="Times New Roman"/>
                <a:cs typeface="Times New Roman"/>
              </a:rPr>
              <a:t>stable</a:t>
            </a:r>
            <a:r>
              <a:rPr lang="en-US" spc="305" dirty="0">
                <a:latin typeface="Times New Roman"/>
                <a:cs typeface="Times New Roman"/>
              </a:rPr>
              <a:t> </a:t>
            </a:r>
            <a:r>
              <a:rPr lang="en-US" dirty="0">
                <a:latin typeface="Times New Roman"/>
                <a:cs typeface="Times New Roman"/>
              </a:rPr>
              <a:t>perceptions</a:t>
            </a:r>
            <a:r>
              <a:rPr lang="en-US" spc="393" dirty="0">
                <a:latin typeface="Times New Roman"/>
                <a:cs typeface="Times New Roman"/>
              </a:rPr>
              <a:t> </a:t>
            </a:r>
            <a:r>
              <a:rPr lang="en-US" spc="60" dirty="0">
                <a:latin typeface="Times New Roman"/>
                <a:cs typeface="Times New Roman"/>
              </a:rPr>
              <a:t>of </a:t>
            </a:r>
            <a:r>
              <a:rPr lang="en-US" spc="-447" dirty="0">
                <a:latin typeface="Times New Roman"/>
                <a:cs typeface="Times New Roman"/>
              </a:rPr>
              <a:t> </a:t>
            </a:r>
            <a:r>
              <a:rPr lang="en-US" dirty="0">
                <a:latin typeface="Times New Roman"/>
                <a:cs typeface="Times New Roman"/>
              </a:rPr>
              <a:t>objects </a:t>
            </a:r>
            <a:r>
              <a:rPr lang="en-US" spc="7" dirty="0">
                <a:latin typeface="Times New Roman"/>
                <a:cs typeface="Times New Roman"/>
              </a:rPr>
              <a:t>despite</a:t>
            </a:r>
            <a:r>
              <a:rPr lang="en-US" spc="-120" dirty="0">
                <a:latin typeface="Times New Roman"/>
                <a:cs typeface="Times New Roman"/>
              </a:rPr>
              <a:t> </a:t>
            </a:r>
            <a:r>
              <a:rPr lang="en-US" spc="-13" dirty="0">
                <a:latin typeface="Times New Roman"/>
                <a:cs typeface="Times New Roman"/>
              </a:rPr>
              <a:t>changes</a:t>
            </a:r>
            <a:r>
              <a:rPr lang="en-US" spc="100" dirty="0">
                <a:latin typeface="Times New Roman"/>
                <a:cs typeface="Times New Roman"/>
              </a:rPr>
              <a:t> </a:t>
            </a:r>
            <a:r>
              <a:rPr lang="en-US" spc="-53" dirty="0">
                <a:latin typeface="Times New Roman"/>
                <a:cs typeface="Times New Roman"/>
              </a:rPr>
              <a:t>in</a:t>
            </a:r>
            <a:r>
              <a:rPr lang="en-US" spc="80" dirty="0">
                <a:latin typeface="Times New Roman"/>
                <a:cs typeface="Times New Roman"/>
              </a:rPr>
              <a:t> </a:t>
            </a:r>
            <a:r>
              <a:rPr lang="en-US" spc="13" dirty="0">
                <a:latin typeface="Times New Roman"/>
                <a:cs typeface="Times New Roman"/>
              </a:rPr>
              <a:t>sensory</a:t>
            </a:r>
            <a:r>
              <a:rPr lang="en-US" spc="-100" dirty="0">
                <a:latin typeface="Times New Roman"/>
                <a:cs typeface="Times New Roman"/>
              </a:rPr>
              <a:t> </a:t>
            </a:r>
            <a:r>
              <a:rPr lang="en-US" spc="-27" dirty="0">
                <a:latin typeface="Times New Roman"/>
                <a:cs typeface="Times New Roman"/>
              </a:rPr>
              <a:t>input,</a:t>
            </a:r>
            <a:r>
              <a:rPr lang="en-US" spc="160" dirty="0">
                <a:latin typeface="Times New Roman"/>
                <a:cs typeface="Times New Roman"/>
              </a:rPr>
              <a:t> </a:t>
            </a:r>
            <a:r>
              <a:rPr lang="en-US" spc="27" dirty="0">
                <a:latin typeface="Times New Roman"/>
                <a:cs typeface="Times New Roman"/>
              </a:rPr>
              <a:t>such</a:t>
            </a:r>
            <a:r>
              <a:rPr lang="en-US" spc="-113" dirty="0">
                <a:latin typeface="Times New Roman"/>
                <a:cs typeface="Times New Roman"/>
              </a:rPr>
              <a:t> </a:t>
            </a:r>
            <a:r>
              <a:rPr lang="en-US" spc="-13" dirty="0">
                <a:latin typeface="Times New Roman"/>
                <a:cs typeface="Times New Roman"/>
              </a:rPr>
              <a:t>as</a:t>
            </a:r>
            <a:r>
              <a:rPr lang="en-US" spc="-7" dirty="0">
                <a:latin typeface="Times New Roman"/>
                <a:cs typeface="Times New Roman"/>
              </a:rPr>
              <a:t> </a:t>
            </a:r>
            <a:r>
              <a:rPr lang="en-US" spc="-13" dirty="0">
                <a:latin typeface="Times New Roman"/>
                <a:cs typeface="Times New Roman"/>
              </a:rPr>
              <a:t>changes</a:t>
            </a:r>
            <a:r>
              <a:rPr lang="en-US" spc="107" dirty="0">
                <a:latin typeface="Times New Roman"/>
                <a:cs typeface="Times New Roman"/>
              </a:rPr>
              <a:t> </a:t>
            </a:r>
            <a:r>
              <a:rPr lang="en-US" spc="-53" dirty="0">
                <a:latin typeface="Times New Roman"/>
                <a:cs typeface="Times New Roman"/>
              </a:rPr>
              <a:t>in</a:t>
            </a:r>
            <a:r>
              <a:rPr lang="en-US" spc="80" dirty="0">
                <a:latin typeface="Times New Roman"/>
                <a:cs typeface="Times New Roman"/>
              </a:rPr>
              <a:t> </a:t>
            </a:r>
            <a:r>
              <a:rPr lang="en-US" spc="-27" dirty="0">
                <a:latin typeface="Times New Roman"/>
                <a:cs typeface="Times New Roman"/>
              </a:rPr>
              <a:t>size,</a:t>
            </a:r>
            <a:r>
              <a:rPr lang="en-US" spc="160" dirty="0">
                <a:latin typeface="Times New Roman"/>
                <a:cs typeface="Times New Roman"/>
              </a:rPr>
              <a:t> </a:t>
            </a:r>
            <a:r>
              <a:rPr lang="en-US" dirty="0">
                <a:latin typeface="Times New Roman"/>
                <a:cs typeface="Times New Roman"/>
              </a:rPr>
              <a:t>shape,</a:t>
            </a:r>
            <a:r>
              <a:rPr lang="en-US" spc="-33" dirty="0">
                <a:latin typeface="Times New Roman"/>
                <a:cs typeface="Times New Roman"/>
              </a:rPr>
              <a:t> </a:t>
            </a:r>
            <a:r>
              <a:rPr lang="en-US" spc="7" dirty="0">
                <a:latin typeface="Times New Roman"/>
                <a:cs typeface="Times New Roman"/>
              </a:rPr>
              <a:t>color,</a:t>
            </a:r>
            <a:r>
              <a:rPr lang="en-US" spc="-27" dirty="0">
                <a:latin typeface="Times New Roman"/>
                <a:cs typeface="Times New Roman"/>
              </a:rPr>
              <a:t> </a:t>
            </a:r>
            <a:r>
              <a:rPr lang="en-US" spc="33" dirty="0">
                <a:latin typeface="Times New Roman"/>
                <a:cs typeface="Times New Roman"/>
              </a:rPr>
              <a:t>or</a:t>
            </a:r>
            <a:r>
              <a:rPr lang="en-US" spc="-100" dirty="0">
                <a:latin typeface="Times New Roman"/>
                <a:cs typeface="Times New Roman"/>
              </a:rPr>
              <a:t> </a:t>
            </a:r>
            <a:r>
              <a:rPr lang="en-US" spc="-27" dirty="0">
                <a:latin typeface="Times New Roman"/>
                <a:cs typeface="Times New Roman"/>
              </a:rPr>
              <a:t>orientation.</a:t>
            </a:r>
            <a:endParaRPr lang="en-US" dirty="0">
              <a:latin typeface="Times New Roman"/>
              <a:cs typeface="Times New Roman"/>
            </a:endParaRPr>
          </a:p>
          <a:p>
            <a:pPr marL="16087" algn="just">
              <a:lnSpc>
                <a:spcPts val="2207"/>
              </a:lnSpc>
              <a:buSzPct val="85714"/>
              <a:tabLst>
                <a:tab pos="424169" algn="l"/>
              </a:tabLst>
            </a:pPr>
            <a:endParaRPr lang="en-US" sz="1600" dirty="0">
              <a:latin typeface="Times New Roman"/>
              <a:cs typeface="Times New Roman"/>
            </a:endParaRPr>
          </a:p>
          <a:p>
            <a:pPr marL="16087" algn="just">
              <a:lnSpc>
                <a:spcPts val="2207"/>
              </a:lnSpc>
              <a:buSzPct val="85714"/>
              <a:tabLst>
                <a:tab pos="424169" algn="l"/>
              </a:tabLst>
            </a:pPr>
            <a:r>
              <a:rPr lang="en-US" spc="53" dirty="0">
                <a:latin typeface="Times New Roman"/>
                <a:cs typeface="Times New Roman"/>
              </a:rPr>
              <a:t>6. Perception Depth: This involves the ability to perceive the relative distances of objects in three dimensions. It allows individuals to perceive the world in three-dimensional space and judge the distances between objects.</a:t>
            </a:r>
          </a:p>
          <a:p>
            <a:pPr marL="16087" algn="just">
              <a:lnSpc>
                <a:spcPts val="2207"/>
              </a:lnSpc>
              <a:buSzPct val="85714"/>
              <a:tabLst>
                <a:tab pos="424169" algn="l"/>
              </a:tabLst>
            </a:pPr>
            <a:endParaRPr lang="en-US" spc="53" dirty="0">
              <a:latin typeface="Times New Roman"/>
              <a:cs typeface="Times New Roman"/>
            </a:endParaRPr>
          </a:p>
          <a:p>
            <a:pPr marL="16087" algn="just">
              <a:lnSpc>
                <a:spcPts val="2207"/>
              </a:lnSpc>
              <a:buSzPct val="85714"/>
              <a:tabLst>
                <a:tab pos="424169" algn="l"/>
              </a:tabLst>
            </a:pPr>
            <a:r>
              <a:rPr lang="en-US" spc="53" dirty="0">
                <a:latin typeface="Times New Roman"/>
                <a:cs typeface="Times New Roman"/>
              </a:rPr>
              <a:t>7.Perceptual Adaptation: The brain's ability to adapt to changes in the environment and adjust perceptions  accordingly.</a:t>
            </a:r>
            <a:endParaRPr spc="53"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850" y="229534"/>
            <a:ext cx="11662494" cy="550493"/>
          </a:xfrm>
          <a:prstGeom prst="rect">
            <a:avLst/>
          </a:prstGeom>
        </p:spPr>
        <p:txBody>
          <a:bodyPr vert="horz" wrap="square" lIns="0" tIns="8467" rIns="0" bIns="0" rtlCol="0" anchor="ctr">
            <a:spAutoFit/>
          </a:bodyPr>
          <a:lstStyle/>
          <a:p>
            <a:pPr marL="16933" marR="6773">
              <a:lnSpc>
                <a:spcPct val="102400"/>
              </a:lnSpc>
              <a:spcBef>
                <a:spcPts val="67"/>
              </a:spcBef>
              <a:tabLst>
                <a:tab pos="1211550" algn="l"/>
                <a:tab pos="4033419" algn="l"/>
                <a:tab pos="5025688" algn="l"/>
                <a:tab pos="8063452" algn="l"/>
              </a:tabLst>
            </a:pPr>
            <a:r>
              <a:rPr sz="3667" spc="67" dirty="0">
                <a:latin typeface="Times New Roman"/>
                <a:cs typeface="Times New Roman"/>
              </a:rPr>
              <a:t>2</a:t>
            </a:r>
            <a:r>
              <a:rPr sz="3667" spc="-20" dirty="0">
                <a:latin typeface="Times New Roman"/>
                <a:cs typeface="Times New Roman"/>
              </a:rPr>
              <a:t>.</a:t>
            </a:r>
            <a:r>
              <a:rPr sz="3667" spc="20" dirty="0">
                <a:latin typeface="Times New Roman"/>
                <a:cs typeface="Times New Roman"/>
              </a:rPr>
              <a:t>6</a:t>
            </a:r>
            <a:r>
              <a:rPr sz="3667" dirty="0">
                <a:latin typeface="Times New Roman"/>
                <a:cs typeface="Times New Roman"/>
              </a:rPr>
              <a:t>	</a:t>
            </a:r>
            <a:r>
              <a:rPr sz="3667" spc="47" dirty="0">
                <a:latin typeface="Times New Roman"/>
                <a:cs typeface="Times New Roman"/>
              </a:rPr>
              <a:t>C</a:t>
            </a:r>
            <a:r>
              <a:rPr sz="3667" spc="53" dirty="0">
                <a:latin typeface="Times New Roman"/>
                <a:cs typeface="Times New Roman"/>
              </a:rPr>
              <a:t>h</a:t>
            </a:r>
            <a:r>
              <a:rPr sz="3667" spc="60" dirty="0">
                <a:latin typeface="Times New Roman"/>
                <a:cs typeface="Times New Roman"/>
              </a:rPr>
              <a:t>a</a:t>
            </a:r>
            <a:r>
              <a:rPr sz="3667" spc="-20" dirty="0">
                <a:latin typeface="Times New Roman"/>
                <a:cs typeface="Times New Roman"/>
              </a:rPr>
              <a:t>ll</a:t>
            </a:r>
            <a:r>
              <a:rPr sz="3667" spc="-33" dirty="0">
                <a:latin typeface="Times New Roman"/>
                <a:cs typeface="Times New Roman"/>
              </a:rPr>
              <a:t>e</a:t>
            </a:r>
            <a:r>
              <a:rPr sz="3667" spc="53" dirty="0">
                <a:latin typeface="Times New Roman"/>
                <a:cs typeface="Times New Roman"/>
              </a:rPr>
              <a:t>n</a:t>
            </a:r>
            <a:r>
              <a:rPr sz="3667" spc="60" dirty="0">
                <a:latin typeface="Times New Roman"/>
                <a:cs typeface="Times New Roman"/>
              </a:rPr>
              <a:t>g</a:t>
            </a:r>
            <a:r>
              <a:rPr sz="3667" spc="67" dirty="0">
                <a:latin typeface="Times New Roman"/>
                <a:cs typeface="Times New Roman"/>
              </a:rPr>
              <a:t>e</a:t>
            </a:r>
            <a:r>
              <a:rPr sz="3667" spc="13" dirty="0">
                <a:latin typeface="Times New Roman"/>
                <a:cs typeface="Times New Roman"/>
              </a:rPr>
              <a:t>s</a:t>
            </a:r>
            <a:r>
              <a:rPr lang="en-US" sz="3667" spc="13" dirty="0">
                <a:latin typeface="Times New Roman"/>
                <a:cs typeface="Times New Roman"/>
              </a:rPr>
              <a:t> </a:t>
            </a:r>
            <a:r>
              <a:rPr sz="3667" spc="-27" dirty="0">
                <a:latin typeface="Times New Roman"/>
                <a:cs typeface="Times New Roman"/>
              </a:rPr>
              <a:t>i</a:t>
            </a:r>
            <a:r>
              <a:rPr sz="3667" spc="20" dirty="0">
                <a:latin typeface="Times New Roman"/>
                <a:cs typeface="Times New Roman"/>
              </a:rPr>
              <a:t>n</a:t>
            </a:r>
            <a:r>
              <a:rPr sz="3667" dirty="0">
                <a:latin typeface="Times New Roman"/>
                <a:cs typeface="Times New Roman"/>
              </a:rPr>
              <a:t>	</a:t>
            </a:r>
            <a:r>
              <a:rPr sz="3667" spc="73" dirty="0">
                <a:latin typeface="Times New Roman"/>
                <a:cs typeface="Times New Roman"/>
              </a:rPr>
              <a:t>f</a:t>
            </a:r>
            <a:r>
              <a:rPr sz="3667" spc="60" dirty="0">
                <a:latin typeface="Times New Roman"/>
                <a:cs typeface="Times New Roman"/>
              </a:rPr>
              <a:t>or</a:t>
            </a:r>
            <a:r>
              <a:rPr sz="3667" spc="-60" dirty="0">
                <a:latin typeface="Times New Roman"/>
                <a:cs typeface="Times New Roman"/>
              </a:rPr>
              <a:t>m</a:t>
            </a:r>
            <a:r>
              <a:rPr sz="3667" spc="53" dirty="0">
                <a:latin typeface="Times New Roman"/>
                <a:cs typeface="Times New Roman"/>
              </a:rPr>
              <a:t>u</a:t>
            </a:r>
            <a:r>
              <a:rPr sz="3667" spc="-27" dirty="0">
                <a:latin typeface="Times New Roman"/>
                <a:cs typeface="Times New Roman"/>
              </a:rPr>
              <a:t>l</a:t>
            </a:r>
            <a:r>
              <a:rPr sz="3667" spc="60" dirty="0">
                <a:latin typeface="Times New Roman"/>
                <a:cs typeface="Times New Roman"/>
              </a:rPr>
              <a:t>a</a:t>
            </a:r>
            <a:r>
              <a:rPr sz="3667" spc="73" dirty="0">
                <a:latin typeface="Times New Roman"/>
                <a:cs typeface="Times New Roman"/>
              </a:rPr>
              <a:t>t</a:t>
            </a:r>
            <a:r>
              <a:rPr sz="3667" spc="-27" dirty="0">
                <a:latin typeface="Times New Roman"/>
                <a:cs typeface="Times New Roman"/>
              </a:rPr>
              <a:t>i</a:t>
            </a:r>
            <a:r>
              <a:rPr sz="3667" spc="53" dirty="0">
                <a:latin typeface="Times New Roman"/>
                <a:cs typeface="Times New Roman"/>
              </a:rPr>
              <a:t>n</a:t>
            </a:r>
            <a:r>
              <a:rPr sz="3667" spc="20" dirty="0">
                <a:latin typeface="Times New Roman"/>
                <a:cs typeface="Times New Roman"/>
              </a:rPr>
              <a:t>g</a:t>
            </a:r>
            <a:r>
              <a:rPr lang="en-US" sz="3667" spc="20" dirty="0">
                <a:latin typeface="Times New Roman"/>
                <a:cs typeface="Times New Roman"/>
              </a:rPr>
              <a:t> </a:t>
            </a:r>
            <a:r>
              <a:rPr sz="3667" spc="60" dirty="0">
                <a:latin typeface="Times New Roman"/>
                <a:cs typeface="Times New Roman"/>
              </a:rPr>
              <a:t>c</a:t>
            </a:r>
            <a:r>
              <a:rPr sz="3667" spc="-33" dirty="0">
                <a:latin typeface="Times New Roman"/>
                <a:cs typeface="Times New Roman"/>
              </a:rPr>
              <a:t>o</a:t>
            </a:r>
            <a:r>
              <a:rPr sz="3667" spc="53" dirty="0">
                <a:latin typeface="Times New Roman"/>
                <a:cs typeface="Times New Roman"/>
              </a:rPr>
              <a:t>n</a:t>
            </a:r>
            <a:r>
              <a:rPr sz="3667" spc="-33" dirty="0">
                <a:latin typeface="Times New Roman"/>
                <a:cs typeface="Times New Roman"/>
              </a:rPr>
              <a:t>s</a:t>
            </a:r>
            <a:r>
              <a:rPr sz="3667" spc="152" dirty="0">
                <a:latin typeface="Times New Roman"/>
                <a:cs typeface="Times New Roman"/>
              </a:rPr>
              <a:t>u</a:t>
            </a:r>
            <a:r>
              <a:rPr sz="3667" spc="-53" dirty="0">
                <a:latin typeface="Times New Roman"/>
                <a:cs typeface="Times New Roman"/>
              </a:rPr>
              <a:t>m</a:t>
            </a:r>
            <a:r>
              <a:rPr sz="3667" spc="60" dirty="0">
                <a:latin typeface="Times New Roman"/>
                <a:cs typeface="Times New Roman"/>
              </a:rPr>
              <a:t>e</a:t>
            </a:r>
            <a:r>
              <a:rPr sz="3667" spc="7" dirty="0">
                <a:latin typeface="Times New Roman"/>
                <a:cs typeface="Times New Roman"/>
              </a:rPr>
              <a:t>r  </a:t>
            </a:r>
            <a:r>
              <a:rPr sz="3667" spc="-7" dirty="0">
                <a:latin typeface="Times New Roman"/>
                <a:cs typeface="Times New Roman"/>
              </a:rPr>
              <a:t>perception</a:t>
            </a:r>
            <a:endParaRPr sz="3667" dirty="0">
              <a:latin typeface="Times New Roman"/>
              <a:cs typeface="Times New Roman"/>
            </a:endParaRPr>
          </a:p>
        </p:txBody>
      </p:sp>
      <p:sp>
        <p:nvSpPr>
          <p:cNvPr id="3" name="object 3"/>
          <p:cNvSpPr txBox="1"/>
          <p:nvPr/>
        </p:nvSpPr>
        <p:spPr>
          <a:xfrm>
            <a:off x="219033" y="1260898"/>
            <a:ext cx="11753934" cy="5228780"/>
          </a:xfrm>
          <a:prstGeom prst="rect">
            <a:avLst/>
          </a:prstGeom>
        </p:spPr>
        <p:txBody>
          <a:bodyPr vert="horz" wrap="square" lIns="0" tIns="34712" rIns="0" bIns="0" rtlCol="0">
            <a:spAutoFit/>
          </a:bodyPr>
          <a:lstStyle/>
          <a:p>
            <a:pPr marL="358987" marR="11853" indent="-342900">
              <a:lnSpc>
                <a:spcPts val="2213"/>
              </a:lnSpc>
              <a:spcBef>
                <a:spcPts val="73"/>
              </a:spcBef>
              <a:buSzPct val="85714"/>
              <a:buAutoNum type="arabicPeriod"/>
              <a:tabLst>
                <a:tab pos="423323" algn="l"/>
                <a:tab pos="424169" algn="l"/>
              </a:tabLst>
            </a:pPr>
            <a:r>
              <a:rPr sz="2000" spc="-13" dirty="0">
                <a:latin typeface="Times New Roman"/>
                <a:cs typeface="Times New Roman"/>
              </a:rPr>
              <a:t>Information</a:t>
            </a:r>
            <a:r>
              <a:rPr sz="2000" spc="207" dirty="0">
                <a:latin typeface="Times New Roman"/>
                <a:cs typeface="Times New Roman"/>
              </a:rPr>
              <a:t> </a:t>
            </a:r>
            <a:r>
              <a:rPr sz="2000" dirty="0">
                <a:latin typeface="Times New Roman"/>
                <a:cs typeface="Times New Roman"/>
              </a:rPr>
              <a:t>Overload:</a:t>
            </a:r>
            <a:r>
              <a:rPr sz="2000" spc="113" dirty="0">
                <a:latin typeface="Times New Roman"/>
                <a:cs typeface="Times New Roman"/>
              </a:rPr>
              <a:t> </a:t>
            </a:r>
            <a:r>
              <a:rPr sz="2000" spc="-7" dirty="0">
                <a:latin typeface="Times New Roman"/>
                <a:cs typeface="Times New Roman"/>
              </a:rPr>
              <a:t>In</a:t>
            </a:r>
            <a:r>
              <a:rPr sz="2000" spc="193" dirty="0">
                <a:latin typeface="Times New Roman"/>
                <a:cs typeface="Times New Roman"/>
              </a:rPr>
              <a:t> </a:t>
            </a:r>
            <a:r>
              <a:rPr sz="2000" spc="13" dirty="0">
                <a:latin typeface="Times New Roman"/>
                <a:cs typeface="Times New Roman"/>
              </a:rPr>
              <a:t>today's</a:t>
            </a:r>
            <a:r>
              <a:rPr sz="2000" spc="193" dirty="0">
                <a:latin typeface="Times New Roman"/>
                <a:cs typeface="Times New Roman"/>
              </a:rPr>
              <a:t> </a:t>
            </a:r>
            <a:r>
              <a:rPr sz="2000" spc="-13" dirty="0">
                <a:latin typeface="Times New Roman"/>
                <a:cs typeface="Times New Roman"/>
              </a:rPr>
              <a:t>digital</a:t>
            </a:r>
            <a:r>
              <a:rPr sz="2000" spc="127" dirty="0">
                <a:latin typeface="Times New Roman"/>
                <a:cs typeface="Times New Roman"/>
              </a:rPr>
              <a:t> </a:t>
            </a:r>
            <a:r>
              <a:rPr sz="2000" dirty="0">
                <a:latin typeface="Times New Roman"/>
                <a:cs typeface="Times New Roman"/>
              </a:rPr>
              <a:t>age,</a:t>
            </a:r>
            <a:r>
              <a:rPr sz="2000" spc="267" dirty="0">
                <a:latin typeface="Times New Roman"/>
                <a:cs typeface="Times New Roman"/>
              </a:rPr>
              <a:t> </a:t>
            </a:r>
            <a:r>
              <a:rPr sz="2000" spc="-13" dirty="0">
                <a:latin typeface="Times New Roman"/>
                <a:cs typeface="Times New Roman"/>
              </a:rPr>
              <a:t>consumers</a:t>
            </a:r>
            <a:r>
              <a:rPr sz="2000" spc="320" dirty="0">
                <a:latin typeface="Times New Roman"/>
                <a:cs typeface="Times New Roman"/>
              </a:rPr>
              <a:t> </a:t>
            </a:r>
            <a:r>
              <a:rPr sz="2000" spc="-20" dirty="0">
                <a:latin typeface="Times New Roman"/>
                <a:cs typeface="Times New Roman"/>
              </a:rPr>
              <a:t>are</a:t>
            </a:r>
            <a:r>
              <a:rPr sz="2000" spc="207" dirty="0">
                <a:latin typeface="Times New Roman"/>
                <a:cs typeface="Times New Roman"/>
              </a:rPr>
              <a:t> </a:t>
            </a:r>
            <a:r>
              <a:rPr sz="2000" dirty="0">
                <a:latin typeface="Times New Roman"/>
                <a:cs typeface="Times New Roman"/>
              </a:rPr>
              <a:t>exposed</a:t>
            </a:r>
            <a:r>
              <a:rPr sz="2000" spc="305" dirty="0">
                <a:latin typeface="Times New Roman"/>
                <a:cs typeface="Times New Roman"/>
              </a:rPr>
              <a:t> </a:t>
            </a:r>
            <a:r>
              <a:rPr sz="2000" spc="-7" dirty="0">
                <a:latin typeface="Times New Roman"/>
                <a:cs typeface="Times New Roman"/>
              </a:rPr>
              <a:t>to</a:t>
            </a:r>
            <a:r>
              <a:rPr sz="2000" spc="187" dirty="0">
                <a:latin typeface="Times New Roman"/>
                <a:cs typeface="Times New Roman"/>
              </a:rPr>
              <a:t> </a:t>
            </a:r>
            <a:r>
              <a:rPr sz="2000" spc="13" dirty="0">
                <a:latin typeface="Times New Roman"/>
                <a:cs typeface="Times New Roman"/>
              </a:rPr>
              <a:t>a</a:t>
            </a:r>
            <a:r>
              <a:rPr sz="2000" spc="200" dirty="0">
                <a:latin typeface="Times New Roman"/>
                <a:cs typeface="Times New Roman"/>
              </a:rPr>
              <a:t> </a:t>
            </a:r>
            <a:r>
              <a:rPr sz="2000" dirty="0">
                <a:latin typeface="Times New Roman"/>
                <a:cs typeface="Times New Roman"/>
              </a:rPr>
              <a:t>vast</a:t>
            </a:r>
            <a:r>
              <a:rPr sz="2000" spc="213" dirty="0">
                <a:latin typeface="Times New Roman"/>
                <a:cs typeface="Times New Roman"/>
              </a:rPr>
              <a:t> </a:t>
            </a:r>
            <a:r>
              <a:rPr sz="2000" spc="-20" dirty="0">
                <a:latin typeface="Times New Roman"/>
                <a:cs typeface="Times New Roman"/>
              </a:rPr>
              <a:t>amount</a:t>
            </a:r>
            <a:r>
              <a:rPr sz="2000" spc="227" dirty="0">
                <a:latin typeface="Times New Roman"/>
                <a:cs typeface="Times New Roman"/>
              </a:rPr>
              <a:t> </a:t>
            </a:r>
            <a:r>
              <a:rPr sz="2000" spc="33" dirty="0">
                <a:latin typeface="Times New Roman"/>
                <a:cs typeface="Times New Roman"/>
              </a:rPr>
              <a:t>of</a:t>
            </a:r>
            <a:r>
              <a:rPr sz="2000" spc="213" dirty="0">
                <a:latin typeface="Times New Roman"/>
                <a:cs typeface="Times New Roman"/>
              </a:rPr>
              <a:t> </a:t>
            </a:r>
            <a:r>
              <a:rPr sz="2000" spc="-20" dirty="0">
                <a:latin typeface="Times New Roman"/>
                <a:cs typeface="Times New Roman"/>
              </a:rPr>
              <a:t>information</a:t>
            </a:r>
            <a:r>
              <a:rPr sz="2000" spc="207" dirty="0">
                <a:latin typeface="Times New Roman"/>
                <a:cs typeface="Times New Roman"/>
              </a:rPr>
              <a:t> </a:t>
            </a:r>
            <a:r>
              <a:rPr sz="2000" spc="7" dirty="0">
                <a:latin typeface="Times New Roman"/>
                <a:cs typeface="Times New Roman"/>
              </a:rPr>
              <a:t>from </a:t>
            </a:r>
            <a:r>
              <a:rPr sz="2000" spc="-447" dirty="0">
                <a:latin typeface="Times New Roman"/>
                <a:cs typeface="Times New Roman"/>
              </a:rPr>
              <a:t> </a:t>
            </a:r>
            <a:r>
              <a:rPr sz="2000" spc="-13" dirty="0">
                <a:latin typeface="Times New Roman"/>
                <a:cs typeface="Times New Roman"/>
              </a:rPr>
              <a:t>various</a:t>
            </a:r>
            <a:r>
              <a:rPr sz="2000" spc="305" dirty="0">
                <a:latin typeface="Times New Roman"/>
                <a:cs typeface="Times New Roman"/>
              </a:rPr>
              <a:t> </a:t>
            </a:r>
            <a:r>
              <a:rPr sz="2000" dirty="0">
                <a:latin typeface="Times New Roman"/>
                <a:cs typeface="Times New Roman"/>
              </a:rPr>
              <a:t>sources,</a:t>
            </a:r>
            <a:r>
              <a:rPr sz="2000" spc="247" dirty="0">
                <a:latin typeface="Times New Roman"/>
                <a:cs typeface="Times New Roman"/>
              </a:rPr>
              <a:t> </a:t>
            </a:r>
            <a:r>
              <a:rPr sz="2000" spc="-27" dirty="0">
                <a:latin typeface="Times New Roman"/>
                <a:cs typeface="Times New Roman"/>
              </a:rPr>
              <a:t>leading</a:t>
            </a:r>
            <a:r>
              <a:rPr sz="2000" spc="200" dirty="0">
                <a:latin typeface="Times New Roman"/>
                <a:cs typeface="Times New Roman"/>
              </a:rPr>
              <a:t> </a:t>
            </a:r>
            <a:r>
              <a:rPr sz="2000" dirty="0">
                <a:latin typeface="Times New Roman"/>
                <a:cs typeface="Times New Roman"/>
              </a:rPr>
              <a:t>to</a:t>
            </a:r>
            <a:r>
              <a:rPr sz="2000" spc="287" dirty="0">
                <a:latin typeface="Times New Roman"/>
                <a:cs typeface="Times New Roman"/>
              </a:rPr>
              <a:t> </a:t>
            </a:r>
            <a:r>
              <a:rPr sz="2000" spc="-20" dirty="0">
                <a:latin typeface="Times New Roman"/>
                <a:cs typeface="Times New Roman"/>
              </a:rPr>
              <a:t>information</a:t>
            </a:r>
            <a:r>
              <a:rPr sz="2000" spc="200" dirty="0">
                <a:latin typeface="Times New Roman"/>
                <a:cs typeface="Times New Roman"/>
              </a:rPr>
              <a:t> </a:t>
            </a:r>
            <a:r>
              <a:rPr sz="2000" spc="-7" dirty="0">
                <a:latin typeface="Times New Roman"/>
                <a:cs typeface="Times New Roman"/>
              </a:rPr>
              <a:t>overload.</a:t>
            </a:r>
            <a:endParaRPr lang="en-US" sz="2000" spc="-7" dirty="0">
              <a:latin typeface="Times New Roman"/>
              <a:cs typeface="Times New Roman"/>
            </a:endParaRPr>
          </a:p>
          <a:p>
            <a:pPr marL="358987" marR="11853" indent="-342900">
              <a:lnSpc>
                <a:spcPts val="2213"/>
              </a:lnSpc>
              <a:spcBef>
                <a:spcPts val="73"/>
              </a:spcBef>
              <a:buSzPct val="85714"/>
              <a:buAutoNum type="arabicPeriod"/>
              <a:tabLst>
                <a:tab pos="423323" algn="l"/>
                <a:tab pos="424169" algn="l"/>
              </a:tabLst>
            </a:pPr>
            <a:endParaRPr lang="en-US" sz="2000" spc="-7" dirty="0">
              <a:latin typeface="Times New Roman"/>
              <a:cs typeface="Times New Roman"/>
            </a:endParaRPr>
          </a:p>
          <a:p>
            <a:pPr marL="358987" marR="11853" indent="-342900">
              <a:lnSpc>
                <a:spcPts val="2213"/>
              </a:lnSpc>
              <a:spcBef>
                <a:spcPts val="73"/>
              </a:spcBef>
              <a:buSzPct val="85714"/>
              <a:buAutoNum type="arabicPeriod"/>
              <a:tabLst>
                <a:tab pos="423323" algn="l"/>
                <a:tab pos="424169" algn="l"/>
              </a:tabLst>
            </a:pPr>
            <a:r>
              <a:rPr lang="en-US" sz="2000" dirty="0">
                <a:latin typeface="Times New Roman"/>
                <a:cs typeface="Times New Roman"/>
              </a:rPr>
              <a:t>Digital and Social  Media Influence:  Viral trends, influencer marketing, and user-generated content can shape consumer opinions</a:t>
            </a:r>
            <a:endParaRPr lang="en-IN" sz="2000" dirty="0">
              <a:latin typeface="Times New Roman"/>
              <a:cs typeface="Times New Roman"/>
            </a:endParaRPr>
          </a:p>
          <a:p>
            <a:pPr marL="358987" marR="11853" indent="-342900">
              <a:lnSpc>
                <a:spcPts val="2213"/>
              </a:lnSpc>
              <a:spcBef>
                <a:spcPts val="73"/>
              </a:spcBef>
              <a:buSzPct val="85714"/>
              <a:buAutoNum type="arabicPeriod"/>
              <a:tabLst>
                <a:tab pos="423323" algn="l"/>
                <a:tab pos="424169" algn="l"/>
              </a:tabLst>
            </a:pPr>
            <a:endParaRPr lang="en-IN" sz="2000" spc="-27" dirty="0">
              <a:latin typeface="Times New Roman"/>
              <a:cs typeface="Times New Roman"/>
            </a:endParaRPr>
          </a:p>
          <a:p>
            <a:pPr marL="358987" marR="11853" indent="-342900">
              <a:lnSpc>
                <a:spcPts val="2213"/>
              </a:lnSpc>
              <a:spcBef>
                <a:spcPts val="73"/>
              </a:spcBef>
              <a:buSzPct val="85714"/>
              <a:buAutoNum type="arabicPeriod"/>
              <a:tabLst>
                <a:tab pos="423323" algn="l"/>
                <a:tab pos="424169" algn="l"/>
              </a:tabLst>
            </a:pPr>
            <a:r>
              <a:rPr sz="2000" spc="-27" dirty="0">
                <a:latin typeface="Times New Roman"/>
                <a:cs typeface="Times New Roman"/>
              </a:rPr>
              <a:t>Brand</a:t>
            </a:r>
            <a:r>
              <a:rPr sz="2000" spc="400" dirty="0">
                <a:latin typeface="Times New Roman"/>
                <a:cs typeface="Times New Roman"/>
              </a:rPr>
              <a:t> </a:t>
            </a:r>
            <a:r>
              <a:rPr sz="2000" spc="-13" dirty="0">
                <a:latin typeface="Times New Roman"/>
                <a:cs typeface="Times New Roman"/>
              </a:rPr>
              <a:t>Image</a:t>
            </a:r>
            <a:r>
              <a:rPr sz="2000" spc="305" dirty="0">
                <a:latin typeface="Times New Roman"/>
                <a:cs typeface="Times New Roman"/>
              </a:rPr>
              <a:t> </a:t>
            </a:r>
            <a:r>
              <a:rPr sz="2000" spc="-20" dirty="0">
                <a:latin typeface="Times New Roman"/>
                <a:cs typeface="Times New Roman"/>
              </a:rPr>
              <a:t>and</a:t>
            </a:r>
            <a:r>
              <a:rPr sz="2000" spc="393" dirty="0">
                <a:latin typeface="Times New Roman"/>
                <a:cs typeface="Times New Roman"/>
              </a:rPr>
              <a:t> </a:t>
            </a:r>
            <a:r>
              <a:rPr sz="2000" spc="-7" dirty="0">
                <a:latin typeface="Times New Roman"/>
                <a:cs typeface="Times New Roman"/>
              </a:rPr>
              <a:t>Reputation:</a:t>
            </a:r>
            <a:r>
              <a:rPr sz="2000" spc="213" dirty="0">
                <a:latin typeface="Times New Roman"/>
                <a:cs typeface="Times New Roman"/>
              </a:rPr>
              <a:t> </a:t>
            </a:r>
            <a:r>
              <a:rPr sz="2000" spc="-7" dirty="0">
                <a:latin typeface="Times New Roman"/>
                <a:cs typeface="Times New Roman"/>
              </a:rPr>
              <a:t>Negative</a:t>
            </a:r>
            <a:r>
              <a:rPr sz="2000" spc="305" dirty="0">
                <a:latin typeface="Times New Roman"/>
                <a:cs typeface="Times New Roman"/>
              </a:rPr>
              <a:t> </a:t>
            </a:r>
            <a:r>
              <a:rPr sz="2000" spc="-7" dirty="0">
                <a:latin typeface="Times New Roman"/>
                <a:cs typeface="Times New Roman"/>
              </a:rPr>
              <a:t>publicity</a:t>
            </a:r>
            <a:r>
              <a:rPr sz="2000" spc="293" dirty="0">
                <a:latin typeface="Times New Roman"/>
                <a:cs typeface="Times New Roman"/>
              </a:rPr>
              <a:t> </a:t>
            </a:r>
            <a:r>
              <a:rPr sz="2000" spc="33" dirty="0">
                <a:latin typeface="Times New Roman"/>
                <a:cs typeface="Times New Roman"/>
              </a:rPr>
              <a:t>or</a:t>
            </a:r>
            <a:r>
              <a:rPr sz="2000" spc="305" dirty="0">
                <a:latin typeface="Times New Roman"/>
                <a:cs typeface="Times New Roman"/>
              </a:rPr>
              <a:t> </a:t>
            </a:r>
            <a:r>
              <a:rPr sz="2000" spc="13" dirty="0">
                <a:latin typeface="Times New Roman"/>
                <a:cs typeface="Times New Roman"/>
              </a:rPr>
              <a:t>a</a:t>
            </a:r>
            <a:r>
              <a:rPr lang="en-US" sz="2000" spc="13" dirty="0">
                <a:latin typeface="Times New Roman"/>
                <a:cs typeface="Times New Roman"/>
              </a:rPr>
              <a:t> </a:t>
            </a:r>
            <a:r>
              <a:rPr sz="2000" spc="-20" dirty="0">
                <a:latin typeface="Times New Roman"/>
                <a:cs typeface="Times New Roman"/>
              </a:rPr>
              <a:t>damaged</a:t>
            </a:r>
            <a:r>
              <a:rPr sz="2000" spc="93" dirty="0">
                <a:latin typeface="Times New Roman"/>
                <a:cs typeface="Times New Roman"/>
              </a:rPr>
              <a:t> </a:t>
            </a:r>
            <a:r>
              <a:rPr sz="2000" spc="-20" dirty="0">
                <a:latin typeface="Times New Roman"/>
                <a:cs typeface="Times New Roman"/>
              </a:rPr>
              <a:t>reputation</a:t>
            </a:r>
            <a:r>
              <a:rPr sz="2000" spc="107" dirty="0">
                <a:latin typeface="Times New Roman"/>
                <a:cs typeface="Times New Roman"/>
              </a:rPr>
              <a:t> </a:t>
            </a:r>
            <a:r>
              <a:rPr sz="2000" spc="13" dirty="0">
                <a:latin typeface="Times New Roman"/>
                <a:cs typeface="Times New Roman"/>
              </a:rPr>
              <a:t>can</a:t>
            </a:r>
            <a:r>
              <a:rPr sz="2000" dirty="0">
                <a:latin typeface="Times New Roman"/>
                <a:cs typeface="Times New Roman"/>
              </a:rPr>
              <a:t> </a:t>
            </a:r>
            <a:r>
              <a:rPr sz="2000" spc="-13" dirty="0">
                <a:latin typeface="Times New Roman"/>
                <a:cs typeface="Times New Roman"/>
              </a:rPr>
              <a:t>impact</a:t>
            </a:r>
            <a:r>
              <a:rPr sz="2000" spc="120" dirty="0">
                <a:latin typeface="Times New Roman"/>
                <a:cs typeface="Times New Roman"/>
              </a:rPr>
              <a:t> </a:t>
            </a:r>
            <a:r>
              <a:rPr sz="2000" spc="7" dirty="0">
                <a:latin typeface="Times New Roman"/>
                <a:cs typeface="Times New Roman"/>
              </a:rPr>
              <a:t>consumer</a:t>
            </a:r>
            <a:r>
              <a:rPr sz="2000" spc="-80" dirty="0">
                <a:latin typeface="Times New Roman"/>
                <a:cs typeface="Times New Roman"/>
              </a:rPr>
              <a:t> </a:t>
            </a:r>
            <a:r>
              <a:rPr sz="2000" dirty="0">
                <a:latin typeface="Times New Roman"/>
                <a:cs typeface="Times New Roman"/>
              </a:rPr>
              <a:t>perception</a:t>
            </a:r>
            <a:endParaRPr lang="en-US" sz="2000" dirty="0">
              <a:latin typeface="Times New Roman"/>
              <a:cs typeface="Times New Roman"/>
            </a:endParaRPr>
          </a:p>
          <a:p>
            <a:pPr marL="358987" marR="11853" indent="-342900">
              <a:lnSpc>
                <a:spcPts val="2213"/>
              </a:lnSpc>
              <a:spcBef>
                <a:spcPts val="73"/>
              </a:spcBef>
              <a:buSzPct val="85714"/>
              <a:buAutoNum type="arabicPeriod"/>
              <a:tabLst>
                <a:tab pos="423323" algn="l"/>
                <a:tab pos="424169" algn="l"/>
              </a:tabLst>
            </a:pPr>
            <a:endParaRPr lang="en-US" sz="2000" dirty="0">
              <a:latin typeface="Times New Roman"/>
              <a:cs typeface="Times New Roman"/>
            </a:endParaRPr>
          </a:p>
          <a:p>
            <a:pPr marL="358987" marR="11853" indent="-342900">
              <a:lnSpc>
                <a:spcPts val="2213"/>
              </a:lnSpc>
              <a:spcBef>
                <a:spcPts val="73"/>
              </a:spcBef>
              <a:buSzPct val="85714"/>
              <a:buAutoNum type="arabicPeriod"/>
              <a:tabLst>
                <a:tab pos="423323" algn="l"/>
                <a:tab pos="424169" algn="l"/>
              </a:tabLst>
            </a:pPr>
            <a:r>
              <a:rPr lang="en-US" sz="2000" dirty="0">
                <a:latin typeface="Times New Roman"/>
                <a:cs typeface="Times New Roman"/>
              </a:rPr>
              <a:t>Competitive Landscape: In crowded markets, consumers are presented with numerous choices. Standing out  and creating a distinctive perception among competitors is a constant challenge. </a:t>
            </a:r>
          </a:p>
          <a:p>
            <a:pPr marL="358987" marR="11853" indent="-342900">
              <a:lnSpc>
                <a:spcPts val="2213"/>
              </a:lnSpc>
              <a:spcBef>
                <a:spcPts val="73"/>
              </a:spcBef>
              <a:buSzPct val="85714"/>
              <a:buAutoNum type="arabicPeriod"/>
              <a:tabLst>
                <a:tab pos="423323" algn="l"/>
                <a:tab pos="424169" algn="l"/>
              </a:tabLst>
            </a:pPr>
            <a:endParaRPr lang="en-US" sz="2000" dirty="0">
              <a:latin typeface="Times New Roman"/>
              <a:cs typeface="Times New Roman"/>
            </a:endParaRPr>
          </a:p>
          <a:p>
            <a:pPr marL="358987" marR="11853" indent="-342900">
              <a:lnSpc>
                <a:spcPts val="2213"/>
              </a:lnSpc>
              <a:spcBef>
                <a:spcPts val="73"/>
              </a:spcBef>
              <a:buSzPct val="85714"/>
              <a:buAutoNum type="arabicPeriod"/>
              <a:tabLst>
                <a:tab pos="423323" algn="l"/>
                <a:tab pos="424169" algn="l"/>
              </a:tabLst>
            </a:pPr>
            <a:r>
              <a:rPr lang="en-US" sz="2000" dirty="0">
                <a:latin typeface="Times New Roman"/>
                <a:cs typeface="Times New Roman"/>
              </a:rPr>
              <a:t>Changing Trends and Preferences: Consumer preferences evolve over time due to changing trends, societal  shifts, technological advancements, and other factors. Adapting to these changes and aligning with shifting consumer preferences is essential. </a:t>
            </a:r>
          </a:p>
          <a:p>
            <a:pPr marL="358987" marR="11853" indent="-342900">
              <a:lnSpc>
                <a:spcPts val="2213"/>
              </a:lnSpc>
              <a:spcBef>
                <a:spcPts val="73"/>
              </a:spcBef>
              <a:buSzPct val="85714"/>
              <a:buAutoNum type="arabicPeriod"/>
              <a:tabLst>
                <a:tab pos="423323" algn="l"/>
                <a:tab pos="424169" algn="l"/>
              </a:tabLst>
            </a:pPr>
            <a:endParaRPr lang="en-US" sz="2000" dirty="0">
              <a:latin typeface="Times New Roman"/>
              <a:cs typeface="Times New Roman"/>
            </a:endParaRPr>
          </a:p>
          <a:p>
            <a:pPr marL="358987" marR="11853" indent="-342900">
              <a:lnSpc>
                <a:spcPts val="2213"/>
              </a:lnSpc>
              <a:spcBef>
                <a:spcPts val="73"/>
              </a:spcBef>
              <a:buSzPct val="85714"/>
              <a:buAutoNum type="arabicPeriod"/>
              <a:tabLst>
                <a:tab pos="423323" algn="l"/>
                <a:tab pos="424169" algn="l"/>
              </a:tabLst>
            </a:pPr>
            <a:r>
              <a:rPr lang="en-US" sz="2000" dirty="0">
                <a:latin typeface="Times New Roman"/>
                <a:cs typeface="Times New Roman"/>
              </a:rPr>
              <a:t>Cultural Differences: Cultural diversity influences consumer behavior and perception. What is perceived  positively in one culture may not be viewed the same way in another</a:t>
            </a:r>
          </a:p>
          <a:p>
            <a:pPr marL="16087">
              <a:lnSpc>
                <a:spcPts val="2127"/>
              </a:lnSpc>
              <a:buSzPct val="85714"/>
              <a:tabLst>
                <a:tab pos="423323" algn="l"/>
                <a:tab pos="424169" algn="l"/>
              </a:tabLst>
            </a:pPr>
            <a:endParaRPr lang="en-US"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8780" y="294142"/>
            <a:ext cx="10712619" cy="586550"/>
          </a:xfrm>
          <a:prstGeom prst="rect">
            <a:avLst/>
          </a:prstGeom>
        </p:spPr>
        <p:txBody>
          <a:bodyPr vert="horz" wrap="square" lIns="0" tIns="22013" rIns="0" bIns="0" rtlCol="0" anchor="ctr">
            <a:spAutoFit/>
          </a:bodyPr>
          <a:lstStyle/>
          <a:p>
            <a:pPr marL="16933">
              <a:lnSpc>
                <a:spcPct val="100000"/>
              </a:lnSpc>
              <a:spcBef>
                <a:spcPts val="173"/>
              </a:spcBef>
            </a:pPr>
            <a:r>
              <a:rPr sz="3667" spc="20" dirty="0">
                <a:latin typeface="Times New Roman"/>
                <a:cs typeface="Times New Roman"/>
              </a:rPr>
              <a:t>2.7 </a:t>
            </a:r>
            <a:r>
              <a:rPr sz="3667" spc="-7" dirty="0">
                <a:latin typeface="Times New Roman"/>
                <a:cs typeface="Times New Roman"/>
              </a:rPr>
              <a:t>Perception</a:t>
            </a:r>
            <a:r>
              <a:rPr lang="en-US" sz="3667" spc="305" dirty="0">
                <a:latin typeface="Times New Roman"/>
                <a:cs typeface="Times New Roman"/>
              </a:rPr>
              <a:t>, </a:t>
            </a:r>
            <a:r>
              <a:rPr sz="3667" spc="-27" dirty="0">
                <a:latin typeface="Times New Roman"/>
                <a:cs typeface="Times New Roman"/>
              </a:rPr>
              <a:t>semiotics</a:t>
            </a:r>
            <a:r>
              <a:rPr sz="3667" spc="420" dirty="0">
                <a:latin typeface="Times New Roman"/>
                <a:cs typeface="Times New Roman"/>
              </a:rPr>
              <a:t> </a:t>
            </a:r>
            <a:r>
              <a:rPr lang="en-IN" sz="3667" spc="40" dirty="0">
                <a:latin typeface="Times New Roman"/>
                <a:cs typeface="Times New Roman"/>
              </a:rPr>
              <a:t>and</a:t>
            </a:r>
            <a:r>
              <a:rPr lang="en-IN" sz="3667" spc="27" dirty="0">
                <a:latin typeface="Times New Roman"/>
                <a:cs typeface="Times New Roman"/>
              </a:rPr>
              <a:t> </a:t>
            </a:r>
            <a:r>
              <a:rPr lang="en-IN" sz="3667" dirty="0">
                <a:latin typeface="Times New Roman"/>
                <a:cs typeface="Times New Roman"/>
              </a:rPr>
              <a:t>positioning</a:t>
            </a:r>
            <a:endParaRPr sz="3667" dirty="0">
              <a:latin typeface="Times New Roman"/>
              <a:cs typeface="Times New Roman"/>
            </a:endParaRPr>
          </a:p>
        </p:txBody>
      </p:sp>
      <p:sp>
        <p:nvSpPr>
          <p:cNvPr id="3" name="object 3"/>
          <p:cNvSpPr txBox="1"/>
          <p:nvPr/>
        </p:nvSpPr>
        <p:spPr>
          <a:xfrm>
            <a:off x="161542" y="1200573"/>
            <a:ext cx="11954257" cy="1483633"/>
          </a:xfrm>
          <a:prstGeom prst="rect">
            <a:avLst/>
          </a:prstGeom>
        </p:spPr>
        <p:txBody>
          <a:bodyPr vert="horz" wrap="square" lIns="0" tIns="33867" rIns="0" bIns="0" rtlCol="0">
            <a:spAutoFit/>
          </a:bodyPr>
          <a:lstStyle/>
          <a:p>
            <a:pPr marL="423323" marR="336118" indent="-407236">
              <a:spcBef>
                <a:spcPts val="93"/>
              </a:spcBef>
              <a:buSzPct val="85714"/>
              <a:buChar char="●"/>
              <a:tabLst>
                <a:tab pos="423323" algn="l"/>
                <a:tab pos="424169" algn="l"/>
              </a:tabLst>
            </a:pPr>
            <a:r>
              <a:rPr sz="1867" dirty="0">
                <a:latin typeface="Times New Roman"/>
                <a:cs typeface="Times New Roman"/>
              </a:rPr>
              <a:t>Perception </a:t>
            </a:r>
            <a:r>
              <a:rPr sz="1867" spc="-40" dirty="0">
                <a:latin typeface="Times New Roman"/>
                <a:cs typeface="Times New Roman"/>
              </a:rPr>
              <a:t>involves</a:t>
            </a:r>
            <a:r>
              <a:rPr sz="1867" spc="-33" dirty="0">
                <a:latin typeface="Times New Roman"/>
                <a:cs typeface="Times New Roman"/>
              </a:rPr>
              <a:t> </a:t>
            </a:r>
            <a:r>
              <a:rPr sz="1867" spc="13" dirty="0">
                <a:latin typeface="Times New Roman"/>
                <a:cs typeface="Times New Roman"/>
              </a:rPr>
              <a:t>how </a:t>
            </a:r>
            <a:r>
              <a:rPr sz="1867" spc="-47" dirty="0">
                <a:latin typeface="Times New Roman"/>
                <a:cs typeface="Times New Roman"/>
              </a:rPr>
              <a:t>individuals</a:t>
            </a:r>
            <a:r>
              <a:rPr sz="1867" spc="-40" dirty="0">
                <a:latin typeface="Times New Roman"/>
                <a:cs typeface="Times New Roman"/>
              </a:rPr>
              <a:t> </a:t>
            </a:r>
            <a:r>
              <a:rPr sz="1867" spc="-27" dirty="0">
                <a:latin typeface="Times New Roman"/>
                <a:cs typeface="Times New Roman"/>
              </a:rPr>
              <a:t>interpret </a:t>
            </a:r>
            <a:r>
              <a:rPr sz="1867" spc="-20" dirty="0">
                <a:latin typeface="Times New Roman"/>
                <a:cs typeface="Times New Roman"/>
              </a:rPr>
              <a:t>and </a:t>
            </a:r>
            <a:r>
              <a:rPr sz="1867" spc="-27" dirty="0">
                <a:latin typeface="Times New Roman"/>
                <a:cs typeface="Times New Roman"/>
              </a:rPr>
              <a:t>make </a:t>
            </a:r>
            <a:r>
              <a:rPr sz="1867" spc="13" dirty="0">
                <a:latin typeface="Times New Roman"/>
                <a:cs typeface="Times New Roman"/>
              </a:rPr>
              <a:t>sense </a:t>
            </a:r>
            <a:r>
              <a:rPr sz="1867" spc="33" dirty="0">
                <a:latin typeface="Times New Roman"/>
                <a:cs typeface="Times New Roman"/>
              </a:rPr>
              <a:t>of </a:t>
            </a:r>
            <a:r>
              <a:rPr sz="1867" spc="-33" dirty="0">
                <a:latin typeface="Times New Roman"/>
                <a:cs typeface="Times New Roman"/>
              </a:rPr>
              <a:t>information</a:t>
            </a:r>
            <a:r>
              <a:rPr sz="1867" spc="-27" dirty="0">
                <a:latin typeface="Times New Roman"/>
                <a:cs typeface="Times New Roman"/>
              </a:rPr>
              <a:t> received </a:t>
            </a:r>
            <a:r>
              <a:rPr sz="1867" spc="7" dirty="0">
                <a:latin typeface="Times New Roman"/>
                <a:cs typeface="Times New Roman"/>
              </a:rPr>
              <a:t>from </a:t>
            </a:r>
            <a:r>
              <a:rPr sz="1867" spc="-20" dirty="0">
                <a:latin typeface="Times New Roman"/>
                <a:cs typeface="Times New Roman"/>
              </a:rPr>
              <a:t>the </a:t>
            </a:r>
            <a:r>
              <a:rPr sz="1867" spc="-13" dirty="0">
                <a:latin typeface="Times New Roman"/>
                <a:cs typeface="Times New Roman"/>
              </a:rPr>
              <a:t> </a:t>
            </a:r>
            <a:r>
              <a:rPr sz="1867" spc="-33" dirty="0">
                <a:latin typeface="Times New Roman"/>
                <a:cs typeface="Times New Roman"/>
              </a:rPr>
              <a:t>environment.</a:t>
            </a:r>
            <a:r>
              <a:rPr sz="1867" spc="367" dirty="0">
                <a:latin typeface="Times New Roman"/>
                <a:cs typeface="Times New Roman"/>
              </a:rPr>
              <a:t> </a:t>
            </a:r>
            <a:endParaRPr sz="1867" dirty="0">
              <a:latin typeface="Times New Roman"/>
              <a:cs typeface="Times New Roman"/>
            </a:endParaRPr>
          </a:p>
          <a:p>
            <a:pPr marL="423323" marR="6773" indent="-407236">
              <a:spcBef>
                <a:spcPts val="87"/>
              </a:spcBef>
              <a:buSzPct val="85714"/>
              <a:buChar char="●"/>
              <a:tabLst>
                <a:tab pos="423323" algn="l"/>
                <a:tab pos="424169" algn="l"/>
              </a:tabLst>
            </a:pPr>
            <a:r>
              <a:rPr sz="1867" spc="-13" dirty="0">
                <a:latin typeface="Times New Roman"/>
                <a:cs typeface="Times New Roman"/>
              </a:rPr>
              <a:t>Semiotics</a:t>
            </a:r>
            <a:r>
              <a:rPr lang="en-US" sz="1867" spc="-13" dirty="0">
                <a:latin typeface="Times New Roman"/>
                <a:cs typeface="Times New Roman"/>
              </a:rPr>
              <a:t> </a:t>
            </a:r>
            <a:r>
              <a:rPr lang="en-US" sz="1867" spc="-60" dirty="0">
                <a:latin typeface="Times New Roman"/>
                <a:cs typeface="Times New Roman"/>
              </a:rPr>
              <a:t> </a:t>
            </a:r>
            <a:r>
              <a:rPr sz="1867" spc="-47" dirty="0">
                <a:latin typeface="Times New Roman"/>
                <a:cs typeface="Times New Roman"/>
              </a:rPr>
              <a:t>examines</a:t>
            </a:r>
            <a:r>
              <a:rPr sz="1867" spc="-40" dirty="0">
                <a:latin typeface="Times New Roman"/>
                <a:cs typeface="Times New Roman"/>
              </a:rPr>
              <a:t> </a:t>
            </a:r>
            <a:r>
              <a:rPr sz="1867" spc="13" dirty="0">
                <a:latin typeface="Times New Roman"/>
                <a:cs typeface="Times New Roman"/>
              </a:rPr>
              <a:t>how </a:t>
            </a:r>
            <a:r>
              <a:rPr sz="1867" spc="-27" dirty="0">
                <a:latin typeface="Times New Roman"/>
                <a:cs typeface="Times New Roman"/>
              </a:rPr>
              <a:t>signs </a:t>
            </a:r>
            <a:r>
              <a:rPr sz="1867" spc="-20" dirty="0">
                <a:latin typeface="Times New Roman"/>
                <a:cs typeface="Times New Roman"/>
              </a:rPr>
              <a:t>and </a:t>
            </a:r>
            <a:r>
              <a:rPr sz="1867" spc="-13" dirty="0">
                <a:latin typeface="Times New Roman"/>
                <a:cs typeface="Times New Roman"/>
              </a:rPr>
              <a:t> </a:t>
            </a:r>
            <a:r>
              <a:rPr sz="1867" spc="-7" dirty="0">
                <a:latin typeface="Times New Roman"/>
                <a:cs typeface="Times New Roman"/>
              </a:rPr>
              <a:t>symbols </a:t>
            </a:r>
            <a:r>
              <a:rPr sz="1867" spc="7" dirty="0">
                <a:latin typeface="Times New Roman"/>
                <a:cs typeface="Times New Roman"/>
              </a:rPr>
              <a:t>convey</a:t>
            </a:r>
            <a:r>
              <a:rPr sz="1867" spc="-7" dirty="0">
                <a:latin typeface="Times New Roman"/>
                <a:cs typeface="Times New Roman"/>
              </a:rPr>
              <a:t> </a:t>
            </a:r>
            <a:r>
              <a:rPr sz="1867" spc="-47" dirty="0">
                <a:latin typeface="Times New Roman"/>
                <a:cs typeface="Times New Roman"/>
              </a:rPr>
              <a:t>meaning</a:t>
            </a:r>
            <a:r>
              <a:rPr lang="en-US" sz="1867" spc="-47" dirty="0">
                <a:latin typeface="Times New Roman"/>
                <a:cs typeface="Times New Roman"/>
              </a:rPr>
              <a:t>. </a:t>
            </a:r>
            <a:r>
              <a:rPr lang="en-US" sz="1867" spc="20" dirty="0">
                <a:latin typeface="Times New Roman"/>
                <a:cs typeface="Times New Roman"/>
              </a:rPr>
              <a:t>A</a:t>
            </a:r>
            <a:r>
              <a:rPr lang="en-US" sz="1867" spc="-33" dirty="0">
                <a:latin typeface="Times New Roman"/>
                <a:cs typeface="Times New Roman"/>
              </a:rPr>
              <a:t> </a:t>
            </a:r>
            <a:r>
              <a:rPr lang="en-US" sz="1867" spc="-7" dirty="0">
                <a:latin typeface="Times New Roman"/>
                <a:cs typeface="Times New Roman"/>
              </a:rPr>
              <a:t>particular</a:t>
            </a:r>
            <a:r>
              <a:rPr lang="en-US" sz="1867" dirty="0">
                <a:latin typeface="Times New Roman"/>
                <a:cs typeface="Times New Roman"/>
              </a:rPr>
              <a:t> sign</a:t>
            </a:r>
            <a:r>
              <a:rPr lang="en-US" sz="1867" spc="-7" dirty="0">
                <a:latin typeface="Times New Roman"/>
                <a:cs typeface="Times New Roman"/>
              </a:rPr>
              <a:t> </a:t>
            </a:r>
            <a:r>
              <a:rPr lang="en-US" sz="1867" spc="33" dirty="0">
                <a:latin typeface="Times New Roman"/>
                <a:cs typeface="Times New Roman"/>
              </a:rPr>
              <a:t>or</a:t>
            </a:r>
            <a:r>
              <a:rPr lang="en-US" sz="1867" spc="13" dirty="0">
                <a:latin typeface="Times New Roman"/>
                <a:cs typeface="Times New Roman"/>
              </a:rPr>
              <a:t> symbol</a:t>
            </a:r>
            <a:r>
              <a:rPr lang="en-US" sz="1867" spc="-73" dirty="0">
                <a:latin typeface="Times New Roman"/>
                <a:cs typeface="Times New Roman"/>
              </a:rPr>
              <a:t> </a:t>
            </a:r>
            <a:r>
              <a:rPr lang="en-US" sz="1867" spc="-27" dirty="0">
                <a:latin typeface="Times New Roman"/>
                <a:cs typeface="Times New Roman"/>
              </a:rPr>
              <a:t>might</a:t>
            </a:r>
            <a:r>
              <a:rPr lang="en-US" sz="1867" spc="7" dirty="0">
                <a:latin typeface="Times New Roman"/>
                <a:cs typeface="Times New Roman"/>
              </a:rPr>
              <a:t> </a:t>
            </a:r>
            <a:r>
              <a:rPr lang="en-US" sz="1867" spc="20" dirty="0">
                <a:latin typeface="Times New Roman"/>
                <a:cs typeface="Times New Roman"/>
              </a:rPr>
              <a:t>have </a:t>
            </a:r>
            <a:r>
              <a:rPr lang="en-US" sz="1867" spc="-20" dirty="0">
                <a:latin typeface="Times New Roman"/>
                <a:cs typeface="Times New Roman"/>
              </a:rPr>
              <a:t>different</a:t>
            </a:r>
            <a:r>
              <a:rPr lang="en-US" sz="1867" spc="320" dirty="0">
                <a:latin typeface="Times New Roman"/>
                <a:cs typeface="Times New Roman"/>
              </a:rPr>
              <a:t> </a:t>
            </a:r>
            <a:r>
              <a:rPr lang="en-US" sz="1867" spc="-7" dirty="0">
                <a:latin typeface="Times New Roman"/>
                <a:cs typeface="Times New Roman"/>
              </a:rPr>
              <a:t>meanings</a:t>
            </a:r>
            <a:r>
              <a:rPr lang="en-US" sz="1867" spc="420" dirty="0">
                <a:latin typeface="Times New Roman"/>
                <a:cs typeface="Times New Roman"/>
              </a:rPr>
              <a:t> </a:t>
            </a:r>
            <a:r>
              <a:rPr lang="en-US" sz="1867" spc="7" dirty="0">
                <a:latin typeface="Times New Roman"/>
                <a:cs typeface="Times New Roman"/>
              </a:rPr>
              <a:t>across</a:t>
            </a:r>
            <a:r>
              <a:rPr lang="en-US" sz="1867" spc="313" dirty="0">
                <a:latin typeface="Times New Roman"/>
                <a:cs typeface="Times New Roman"/>
              </a:rPr>
              <a:t> </a:t>
            </a:r>
            <a:r>
              <a:rPr lang="en-US" sz="1867" spc="-27" dirty="0">
                <a:latin typeface="Times New Roman"/>
                <a:cs typeface="Times New Roman"/>
              </a:rPr>
              <a:t>different</a:t>
            </a:r>
            <a:r>
              <a:rPr lang="en-US" sz="1867" spc="327" dirty="0">
                <a:latin typeface="Times New Roman"/>
                <a:cs typeface="Times New Roman"/>
              </a:rPr>
              <a:t> </a:t>
            </a:r>
            <a:r>
              <a:rPr lang="en-US" sz="1867" spc="7" dirty="0">
                <a:latin typeface="Times New Roman"/>
                <a:cs typeface="Times New Roman"/>
              </a:rPr>
              <a:t>cultures.</a:t>
            </a:r>
            <a:endParaRPr lang="en-US" sz="1867" spc="-13" dirty="0">
              <a:latin typeface="Times New Roman"/>
              <a:cs typeface="Times New Roman"/>
            </a:endParaRPr>
          </a:p>
          <a:p>
            <a:pPr marL="423323" indent="-407236">
              <a:buSzPct val="85714"/>
              <a:buChar char="●"/>
              <a:tabLst>
                <a:tab pos="423323" algn="l"/>
                <a:tab pos="424169" algn="l"/>
              </a:tabLst>
            </a:pPr>
            <a:r>
              <a:rPr lang="en-US" sz="1867" spc="-13" dirty="0">
                <a:latin typeface="Times New Roman"/>
                <a:cs typeface="Times New Roman"/>
              </a:rPr>
              <a:t>By </a:t>
            </a:r>
            <a:r>
              <a:rPr lang="en-US" sz="1867" dirty="0">
                <a:latin typeface="Times New Roman"/>
                <a:cs typeface="Times New Roman"/>
              </a:rPr>
              <a:t>considering </a:t>
            </a:r>
            <a:r>
              <a:rPr lang="en-US" sz="1867" spc="13" dirty="0">
                <a:latin typeface="Times New Roman"/>
                <a:cs typeface="Times New Roman"/>
              </a:rPr>
              <a:t>how </a:t>
            </a:r>
            <a:r>
              <a:rPr lang="en-US" sz="1867" spc="-13" dirty="0">
                <a:latin typeface="Times New Roman"/>
                <a:cs typeface="Times New Roman"/>
              </a:rPr>
              <a:t>different </a:t>
            </a:r>
            <a:r>
              <a:rPr lang="en-US" sz="1867" spc="7" dirty="0">
                <a:latin typeface="Times New Roman"/>
                <a:cs typeface="Times New Roman"/>
              </a:rPr>
              <a:t>people </a:t>
            </a:r>
            <a:r>
              <a:rPr lang="en-US" sz="1867" dirty="0">
                <a:latin typeface="Times New Roman"/>
                <a:cs typeface="Times New Roman"/>
              </a:rPr>
              <a:t>perceive </a:t>
            </a:r>
            <a:r>
              <a:rPr lang="en-US" sz="1867" spc="-20" dirty="0">
                <a:latin typeface="Times New Roman"/>
                <a:cs typeface="Times New Roman"/>
              </a:rPr>
              <a:t>and </a:t>
            </a:r>
            <a:r>
              <a:rPr lang="en-US" sz="1867" spc="-13" dirty="0">
                <a:latin typeface="Times New Roman"/>
                <a:cs typeface="Times New Roman"/>
              </a:rPr>
              <a:t>interpret </a:t>
            </a:r>
            <a:r>
              <a:rPr lang="en-US" sz="1867" spc="7" dirty="0">
                <a:latin typeface="Times New Roman"/>
                <a:cs typeface="Times New Roman"/>
              </a:rPr>
              <a:t>signs, </a:t>
            </a:r>
            <a:r>
              <a:rPr lang="en-US" sz="1867" spc="-20" dirty="0">
                <a:latin typeface="Times New Roman"/>
                <a:cs typeface="Times New Roman"/>
              </a:rPr>
              <a:t>marketers </a:t>
            </a:r>
            <a:r>
              <a:rPr lang="en-US" sz="1867" spc="13" dirty="0">
                <a:latin typeface="Times New Roman"/>
                <a:cs typeface="Times New Roman"/>
              </a:rPr>
              <a:t>can </a:t>
            </a:r>
            <a:r>
              <a:rPr lang="en-US" sz="1867" spc="20" dirty="0">
                <a:latin typeface="Times New Roman"/>
                <a:cs typeface="Times New Roman"/>
              </a:rPr>
              <a:t> </a:t>
            </a:r>
            <a:r>
              <a:rPr lang="en-US" sz="1867" spc="-7" dirty="0">
                <a:latin typeface="Times New Roman"/>
                <a:cs typeface="Times New Roman"/>
              </a:rPr>
              <a:t>create messages </a:t>
            </a:r>
            <a:r>
              <a:rPr lang="en-US" sz="1867" spc="-20" dirty="0">
                <a:latin typeface="Times New Roman"/>
                <a:cs typeface="Times New Roman"/>
              </a:rPr>
              <a:t>and symbols</a:t>
            </a:r>
            <a:r>
              <a:rPr lang="en-US" sz="1867" spc="-13" dirty="0">
                <a:latin typeface="Times New Roman"/>
                <a:cs typeface="Times New Roman"/>
              </a:rPr>
              <a:t> </a:t>
            </a:r>
            <a:r>
              <a:rPr lang="en-US" sz="1867" spc="-20" dirty="0">
                <a:latin typeface="Times New Roman"/>
                <a:cs typeface="Times New Roman"/>
              </a:rPr>
              <a:t>that </a:t>
            </a:r>
            <a:r>
              <a:rPr lang="en-US" sz="1867" dirty="0">
                <a:latin typeface="Times New Roman"/>
                <a:cs typeface="Times New Roman"/>
              </a:rPr>
              <a:t>resonate </a:t>
            </a:r>
            <a:r>
              <a:rPr lang="en-US" sz="1867" spc="-47" dirty="0">
                <a:latin typeface="Times New Roman"/>
                <a:cs typeface="Times New Roman"/>
              </a:rPr>
              <a:t>with </a:t>
            </a:r>
            <a:r>
              <a:rPr lang="en-US" sz="1867" spc="-7" dirty="0">
                <a:latin typeface="Times New Roman"/>
                <a:cs typeface="Times New Roman"/>
              </a:rPr>
              <a:t>their </a:t>
            </a:r>
            <a:r>
              <a:rPr lang="en-US" sz="1867" spc="-13" dirty="0">
                <a:latin typeface="Times New Roman"/>
                <a:cs typeface="Times New Roman"/>
              </a:rPr>
              <a:t>target </a:t>
            </a:r>
            <a:r>
              <a:rPr lang="en-US" sz="1867" spc="-7" dirty="0">
                <a:latin typeface="Times New Roman"/>
                <a:cs typeface="Times New Roman"/>
              </a:rPr>
              <a:t>audience to</a:t>
            </a:r>
            <a:r>
              <a:rPr lang="en-US" sz="1867" spc="-20" dirty="0">
                <a:latin typeface="Times New Roman"/>
                <a:cs typeface="Times New Roman"/>
              </a:rPr>
              <a:t> </a:t>
            </a:r>
            <a:r>
              <a:rPr lang="en-US" sz="1867" spc="7" dirty="0">
                <a:latin typeface="Times New Roman"/>
                <a:cs typeface="Times New Roman"/>
              </a:rPr>
              <a:t>convey</a:t>
            </a:r>
            <a:r>
              <a:rPr lang="en-US" sz="1867" spc="-27" dirty="0">
                <a:latin typeface="Times New Roman"/>
                <a:cs typeface="Times New Roman"/>
              </a:rPr>
              <a:t> intended</a:t>
            </a:r>
            <a:r>
              <a:rPr lang="en-US" sz="1867" spc="187" dirty="0">
                <a:latin typeface="Times New Roman"/>
                <a:cs typeface="Times New Roman"/>
              </a:rPr>
              <a:t> </a:t>
            </a:r>
            <a:r>
              <a:rPr lang="en-US" sz="1867" spc="-47" dirty="0">
                <a:latin typeface="Times New Roman"/>
                <a:cs typeface="Times New Roman"/>
              </a:rPr>
              <a:t>messages.</a:t>
            </a:r>
            <a:endParaRPr lang="en-US" sz="1867" dirty="0">
              <a:latin typeface="Times New Roman"/>
              <a:cs typeface="Times New Roman"/>
            </a:endParaRPr>
          </a:p>
        </p:txBody>
      </p:sp>
      <p:sp>
        <p:nvSpPr>
          <p:cNvPr id="4" name="object 3"/>
          <p:cNvSpPr txBox="1"/>
          <p:nvPr/>
        </p:nvSpPr>
        <p:spPr>
          <a:xfrm>
            <a:off x="161542" y="2823893"/>
            <a:ext cx="11887199" cy="3406916"/>
          </a:xfrm>
          <a:prstGeom prst="rect">
            <a:avLst/>
          </a:prstGeom>
        </p:spPr>
        <p:txBody>
          <a:bodyPr vert="horz" wrap="square" lIns="0" tIns="21167" rIns="0" bIns="0" rtlCol="0">
            <a:spAutoFit/>
          </a:bodyPr>
          <a:lstStyle/>
          <a:p>
            <a:pPr marL="16087" marR="12700" algn="just">
              <a:spcBef>
                <a:spcPts val="33"/>
              </a:spcBef>
              <a:buSzPct val="85714"/>
              <a:tabLst>
                <a:tab pos="424169" algn="l"/>
              </a:tabLst>
            </a:pPr>
            <a:r>
              <a:rPr sz="2000" spc="-13" dirty="0">
                <a:latin typeface="Times New Roman"/>
                <a:cs typeface="Times New Roman"/>
              </a:rPr>
              <a:t>Positioning </a:t>
            </a:r>
            <a:r>
              <a:rPr sz="2000" spc="-7" dirty="0">
                <a:latin typeface="Times New Roman"/>
                <a:cs typeface="Times New Roman"/>
              </a:rPr>
              <a:t>in marketing </a:t>
            </a:r>
            <a:r>
              <a:rPr sz="2000" spc="-27" dirty="0">
                <a:latin typeface="Times New Roman"/>
                <a:cs typeface="Times New Roman"/>
              </a:rPr>
              <a:t>refers</a:t>
            </a:r>
            <a:r>
              <a:rPr sz="2000" spc="-20" dirty="0">
                <a:latin typeface="Times New Roman"/>
                <a:cs typeface="Times New Roman"/>
              </a:rPr>
              <a:t> </a:t>
            </a:r>
            <a:r>
              <a:rPr sz="2000" spc="-7" dirty="0">
                <a:latin typeface="Times New Roman"/>
                <a:cs typeface="Times New Roman"/>
              </a:rPr>
              <a:t>to </a:t>
            </a:r>
            <a:r>
              <a:rPr sz="2000" spc="-20" dirty="0">
                <a:latin typeface="Times New Roman"/>
                <a:cs typeface="Times New Roman"/>
              </a:rPr>
              <a:t>the deliberate</a:t>
            </a:r>
            <a:r>
              <a:rPr sz="2000" spc="-13" dirty="0">
                <a:latin typeface="Times New Roman"/>
                <a:cs typeface="Times New Roman"/>
              </a:rPr>
              <a:t> efforts </a:t>
            </a:r>
            <a:r>
              <a:rPr sz="2000" spc="33" dirty="0">
                <a:latin typeface="Times New Roman"/>
                <a:cs typeface="Times New Roman"/>
              </a:rPr>
              <a:t>of </a:t>
            </a:r>
            <a:r>
              <a:rPr sz="2000" spc="13" dirty="0">
                <a:latin typeface="Times New Roman"/>
                <a:cs typeface="Times New Roman"/>
              </a:rPr>
              <a:t>a </a:t>
            </a:r>
            <a:r>
              <a:rPr sz="2000" spc="-7" dirty="0">
                <a:latin typeface="Times New Roman"/>
                <a:cs typeface="Times New Roman"/>
              </a:rPr>
              <a:t>company </a:t>
            </a:r>
            <a:r>
              <a:rPr sz="2000" spc="-53" dirty="0">
                <a:latin typeface="Times New Roman"/>
                <a:cs typeface="Times New Roman"/>
              </a:rPr>
              <a:t>to</a:t>
            </a:r>
            <a:r>
              <a:rPr sz="2000" spc="360" dirty="0">
                <a:latin typeface="Times New Roman"/>
                <a:cs typeface="Times New Roman"/>
              </a:rPr>
              <a:t> </a:t>
            </a:r>
            <a:r>
              <a:rPr sz="2000" spc="-27" dirty="0">
                <a:latin typeface="Times New Roman"/>
                <a:cs typeface="Times New Roman"/>
              </a:rPr>
              <a:t>establish</a:t>
            </a:r>
            <a:r>
              <a:rPr sz="2000" spc="413" dirty="0">
                <a:latin typeface="Times New Roman"/>
                <a:cs typeface="Times New Roman"/>
              </a:rPr>
              <a:t> </a:t>
            </a:r>
            <a:r>
              <a:rPr sz="2000" spc="13" dirty="0">
                <a:latin typeface="Times New Roman"/>
                <a:cs typeface="Times New Roman"/>
              </a:rPr>
              <a:t>a </a:t>
            </a:r>
            <a:r>
              <a:rPr sz="2000" spc="-13" dirty="0">
                <a:latin typeface="Times New Roman"/>
                <a:cs typeface="Times New Roman"/>
              </a:rPr>
              <a:t>distinct </a:t>
            </a:r>
            <a:r>
              <a:rPr sz="2000" spc="-7" dirty="0">
                <a:latin typeface="Times New Roman"/>
                <a:cs typeface="Times New Roman"/>
              </a:rPr>
              <a:t>place </a:t>
            </a:r>
            <a:r>
              <a:rPr sz="2000" spc="13" dirty="0">
                <a:latin typeface="Times New Roman"/>
                <a:cs typeface="Times New Roman"/>
              </a:rPr>
              <a:t>for </a:t>
            </a:r>
            <a:r>
              <a:rPr sz="2000" spc="-47" dirty="0">
                <a:latin typeface="Times New Roman"/>
                <a:cs typeface="Times New Roman"/>
              </a:rPr>
              <a:t>its</a:t>
            </a:r>
            <a:r>
              <a:rPr sz="2000" spc="373" dirty="0">
                <a:latin typeface="Times New Roman"/>
                <a:cs typeface="Times New Roman"/>
              </a:rPr>
              <a:t> </a:t>
            </a:r>
            <a:r>
              <a:rPr sz="2000" dirty="0">
                <a:latin typeface="Times New Roman"/>
                <a:cs typeface="Times New Roman"/>
              </a:rPr>
              <a:t>product </a:t>
            </a:r>
            <a:r>
              <a:rPr sz="2000" spc="-447" dirty="0">
                <a:latin typeface="Times New Roman"/>
                <a:cs typeface="Times New Roman"/>
              </a:rPr>
              <a:t> </a:t>
            </a:r>
            <a:r>
              <a:rPr sz="2000" spc="33" dirty="0">
                <a:latin typeface="Times New Roman"/>
                <a:cs typeface="Times New Roman"/>
              </a:rPr>
              <a:t>or </a:t>
            </a:r>
            <a:r>
              <a:rPr sz="2000" spc="-7" dirty="0">
                <a:latin typeface="Times New Roman"/>
                <a:cs typeface="Times New Roman"/>
              </a:rPr>
              <a:t>brand</a:t>
            </a:r>
            <a:r>
              <a:rPr lang="en-US" sz="2000" spc="-7" dirty="0">
                <a:latin typeface="Times New Roman"/>
                <a:cs typeface="Times New Roman"/>
              </a:rPr>
              <a:t>. </a:t>
            </a:r>
            <a:r>
              <a:rPr lang="en-US" sz="2000" spc="-13" dirty="0">
                <a:latin typeface="Times New Roman"/>
                <a:cs typeface="Times New Roman"/>
              </a:rPr>
              <a:t>Companies </a:t>
            </a:r>
            <a:r>
              <a:rPr lang="en-US" sz="2000" spc="-7" dirty="0">
                <a:latin typeface="Times New Roman"/>
                <a:cs typeface="Times New Roman"/>
              </a:rPr>
              <a:t> </a:t>
            </a:r>
            <a:r>
              <a:rPr lang="en-US" sz="2000" spc="13" dirty="0">
                <a:latin typeface="Times New Roman"/>
                <a:cs typeface="Times New Roman"/>
              </a:rPr>
              <a:t>conduct </a:t>
            </a:r>
            <a:r>
              <a:rPr lang="en-US" sz="2000" spc="-33" dirty="0">
                <a:latin typeface="Times New Roman"/>
                <a:cs typeface="Times New Roman"/>
              </a:rPr>
              <a:t>market</a:t>
            </a:r>
            <a:r>
              <a:rPr lang="en-US" sz="2000" spc="-27" dirty="0">
                <a:latin typeface="Times New Roman"/>
                <a:cs typeface="Times New Roman"/>
              </a:rPr>
              <a:t> </a:t>
            </a:r>
            <a:r>
              <a:rPr lang="en-US" sz="2000" spc="-7" dirty="0">
                <a:latin typeface="Times New Roman"/>
                <a:cs typeface="Times New Roman"/>
              </a:rPr>
              <a:t>research,</a:t>
            </a:r>
            <a:r>
              <a:rPr lang="en-US" sz="2000" dirty="0">
                <a:latin typeface="Times New Roman"/>
                <a:cs typeface="Times New Roman"/>
              </a:rPr>
              <a:t> </a:t>
            </a:r>
            <a:r>
              <a:rPr lang="en-US" sz="2000" spc="-13" dirty="0">
                <a:latin typeface="Times New Roman"/>
                <a:cs typeface="Times New Roman"/>
              </a:rPr>
              <a:t>analyze </a:t>
            </a:r>
            <a:r>
              <a:rPr lang="en-US" sz="2000" spc="7" dirty="0">
                <a:latin typeface="Times New Roman"/>
                <a:cs typeface="Times New Roman"/>
              </a:rPr>
              <a:t>consumer </a:t>
            </a:r>
            <a:r>
              <a:rPr lang="en-US" sz="2000" spc="-20" dirty="0">
                <a:latin typeface="Times New Roman"/>
                <a:cs typeface="Times New Roman"/>
              </a:rPr>
              <a:t>behavior,</a:t>
            </a:r>
            <a:r>
              <a:rPr lang="en-US" sz="2000" spc="-13" dirty="0">
                <a:latin typeface="Times New Roman"/>
                <a:cs typeface="Times New Roman"/>
              </a:rPr>
              <a:t> </a:t>
            </a:r>
            <a:r>
              <a:rPr lang="en-US" sz="2000" spc="-20" dirty="0">
                <a:latin typeface="Times New Roman"/>
                <a:cs typeface="Times New Roman"/>
              </a:rPr>
              <a:t>and </a:t>
            </a:r>
            <a:r>
              <a:rPr lang="en-US" sz="2000" spc="-7" dirty="0">
                <a:latin typeface="Times New Roman"/>
                <a:cs typeface="Times New Roman"/>
              </a:rPr>
              <a:t>craft </a:t>
            </a:r>
            <a:r>
              <a:rPr lang="en-US" sz="2000" spc="-20" dirty="0">
                <a:latin typeface="Times New Roman"/>
                <a:cs typeface="Times New Roman"/>
              </a:rPr>
              <a:t>marketing</a:t>
            </a:r>
            <a:r>
              <a:rPr lang="en-US" sz="2000" spc="427" dirty="0">
                <a:latin typeface="Times New Roman"/>
                <a:cs typeface="Times New Roman"/>
              </a:rPr>
              <a:t> </a:t>
            </a:r>
            <a:r>
              <a:rPr lang="en-US" sz="2000" spc="-7" dirty="0">
                <a:latin typeface="Times New Roman"/>
                <a:cs typeface="Times New Roman"/>
              </a:rPr>
              <a:t>strategies</a:t>
            </a:r>
            <a:r>
              <a:rPr lang="en-US" sz="2000" spc="453" dirty="0">
                <a:latin typeface="Times New Roman"/>
                <a:cs typeface="Times New Roman"/>
              </a:rPr>
              <a:t> </a:t>
            </a:r>
            <a:r>
              <a:rPr lang="en-US" sz="2000" spc="-7" dirty="0">
                <a:latin typeface="Times New Roman"/>
                <a:cs typeface="Times New Roman"/>
              </a:rPr>
              <a:t>to </a:t>
            </a:r>
            <a:r>
              <a:rPr lang="en-US" sz="2000" spc="-13" dirty="0">
                <a:latin typeface="Times New Roman"/>
                <a:cs typeface="Times New Roman"/>
              </a:rPr>
              <a:t>create,</a:t>
            </a:r>
            <a:r>
              <a:rPr lang="en-US" sz="2000" spc="440" dirty="0">
                <a:latin typeface="Times New Roman"/>
                <a:cs typeface="Times New Roman"/>
              </a:rPr>
              <a:t> </a:t>
            </a:r>
            <a:r>
              <a:rPr lang="en-US" sz="2000" spc="-20" dirty="0">
                <a:latin typeface="Times New Roman"/>
                <a:cs typeface="Times New Roman"/>
              </a:rPr>
              <a:t>maintain,</a:t>
            </a:r>
            <a:r>
              <a:rPr lang="en-US" sz="2000" spc="427" dirty="0">
                <a:latin typeface="Times New Roman"/>
                <a:cs typeface="Times New Roman"/>
              </a:rPr>
              <a:t> </a:t>
            </a:r>
            <a:r>
              <a:rPr lang="en-US" sz="2000" spc="60" dirty="0">
                <a:latin typeface="Times New Roman"/>
                <a:cs typeface="Times New Roman"/>
              </a:rPr>
              <a:t>or </a:t>
            </a:r>
            <a:r>
              <a:rPr lang="en-US" sz="2000" spc="67" dirty="0">
                <a:latin typeface="Times New Roman"/>
                <a:cs typeface="Times New Roman"/>
              </a:rPr>
              <a:t> </a:t>
            </a:r>
            <a:r>
              <a:rPr lang="en-US" sz="2000" spc="-13" dirty="0">
                <a:latin typeface="Times New Roman"/>
                <a:cs typeface="Times New Roman"/>
              </a:rPr>
              <a:t>adjust </a:t>
            </a:r>
            <a:r>
              <a:rPr lang="en-US" sz="2000" dirty="0">
                <a:latin typeface="Times New Roman"/>
                <a:cs typeface="Times New Roman"/>
              </a:rPr>
              <a:t>perceptions </a:t>
            </a:r>
            <a:r>
              <a:rPr lang="en-US" sz="2000" spc="-20" dirty="0">
                <a:latin typeface="Times New Roman"/>
                <a:cs typeface="Times New Roman"/>
              </a:rPr>
              <a:t>that align </a:t>
            </a:r>
            <a:r>
              <a:rPr lang="en-US" sz="2000" spc="-27" dirty="0">
                <a:latin typeface="Times New Roman"/>
                <a:cs typeface="Times New Roman"/>
              </a:rPr>
              <a:t>with </a:t>
            </a:r>
            <a:r>
              <a:rPr lang="en-US" sz="2000" dirty="0">
                <a:latin typeface="Times New Roman"/>
                <a:cs typeface="Times New Roman"/>
              </a:rPr>
              <a:t>their </a:t>
            </a:r>
            <a:r>
              <a:rPr lang="en-US" sz="2000" spc="-13" dirty="0">
                <a:latin typeface="Times New Roman"/>
                <a:cs typeface="Times New Roman"/>
              </a:rPr>
              <a:t>intended</a:t>
            </a:r>
            <a:r>
              <a:rPr lang="en-US" sz="2000" spc="440" dirty="0">
                <a:latin typeface="Times New Roman"/>
                <a:cs typeface="Times New Roman"/>
              </a:rPr>
              <a:t> </a:t>
            </a:r>
            <a:r>
              <a:rPr lang="en-US" sz="2000" spc="-13" dirty="0">
                <a:latin typeface="Times New Roman"/>
                <a:cs typeface="Times New Roman"/>
              </a:rPr>
              <a:t>position </a:t>
            </a:r>
            <a:r>
              <a:rPr lang="en-US" sz="2000" spc="-53" dirty="0">
                <a:latin typeface="Times New Roman"/>
                <a:cs typeface="Times New Roman"/>
              </a:rPr>
              <a:t>in </a:t>
            </a:r>
            <a:r>
              <a:rPr lang="en-US" sz="2000" spc="-20" dirty="0">
                <a:latin typeface="Times New Roman"/>
                <a:cs typeface="Times New Roman"/>
              </a:rPr>
              <a:t>the </a:t>
            </a:r>
            <a:r>
              <a:rPr lang="en-US" sz="2000" spc="-13" dirty="0">
                <a:latin typeface="Times New Roman"/>
                <a:cs typeface="Times New Roman"/>
              </a:rPr>
              <a:t>market. </a:t>
            </a:r>
          </a:p>
          <a:p>
            <a:pPr marL="16087" marR="12700" algn="just">
              <a:spcBef>
                <a:spcPts val="33"/>
              </a:spcBef>
              <a:buSzPct val="85714"/>
              <a:tabLst>
                <a:tab pos="424169" algn="l"/>
              </a:tabLst>
            </a:pPr>
            <a:endParaRPr lang="en-US" sz="2000" dirty="0">
              <a:latin typeface="Times New Roman"/>
              <a:cs typeface="Times New Roman"/>
            </a:endParaRPr>
          </a:p>
          <a:p>
            <a:pPr marL="16087" marR="12700" algn="just">
              <a:spcBef>
                <a:spcPts val="7"/>
              </a:spcBef>
              <a:buSzPct val="85714"/>
              <a:tabLst>
                <a:tab pos="424169" algn="l"/>
              </a:tabLst>
            </a:pPr>
            <a:r>
              <a:rPr sz="2000" spc="13" dirty="0">
                <a:latin typeface="Times New Roman"/>
                <a:cs typeface="Times New Roman"/>
              </a:rPr>
              <a:t>1. Creating Desired Perceptions: Companies utilize various marketing strategies, such as advertising, branding, packaging</a:t>
            </a:r>
            <a:endParaRPr lang="en-US" sz="2000" spc="13" dirty="0">
              <a:latin typeface="Times New Roman"/>
              <a:cs typeface="Times New Roman"/>
            </a:endParaRPr>
          </a:p>
          <a:p>
            <a:pPr marL="16087" marR="12700" algn="just">
              <a:spcBef>
                <a:spcPts val="7"/>
              </a:spcBef>
              <a:buSzPct val="85714"/>
              <a:tabLst>
                <a:tab pos="424169" algn="l"/>
              </a:tabLst>
            </a:pPr>
            <a:r>
              <a:rPr lang="en-US" sz="2000" spc="13" dirty="0">
                <a:latin typeface="Times New Roman"/>
                <a:cs typeface="Times New Roman"/>
              </a:rPr>
              <a:t>2. Competitive Positioning: Companies must  understand how consumers perceive not only their own brand but also the brands of competitors.</a:t>
            </a:r>
          </a:p>
          <a:p>
            <a:pPr marL="16087" marR="12700" algn="just">
              <a:spcBef>
                <a:spcPts val="7"/>
              </a:spcBef>
              <a:buSzPct val="85714"/>
              <a:tabLst>
                <a:tab pos="424169" algn="l"/>
              </a:tabLst>
            </a:pPr>
            <a:r>
              <a:rPr lang="en-US" sz="2000" spc="13" dirty="0">
                <a:latin typeface="Times New Roman"/>
                <a:cs typeface="Times New Roman"/>
              </a:rPr>
              <a:t>3. Repositioning Strategies: Sometimes, companies might need to alter consumers' perceptions to reposition  their brand in the market. This could involve changing the product, revamping marketing strategies, or  rebranding to align with a new positioning strategy.</a:t>
            </a:r>
            <a:endParaRPr lang="en-IN" sz="2000" spc="13"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7719" y="99070"/>
            <a:ext cx="8896562" cy="586550"/>
          </a:xfrm>
          <a:prstGeom prst="rect">
            <a:avLst/>
          </a:prstGeom>
        </p:spPr>
        <p:txBody>
          <a:bodyPr vert="horz" wrap="square" lIns="0" tIns="22013" rIns="0" bIns="0" rtlCol="0" anchor="ctr">
            <a:spAutoFit/>
          </a:bodyPr>
          <a:lstStyle/>
          <a:p>
            <a:pPr marL="16933">
              <a:lnSpc>
                <a:spcPct val="100000"/>
              </a:lnSpc>
              <a:spcBef>
                <a:spcPts val="173"/>
              </a:spcBef>
            </a:pPr>
            <a:r>
              <a:rPr sz="3667" spc="33" dirty="0">
                <a:latin typeface="Times New Roman"/>
                <a:cs typeface="Times New Roman"/>
              </a:rPr>
              <a:t>2.10</a:t>
            </a:r>
            <a:r>
              <a:rPr sz="3667" spc="13" dirty="0">
                <a:latin typeface="Times New Roman"/>
                <a:cs typeface="Times New Roman"/>
              </a:rPr>
              <a:t> </a:t>
            </a:r>
            <a:r>
              <a:rPr sz="3667" spc="33" dirty="0">
                <a:latin typeface="Times New Roman"/>
                <a:cs typeface="Times New Roman"/>
              </a:rPr>
              <a:t>Meaning</a:t>
            </a:r>
            <a:r>
              <a:rPr lang="en-US" sz="3667" spc="33" dirty="0">
                <a:latin typeface="Times New Roman"/>
                <a:cs typeface="Times New Roman"/>
              </a:rPr>
              <a:t>/Dimensions</a:t>
            </a:r>
            <a:r>
              <a:rPr sz="3667" spc="-60" dirty="0">
                <a:latin typeface="Times New Roman"/>
                <a:cs typeface="Times New Roman"/>
              </a:rPr>
              <a:t> </a:t>
            </a:r>
            <a:r>
              <a:rPr sz="3667" spc="-13" dirty="0">
                <a:latin typeface="Times New Roman"/>
                <a:cs typeface="Times New Roman"/>
              </a:rPr>
              <a:t>of</a:t>
            </a:r>
            <a:r>
              <a:rPr sz="3667" spc="40" dirty="0">
                <a:latin typeface="Times New Roman"/>
                <a:cs typeface="Times New Roman"/>
              </a:rPr>
              <a:t> </a:t>
            </a:r>
            <a:r>
              <a:rPr lang="en-US" sz="3667" spc="7" dirty="0">
                <a:latin typeface="Times New Roman"/>
                <a:cs typeface="Times New Roman"/>
              </a:rPr>
              <a:t>L</a:t>
            </a:r>
            <a:r>
              <a:rPr sz="3667" spc="7" dirty="0">
                <a:latin typeface="Times New Roman"/>
                <a:cs typeface="Times New Roman"/>
              </a:rPr>
              <a:t>earning</a:t>
            </a:r>
            <a:endParaRPr sz="3667" dirty="0">
              <a:latin typeface="Times New Roman"/>
              <a:cs typeface="Times New Roman"/>
            </a:endParaRPr>
          </a:p>
        </p:txBody>
      </p:sp>
      <p:sp>
        <p:nvSpPr>
          <p:cNvPr id="3" name="object 3"/>
          <p:cNvSpPr txBox="1"/>
          <p:nvPr/>
        </p:nvSpPr>
        <p:spPr>
          <a:xfrm>
            <a:off x="157163" y="939287"/>
            <a:ext cx="11744324" cy="5913583"/>
          </a:xfrm>
          <a:prstGeom prst="rect">
            <a:avLst/>
          </a:prstGeom>
        </p:spPr>
        <p:txBody>
          <a:bodyPr vert="horz" wrap="square" lIns="0" tIns="19472" rIns="0" bIns="0" rtlCol="0">
            <a:spAutoFit/>
          </a:bodyPr>
          <a:lstStyle/>
          <a:p>
            <a:pPr marL="16087" algn="just">
              <a:buSzPct val="85714"/>
              <a:tabLst>
                <a:tab pos="424169" algn="l"/>
              </a:tabLst>
            </a:pPr>
            <a:r>
              <a:rPr spc="-13" dirty="0">
                <a:latin typeface="Times New Roman"/>
                <a:cs typeface="Times New Roman"/>
              </a:rPr>
              <a:t>1.</a:t>
            </a:r>
            <a:r>
              <a:rPr spc="20" dirty="0">
                <a:latin typeface="Times New Roman"/>
                <a:cs typeface="Times New Roman"/>
              </a:rPr>
              <a:t> </a:t>
            </a:r>
            <a:r>
              <a:rPr spc="-27" dirty="0">
                <a:latin typeface="Times New Roman"/>
                <a:cs typeface="Times New Roman"/>
              </a:rPr>
              <a:t>Cognitive</a:t>
            </a:r>
            <a:r>
              <a:rPr spc="140" dirty="0">
                <a:latin typeface="Times New Roman"/>
                <a:cs typeface="Times New Roman"/>
              </a:rPr>
              <a:t> </a:t>
            </a:r>
            <a:r>
              <a:rPr spc="-40" dirty="0">
                <a:latin typeface="Times New Roman"/>
                <a:cs typeface="Times New Roman"/>
              </a:rPr>
              <a:t>Learning:</a:t>
            </a:r>
            <a:r>
              <a:rPr lang="en-US" spc="-40" dirty="0">
                <a:latin typeface="Times New Roman"/>
                <a:cs typeface="Times New Roman"/>
              </a:rPr>
              <a:t> </a:t>
            </a:r>
            <a:r>
              <a:rPr dirty="0">
                <a:latin typeface="Times New Roman"/>
                <a:cs typeface="Times New Roman"/>
              </a:rPr>
              <a:t>Consumers </a:t>
            </a:r>
            <a:r>
              <a:rPr spc="7" dirty="0">
                <a:latin typeface="Times New Roman"/>
                <a:cs typeface="Times New Roman"/>
              </a:rPr>
              <a:t> </a:t>
            </a:r>
            <a:r>
              <a:rPr spc="-13" dirty="0">
                <a:latin typeface="Times New Roman"/>
                <a:cs typeface="Times New Roman"/>
              </a:rPr>
              <a:t>engage </a:t>
            </a:r>
            <a:r>
              <a:rPr spc="-53" dirty="0">
                <a:latin typeface="Times New Roman"/>
                <a:cs typeface="Times New Roman"/>
              </a:rPr>
              <a:t>in </a:t>
            </a:r>
            <a:r>
              <a:rPr spc="-7" dirty="0">
                <a:latin typeface="Times New Roman"/>
                <a:cs typeface="Times New Roman"/>
              </a:rPr>
              <a:t>cognitive </a:t>
            </a:r>
            <a:r>
              <a:rPr spc="-13" dirty="0">
                <a:latin typeface="Times New Roman"/>
                <a:cs typeface="Times New Roman"/>
              </a:rPr>
              <a:t>learning</a:t>
            </a:r>
            <a:r>
              <a:rPr lang="en-US" spc="-13" dirty="0">
                <a:latin typeface="Times New Roman"/>
                <a:cs typeface="Times New Roman"/>
              </a:rPr>
              <a:t> (</a:t>
            </a:r>
            <a:r>
              <a:rPr lang="en-US" dirty="0">
                <a:latin typeface="Times New Roman"/>
                <a:cs typeface="Times New Roman"/>
              </a:rPr>
              <a:t>acquisition</a:t>
            </a:r>
            <a:r>
              <a:rPr lang="en-US" spc="7" dirty="0">
                <a:latin typeface="Times New Roman"/>
                <a:cs typeface="Times New Roman"/>
              </a:rPr>
              <a:t> </a:t>
            </a:r>
            <a:r>
              <a:rPr lang="en-US" spc="33" dirty="0">
                <a:latin typeface="Times New Roman"/>
                <a:cs typeface="Times New Roman"/>
              </a:rPr>
              <a:t>of</a:t>
            </a:r>
            <a:r>
              <a:rPr lang="en-US" spc="40" dirty="0">
                <a:latin typeface="Times New Roman"/>
                <a:cs typeface="Times New Roman"/>
              </a:rPr>
              <a:t> </a:t>
            </a:r>
            <a:r>
              <a:rPr lang="en-US" spc="-13" dirty="0">
                <a:latin typeface="Times New Roman"/>
                <a:cs typeface="Times New Roman"/>
              </a:rPr>
              <a:t>knowledge,</a:t>
            </a:r>
            <a:r>
              <a:rPr lang="en-US" spc="-7" dirty="0">
                <a:latin typeface="Times New Roman"/>
                <a:cs typeface="Times New Roman"/>
              </a:rPr>
              <a:t> </a:t>
            </a:r>
            <a:r>
              <a:rPr lang="en-US" spc="-20" dirty="0">
                <a:latin typeface="Times New Roman"/>
                <a:cs typeface="Times New Roman"/>
              </a:rPr>
              <a:t>and</a:t>
            </a:r>
            <a:r>
              <a:rPr lang="en-US" spc="427" dirty="0">
                <a:latin typeface="Times New Roman"/>
                <a:cs typeface="Times New Roman"/>
              </a:rPr>
              <a:t> </a:t>
            </a:r>
            <a:r>
              <a:rPr lang="en-US" spc="7" dirty="0">
                <a:latin typeface="Times New Roman"/>
                <a:cs typeface="Times New Roman"/>
              </a:rPr>
              <a:t>mental </a:t>
            </a:r>
            <a:r>
              <a:rPr lang="en-US" spc="-13" dirty="0">
                <a:latin typeface="Times New Roman"/>
                <a:cs typeface="Times New Roman"/>
              </a:rPr>
              <a:t>skills)</a:t>
            </a:r>
            <a:r>
              <a:rPr spc="-13" dirty="0">
                <a:latin typeface="Times New Roman"/>
                <a:cs typeface="Times New Roman"/>
              </a:rPr>
              <a:t> </a:t>
            </a:r>
            <a:r>
              <a:rPr spc="-7" dirty="0">
                <a:latin typeface="Times New Roman"/>
                <a:cs typeface="Times New Roman"/>
              </a:rPr>
              <a:t>when </a:t>
            </a:r>
            <a:r>
              <a:rPr dirty="0">
                <a:latin typeface="Times New Roman"/>
                <a:cs typeface="Times New Roman"/>
              </a:rPr>
              <a:t>they </a:t>
            </a:r>
            <a:r>
              <a:rPr spc="-13" dirty="0">
                <a:latin typeface="Times New Roman"/>
                <a:cs typeface="Times New Roman"/>
              </a:rPr>
              <a:t>acquire information </a:t>
            </a:r>
            <a:r>
              <a:rPr spc="7" dirty="0">
                <a:latin typeface="Times New Roman"/>
                <a:cs typeface="Times New Roman"/>
              </a:rPr>
              <a:t>about </a:t>
            </a:r>
            <a:r>
              <a:rPr dirty="0">
                <a:latin typeface="Times New Roman"/>
                <a:cs typeface="Times New Roman"/>
              </a:rPr>
              <a:t>products, brands, </a:t>
            </a:r>
            <a:r>
              <a:rPr spc="-20" dirty="0">
                <a:latin typeface="Times New Roman"/>
                <a:cs typeface="Times New Roman"/>
              </a:rPr>
              <a:t>features, and </a:t>
            </a:r>
            <a:r>
              <a:rPr spc="-7" dirty="0">
                <a:latin typeface="Times New Roman"/>
                <a:cs typeface="Times New Roman"/>
              </a:rPr>
              <a:t>benefits.</a:t>
            </a:r>
            <a:endParaRPr lang="en-US" spc="-7" dirty="0">
              <a:latin typeface="Times New Roman"/>
              <a:cs typeface="Times New Roman"/>
            </a:endParaRPr>
          </a:p>
          <a:p>
            <a:pPr marL="16087" algn="just">
              <a:buSzPct val="85714"/>
              <a:tabLst>
                <a:tab pos="424169" algn="l"/>
              </a:tabLst>
            </a:pPr>
            <a:r>
              <a:rPr spc="-13" dirty="0">
                <a:latin typeface="Times New Roman"/>
                <a:cs typeface="Times New Roman"/>
              </a:rPr>
              <a:t>2.</a:t>
            </a:r>
            <a:r>
              <a:rPr spc="13" dirty="0">
                <a:latin typeface="Times New Roman"/>
                <a:cs typeface="Times New Roman"/>
              </a:rPr>
              <a:t> </a:t>
            </a:r>
            <a:r>
              <a:rPr spc="-27" dirty="0">
                <a:latin typeface="Times New Roman"/>
                <a:cs typeface="Times New Roman"/>
              </a:rPr>
              <a:t>Behavioral</a:t>
            </a:r>
            <a:r>
              <a:rPr spc="147" dirty="0">
                <a:latin typeface="Times New Roman"/>
                <a:cs typeface="Times New Roman"/>
              </a:rPr>
              <a:t> </a:t>
            </a:r>
            <a:r>
              <a:rPr spc="-40" dirty="0">
                <a:latin typeface="Times New Roman"/>
                <a:cs typeface="Times New Roman"/>
              </a:rPr>
              <a:t>Learning:</a:t>
            </a:r>
            <a:r>
              <a:rPr lang="en-US" spc="-40" dirty="0">
                <a:latin typeface="Times New Roman"/>
                <a:cs typeface="Times New Roman"/>
              </a:rPr>
              <a:t> </a:t>
            </a:r>
            <a:r>
              <a:rPr dirty="0">
                <a:latin typeface="Times New Roman"/>
                <a:cs typeface="Times New Roman"/>
              </a:rPr>
              <a:t>focuses</a:t>
            </a:r>
            <a:r>
              <a:rPr spc="120" dirty="0">
                <a:latin typeface="Times New Roman"/>
                <a:cs typeface="Times New Roman"/>
              </a:rPr>
              <a:t> </a:t>
            </a:r>
            <a:r>
              <a:rPr spc="40" dirty="0">
                <a:latin typeface="Times New Roman"/>
                <a:cs typeface="Times New Roman"/>
              </a:rPr>
              <a:t>on</a:t>
            </a:r>
            <a:r>
              <a:rPr spc="-7" dirty="0">
                <a:latin typeface="Times New Roman"/>
                <a:cs typeface="Times New Roman"/>
              </a:rPr>
              <a:t> </a:t>
            </a:r>
            <a:r>
              <a:rPr spc="-13" dirty="0">
                <a:latin typeface="Times New Roman"/>
                <a:cs typeface="Times New Roman"/>
              </a:rPr>
              <a:t>observable</a:t>
            </a:r>
            <a:r>
              <a:rPr spc="113" dirty="0">
                <a:latin typeface="Times New Roman"/>
                <a:cs typeface="Times New Roman"/>
              </a:rPr>
              <a:t> </a:t>
            </a:r>
            <a:r>
              <a:rPr spc="-7" dirty="0">
                <a:latin typeface="Times New Roman"/>
                <a:cs typeface="Times New Roman"/>
              </a:rPr>
              <a:t>behaviors</a:t>
            </a:r>
            <a:r>
              <a:rPr spc="200" dirty="0">
                <a:latin typeface="Times New Roman"/>
                <a:cs typeface="Times New Roman"/>
              </a:rPr>
              <a:t> </a:t>
            </a:r>
            <a:r>
              <a:rPr spc="-20" dirty="0">
                <a:latin typeface="Times New Roman"/>
                <a:cs typeface="Times New Roman"/>
              </a:rPr>
              <a:t>that</a:t>
            </a:r>
            <a:r>
              <a:rPr spc="127" dirty="0">
                <a:latin typeface="Times New Roman"/>
                <a:cs typeface="Times New Roman"/>
              </a:rPr>
              <a:t> </a:t>
            </a:r>
            <a:r>
              <a:rPr spc="-13" dirty="0">
                <a:latin typeface="Times New Roman"/>
                <a:cs typeface="Times New Roman"/>
              </a:rPr>
              <a:t>result</a:t>
            </a:r>
            <a:r>
              <a:rPr spc="127" dirty="0">
                <a:latin typeface="Times New Roman"/>
                <a:cs typeface="Times New Roman"/>
              </a:rPr>
              <a:t> </a:t>
            </a:r>
            <a:r>
              <a:rPr spc="7" dirty="0">
                <a:latin typeface="Times New Roman"/>
                <a:cs typeface="Times New Roman"/>
              </a:rPr>
              <a:t>from</a:t>
            </a:r>
            <a:r>
              <a:rPr spc="67" dirty="0">
                <a:latin typeface="Times New Roman"/>
                <a:cs typeface="Times New Roman"/>
              </a:rPr>
              <a:t> </a:t>
            </a:r>
            <a:r>
              <a:rPr lang="en-US" spc="-20" dirty="0">
                <a:latin typeface="Times New Roman"/>
                <a:cs typeface="Times New Roman"/>
              </a:rPr>
              <a:t>external stimuli. </a:t>
            </a:r>
            <a:r>
              <a:rPr spc="7" dirty="0">
                <a:latin typeface="Times New Roman"/>
                <a:cs typeface="Times New Roman"/>
              </a:rPr>
              <a:t>Two </a:t>
            </a:r>
            <a:r>
              <a:rPr spc="-20" dirty="0">
                <a:latin typeface="Times New Roman"/>
                <a:cs typeface="Times New Roman"/>
              </a:rPr>
              <a:t>prominent </a:t>
            </a:r>
            <a:r>
              <a:rPr spc="-13" dirty="0">
                <a:latin typeface="Times New Roman"/>
                <a:cs typeface="Times New Roman"/>
              </a:rPr>
              <a:t>theories </a:t>
            </a:r>
            <a:r>
              <a:rPr spc="-7" dirty="0">
                <a:latin typeface="Times New Roman"/>
                <a:cs typeface="Times New Roman"/>
              </a:rPr>
              <a:t>related to </a:t>
            </a:r>
            <a:r>
              <a:rPr spc="-13" dirty="0">
                <a:latin typeface="Times New Roman"/>
                <a:cs typeface="Times New Roman"/>
              </a:rPr>
              <a:t>behavioral learning </a:t>
            </a:r>
            <a:r>
              <a:rPr spc="-20" dirty="0">
                <a:latin typeface="Times New Roman"/>
                <a:cs typeface="Times New Roman"/>
              </a:rPr>
              <a:t>are</a:t>
            </a:r>
            <a:r>
              <a:rPr lang="en-US" spc="-20" dirty="0">
                <a:latin typeface="Times New Roman"/>
                <a:cs typeface="Times New Roman"/>
              </a:rPr>
              <a:t>:-</a:t>
            </a:r>
          </a:p>
          <a:p>
            <a:pPr marL="16087" algn="just">
              <a:buSzPct val="85714"/>
              <a:tabLst>
                <a:tab pos="424169" algn="l"/>
              </a:tabLst>
            </a:pPr>
            <a:r>
              <a:rPr lang="en-US" dirty="0">
                <a:latin typeface="Times New Roman"/>
                <a:cs typeface="Times New Roman"/>
              </a:rPr>
              <a:t>- Classical Conditioning: Individuals associate neutral stimulus with meaningful stimulus to elicit a response. </a:t>
            </a:r>
            <a:r>
              <a:rPr lang="en-US" dirty="0" err="1">
                <a:latin typeface="Times New Roman"/>
                <a:cs typeface="Times New Roman"/>
              </a:rPr>
              <a:t>Eg</a:t>
            </a:r>
            <a:r>
              <a:rPr lang="en-US" dirty="0">
                <a:latin typeface="Times New Roman"/>
                <a:cs typeface="Times New Roman"/>
              </a:rPr>
              <a:t>:-  experiments involving dogs associating a bell with food.</a:t>
            </a:r>
          </a:p>
          <a:p>
            <a:pPr marL="16087" algn="just">
              <a:buSzPct val="85714"/>
              <a:tabLst>
                <a:tab pos="424169" algn="l"/>
              </a:tabLst>
            </a:pPr>
            <a:r>
              <a:rPr lang="en-US" dirty="0">
                <a:latin typeface="Times New Roman"/>
                <a:cs typeface="Times New Roman"/>
              </a:rPr>
              <a:t>- Operant Conditioning: This involves learning through rewards and punishments. Consumers learn to repeat  behaviors that are rewarded and avoid those that are punished. For instance, loyalty programs that reward  customers for repeat purchases.</a:t>
            </a:r>
          </a:p>
          <a:p>
            <a:pPr marL="16087" algn="just">
              <a:buSzPct val="85714"/>
              <a:tabLst>
                <a:tab pos="424169" algn="l"/>
              </a:tabLst>
            </a:pPr>
            <a:r>
              <a:rPr lang="en-US" dirty="0">
                <a:latin typeface="Times New Roman"/>
                <a:cs typeface="Times New Roman"/>
              </a:rPr>
              <a:t>3. Experiential Learning: takes place through direct experiences, such as product/service usage. </a:t>
            </a:r>
          </a:p>
          <a:p>
            <a:pPr marL="16087" algn="just">
              <a:buSzPct val="85714"/>
              <a:tabLst>
                <a:tab pos="424169" algn="l"/>
              </a:tabLst>
            </a:pPr>
            <a:r>
              <a:rPr lang="en-US" dirty="0">
                <a:latin typeface="Times New Roman"/>
                <a:cs typeface="Times New Roman"/>
              </a:rPr>
              <a:t>4. Social Learning: Social media  platforms and online reviews. Collaborative learning, group activities, and peer  interactions.</a:t>
            </a:r>
          </a:p>
          <a:p>
            <a:pPr marL="16087" marR="19472" algn="just">
              <a:spcBef>
                <a:spcPts val="173"/>
              </a:spcBef>
              <a:buSzPct val="85714"/>
              <a:tabLst>
                <a:tab pos="424169" algn="l"/>
              </a:tabLst>
            </a:pPr>
            <a:r>
              <a:rPr lang="en-US" spc="-13" dirty="0">
                <a:latin typeface="Times New Roman"/>
                <a:cs typeface="Times New Roman"/>
              </a:rPr>
              <a:t>5. Observational </a:t>
            </a:r>
            <a:r>
              <a:rPr lang="en-US" dirty="0">
                <a:latin typeface="Times New Roman"/>
                <a:cs typeface="Times New Roman"/>
              </a:rPr>
              <a:t>Learning: type </a:t>
            </a:r>
            <a:r>
              <a:rPr lang="en-US" spc="33" dirty="0">
                <a:latin typeface="Times New Roman"/>
                <a:cs typeface="Times New Roman"/>
              </a:rPr>
              <a:t>of </a:t>
            </a:r>
            <a:r>
              <a:rPr lang="en-US" spc="-27" dirty="0">
                <a:latin typeface="Times New Roman"/>
                <a:cs typeface="Times New Roman"/>
              </a:rPr>
              <a:t>learning </a:t>
            </a:r>
            <a:r>
              <a:rPr lang="en-US" spc="20" dirty="0">
                <a:latin typeface="Times New Roman"/>
                <a:cs typeface="Times New Roman"/>
              </a:rPr>
              <a:t>occurs </a:t>
            </a:r>
            <a:r>
              <a:rPr lang="en-US" spc="-13" dirty="0">
                <a:latin typeface="Times New Roman"/>
                <a:cs typeface="Times New Roman"/>
              </a:rPr>
              <a:t>through </a:t>
            </a:r>
            <a:r>
              <a:rPr lang="en-US" spc="-20" dirty="0">
                <a:latin typeface="Times New Roman"/>
                <a:cs typeface="Times New Roman"/>
              </a:rPr>
              <a:t>observing and </a:t>
            </a:r>
            <a:r>
              <a:rPr lang="en-US" spc="-13" dirty="0">
                <a:latin typeface="Times New Roman"/>
                <a:cs typeface="Times New Roman"/>
              </a:rPr>
              <a:t> </a:t>
            </a:r>
            <a:r>
              <a:rPr lang="en-US" spc="-20" dirty="0">
                <a:latin typeface="Times New Roman"/>
                <a:cs typeface="Times New Roman"/>
              </a:rPr>
              <a:t>imitating</a:t>
            </a:r>
            <a:r>
              <a:rPr lang="en-US" spc="100" dirty="0">
                <a:latin typeface="Times New Roman"/>
                <a:cs typeface="Times New Roman"/>
              </a:rPr>
              <a:t> </a:t>
            </a:r>
            <a:r>
              <a:rPr lang="en-US" spc="13" dirty="0">
                <a:latin typeface="Times New Roman"/>
                <a:cs typeface="Times New Roman"/>
              </a:rPr>
              <a:t>the</a:t>
            </a:r>
            <a:r>
              <a:rPr lang="en-US" spc="113" dirty="0">
                <a:latin typeface="Times New Roman"/>
                <a:cs typeface="Times New Roman"/>
              </a:rPr>
              <a:t> </a:t>
            </a:r>
            <a:r>
              <a:rPr lang="en-US" spc="-7" dirty="0">
                <a:latin typeface="Times New Roman"/>
                <a:cs typeface="Times New Roman"/>
              </a:rPr>
              <a:t>behavior</a:t>
            </a:r>
            <a:r>
              <a:rPr lang="en-US" spc="133" dirty="0">
                <a:latin typeface="Times New Roman"/>
                <a:cs typeface="Times New Roman"/>
              </a:rPr>
              <a:t> </a:t>
            </a:r>
            <a:r>
              <a:rPr lang="en-US" spc="33" dirty="0">
                <a:latin typeface="Times New Roman"/>
                <a:cs typeface="Times New Roman"/>
              </a:rPr>
              <a:t>of</a:t>
            </a:r>
            <a:r>
              <a:rPr lang="en-US" spc="113" dirty="0">
                <a:latin typeface="Times New Roman"/>
                <a:cs typeface="Times New Roman"/>
              </a:rPr>
              <a:t> </a:t>
            </a:r>
            <a:r>
              <a:rPr lang="en-US" dirty="0">
                <a:latin typeface="Times New Roman"/>
                <a:cs typeface="Times New Roman"/>
              </a:rPr>
              <a:t>others. </a:t>
            </a:r>
            <a:r>
              <a:rPr lang="en-US" spc="-27" dirty="0" err="1">
                <a:latin typeface="Times New Roman"/>
                <a:cs typeface="Times New Roman"/>
              </a:rPr>
              <a:t>Eg</a:t>
            </a:r>
            <a:r>
              <a:rPr lang="en-US" spc="-27" dirty="0">
                <a:latin typeface="Times New Roman"/>
                <a:cs typeface="Times New Roman"/>
              </a:rPr>
              <a:t>:-</a:t>
            </a:r>
            <a:r>
              <a:rPr lang="en-US" spc="180" dirty="0">
                <a:latin typeface="Times New Roman"/>
                <a:cs typeface="Times New Roman"/>
              </a:rPr>
              <a:t> </a:t>
            </a:r>
            <a:r>
              <a:rPr lang="en-US" spc="-27" dirty="0">
                <a:latin typeface="Times New Roman"/>
                <a:cs typeface="Times New Roman"/>
              </a:rPr>
              <a:t>children</a:t>
            </a:r>
            <a:r>
              <a:rPr lang="en-US" spc="207" dirty="0">
                <a:latin typeface="Times New Roman"/>
                <a:cs typeface="Times New Roman"/>
              </a:rPr>
              <a:t> </a:t>
            </a:r>
            <a:r>
              <a:rPr lang="en-US" spc="-40" dirty="0">
                <a:latin typeface="Times New Roman"/>
                <a:cs typeface="Times New Roman"/>
              </a:rPr>
              <a:t>learned</a:t>
            </a:r>
            <a:r>
              <a:rPr lang="en-US" spc="193" dirty="0">
                <a:latin typeface="Times New Roman"/>
                <a:cs typeface="Times New Roman"/>
              </a:rPr>
              <a:t> </a:t>
            </a:r>
            <a:r>
              <a:rPr lang="en-US" spc="-20" dirty="0">
                <a:latin typeface="Times New Roman"/>
                <a:cs typeface="Times New Roman"/>
              </a:rPr>
              <a:t>aggressive</a:t>
            </a:r>
            <a:r>
              <a:rPr lang="en-US" spc="213" dirty="0">
                <a:latin typeface="Times New Roman"/>
                <a:cs typeface="Times New Roman"/>
              </a:rPr>
              <a:t> </a:t>
            </a:r>
            <a:r>
              <a:rPr lang="en-US" spc="-20" dirty="0">
                <a:latin typeface="Times New Roman"/>
                <a:cs typeface="Times New Roman"/>
              </a:rPr>
              <a:t>behaviors</a:t>
            </a:r>
            <a:r>
              <a:rPr lang="en-US" spc="113" dirty="0">
                <a:latin typeface="Times New Roman"/>
                <a:cs typeface="Times New Roman"/>
              </a:rPr>
              <a:t> </a:t>
            </a:r>
            <a:r>
              <a:rPr lang="en-US" spc="40" dirty="0">
                <a:latin typeface="Times New Roman"/>
                <a:cs typeface="Times New Roman"/>
              </a:rPr>
              <a:t>by</a:t>
            </a:r>
            <a:r>
              <a:rPr lang="en-US" spc="-13" dirty="0">
                <a:latin typeface="Times New Roman"/>
                <a:cs typeface="Times New Roman"/>
              </a:rPr>
              <a:t> </a:t>
            </a:r>
            <a:r>
              <a:rPr lang="en-US" spc="-7" dirty="0">
                <a:latin typeface="Times New Roman"/>
                <a:cs typeface="Times New Roman"/>
              </a:rPr>
              <a:t>observing</a:t>
            </a:r>
            <a:r>
              <a:rPr lang="en-US" spc="-20" dirty="0">
                <a:latin typeface="Times New Roman"/>
                <a:cs typeface="Times New Roman"/>
              </a:rPr>
              <a:t> </a:t>
            </a:r>
            <a:r>
              <a:rPr lang="en-US" spc="-13" dirty="0">
                <a:latin typeface="Times New Roman"/>
                <a:cs typeface="Times New Roman"/>
              </a:rPr>
              <a:t>adults.</a:t>
            </a:r>
          </a:p>
          <a:p>
            <a:pPr marL="16087" marR="6773" algn="just">
              <a:spcBef>
                <a:spcPts val="173"/>
              </a:spcBef>
              <a:buSzPct val="85714"/>
              <a:tabLst>
                <a:tab pos="424169" algn="l"/>
              </a:tabLst>
            </a:pPr>
            <a:r>
              <a:rPr lang="en-US" spc="7" dirty="0">
                <a:latin typeface="Times New Roman"/>
                <a:cs typeface="Times New Roman"/>
              </a:rPr>
              <a:t>6. Motor </a:t>
            </a:r>
            <a:r>
              <a:rPr lang="en-US" spc="-20" dirty="0">
                <a:latin typeface="Times New Roman"/>
                <a:cs typeface="Times New Roman"/>
              </a:rPr>
              <a:t>Learning: </a:t>
            </a:r>
            <a:r>
              <a:rPr lang="en-US" spc="7" dirty="0">
                <a:latin typeface="Times New Roman"/>
                <a:cs typeface="Times New Roman"/>
              </a:rPr>
              <a:t>Motor </a:t>
            </a:r>
            <a:r>
              <a:rPr lang="en-US" spc="-13" dirty="0">
                <a:latin typeface="Times New Roman"/>
                <a:cs typeface="Times New Roman"/>
              </a:rPr>
              <a:t>learning involves acquiring </a:t>
            </a:r>
            <a:r>
              <a:rPr lang="en-US" spc="-20" dirty="0">
                <a:latin typeface="Times New Roman"/>
                <a:cs typeface="Times New Roman"/>
              </a:rPr>
              <a:t>and </a:t>
            </a:r>
            <a:r>
              <a:rPr lang="en-US" spc="-13" dirty="0">
                <a:latin typeface="Times New Roman"/>
                <a:cs typeface="Times New Roman"/>
              </a:rPr>
              <a:t>refining </a:t>
            </a:r>
            <a:r>
              <a:rPr lang="en-US" spc="7" dirty="0">
                <a:latin typeface="Times New Roman"/>
                <a:cs typeface="Times New Roman"/>
              </a:rPr>
              <a:t>motor </a:t>
            </a:r>
            <a:r>
              <a:rPr lang="en-US" spc="-20" dirty="0">
                <a:latin typeface="Times New Roman"/>
                <a:cs typeface="Times New Roman"/>
              </a:rPr>
              <a:t>skills </a:t>
            </a:r>
            <a:r>
              <a:rPr lang="en-US" spc="-13" dirty="0">
                <a:latin typeface="Times New Roman"/>
                <a:cs typeface="Times New Roman"/>
              </a:rPr>
              <a:t>through </a:t>
            </a:r>
            <a:r>
              <a:rPr lang="en-US" dirty="0">
                <a:latin typeface="Times New Roman"/>
                <a:cs typeface="Times New Roman"/>
              </a:rPr>
              <a:t>practice </a:t>
            </a:r>
            <a:r>
              <a:rPr lang="en-US" spc="-20" dirty="0">
                <a:latin typeface="Times New Roman"/>
                <a:cs typeface="Times New Roman"/>
              </a:rPr>
              <a:t>and repetition </a:t>
            </a:r>
            <a:r>
              <a:rPr lang="en-US" spc="13" dirty="0">
                <a:latin typeface="Times New Roman"/>
                <a:cs typeface="Times New Roman"/>
              </a:rPr>
              <a:t>for </a:t>
            </a:r>
            <a:r>
              <a:rPr lang="en-US" spc="-20" dirty="0">
                <a:latin typeface="Times New Roman"/>
                <a:cs typeface="Times New Roman"/>
              </a:rPr>
              <a:t>developing</a:t>
            </a:r>
            <a:r>
              <a:rPr lang="en-US" spc="-13" dirty="0">
                <a:latin typeface="Times New Roman"/>
                <a:cs typeface="Times New Roman"/>
              </a:rPr>
              <a:t> </a:t>
            </a:r>
            <a:r>
              <a:rPr lang="en-US" spc="7" dirty="0">
                <a:latin typeface="Times New Roman"/>
                <a:cs typeface="Times New Roman"/>
              </a:rPr>
              <a:t>physical </a:t>
            </a:r>
            <a:r>
              <a:rPr lang="en-US" spc="-7" dirty="0">
                <a:latin typeface="Times New Roman"/>
                <a:cs typeface="Times New Roman"/>
              </a:rPr>
              <a:t>abilities,</a:t>
            </a:r>
            <a:r>
              <a:rPr lang="en-US" dirty="0">
                <a:latin typeface="Times New Roman"/>
                <a:cs typeface="Times New Roman"/>
              </a:rPr>
              <a:t> </a:t>
            </a:r>
            <a:r>
              <a:rPr lang="en-US" spc="27" dirty="0">
                <a:latin typeface="Times New Roman"/>
                <a:cs typeface="Times New Roman"/>
              </a:rPr>
              <a:t>such </a:t>
            </a:r>
            <a:r>
              <a:rPr lang="en-US" spc="-60" dirty="0">
                <a:latin typeface="Times New Roman"/>
                <a:cs typeface="Times New Roman"/>
              </a:rPr>
              <a:t>as</a:t>
            </a:r>
            <a:r>
              <a:rPr lang="en-US" spc="-53" dirty="0">
                <a:latin typeface="Times New Roman"/>
                <a:cs typeface="Times New Roman"/>
              </a:rPr>
              <a:t> </a:t>
            </a:r>
            <a:r>
              <a:rPr lang="en-US" spc="-40" dirty="0">
                <a:latin typeface="Times New Roman"/>
                <a:cs typeface="Times New Roman"/>
              </a:rPr>
              <a:t>riding</a:t>
            </a:r>
            <a:r>
              <a:rPr lang="en-US" spc="-33" dirty="0">
                <a:latin typeface="Times New Roman"/>
                <a:cs typeface="Times New Roman"/>
              </a:rPr>
              <a:t> </a:t>
            </a:r>
            <a:r>
              <a:rPr lang="en-US" spc="13" dirty="0">
                <a:latin typeface="Times New Roman"/>
                <a:cs typeface="Times New Roman"/>
              </a:rPr>
              <a:t>a </a:t>
            </a:r>
            <a:r>
              <a:rPr lang="en-US" spc="-7" dirty="0">
                <a:latin typeface="Times New Roman"/>
                <a:cs typeface="Times New Roman"/>
              </a:rPr>
              <a:t>bike,</a:t>
            </a:r>
            <a:r>
              <a:rPr lang="en-US" dirty="0">
                <a:latin typeface="Times New Roman"/>
                <a:cs typeface="Times New Roman"/>
              </a:rPr>
              <a:t> </a:t>
            </a:r>
            <a:r>
              <a:rPr lang="en-US" spc="-13" dirty="0">
                <a:latin typeface="Times New Roman"/>
                <a:cs typeface="Times New Roman"/>
              </a:rPr>
              <a:t>playing </a:t>
            </a:r>
            <a:r>
              <a:rPr lang="en-US" spc="13" dirty="0">
                <a:latin typeface="Times New Roman"/>
                <a:cs typeface="Times New Roman"/>
              </a:rPr>
              <a:t>a musical </a:t>
            </a:r>
            <a:r>
              <a:rPr lang="en-US" spc="20" dirty="0">
                <a:latin typeface="Times New Roman"/>
                <a:cs typeface="Times New Roman"/>
              </a:rPr>
              <a:t> </a:t>
            </a:r>
            <a:r>
              <a:rPr lang="en-US" spc="-33" dirty="0">
                <a:latin typeface="Times New Roman"/>
                <a:cs typeface="Times New Roman"/>
              </a:rPr>
              <a:t>instrument,</a:t>
            </a:r>
            <a:r>
              <a:rPr lang="en-US" spc="260" dirty="0">
                <a:latin typeface="Times New Roman"/>
                <a:cs typeface="Times New Roman"/>
              </a:rPr>
              <a:t> </a:t>
            </a:r>
            <a:r>
              <a:rPr lang="en-US" spc="33" dirty="0">
                <a:latin typeface="Times New Roman"/>
                <a:cs typeface="Times New Roman"/>
              </a:rPr>
              <a:t>or</a:t>
            </a:r>
            <a:r>
              <a:rPr lang="en-US" spc="-107" dirty="0">
                <a:latin typeface="Times New Roman"/>
                <a:cs typeface="Times New Roman"/>
              </a:rPr>
              <a:t> </a:t>
            </a:r>
            <a:r>
              <a:rPr lang="en-US" spc="-27" dirty="0">
                <a:latin typeface="Times New Roman"/>
                <a:cs typeface="Times New Roman"/>
              </a:rPr>
              <a:t>mastering</a:t>
            </a:r>
            <a:r>
              <a:rPr lang="en-US" spc="272" dirty="0">
                <a:latin typeface="Times New Roman"/>
                <a:cs typeface="Times New Roman"/>
              </a:rPr>
              <a:t> </a:t>
            </a:r>
            <a:r>
              <a:rPr lang="en-US" spc="13" dirty="0">
                <a:latin typeface="Times New Roman"/>
                <a:cs typeface="Times New Roman"/>
              </a:rPr>
              <a:t>a</a:t>
            </a:r>
            <a:r>
              <a:rPr lang="en-US" spc="-13" dirty="0">
                <a:latin typeface="Times New Roman"/>
                <a:cs typeface="Times New Roman"/>
              </a:rPr>
              <a:t> </a:t>
            </a:r>
            <a:r>
              <a:rPr lang="en-US" spc="20" dirty="0">
                <a:latin typeface="Times New Roman"/>
                <a:cs typeface="Times New Roman"/>
              </a:rPr>
              <a:t>sport.</a:t>
            </a:r>
            <a:endParaRPr lang="en-US" dirty="0">
              <a:latin typeface="Times New Roman"/>
              <a:cs typeface="Times New Roman"/>
            </a:endParaRPr>
          </a:p>
          <a:p>
            <a:r>
              <a:rPr lang="en-US" dirty="0">
                <a:latin typeface="Times New Roman"/>
                <a:cs typeface="Times New Roman"/>
              </a:rPr>
              <a:t>7. Emotional</a:t>
            </a:r>
            <a:r>
              <a:rPr lang="en-US" spc="27" dirty="0">
                <a:latin typeface="Times New Roman"/>
                <a:cs typeface="Times New Roman"/>
              </a:rPr>
              <a:t> </a:t>
            </a:r>
            <a:r>
              <a:rPr lang="en-US" dirty="0">
                <a:latin typeface="Times New Roman"/>
                <a:cs typeface="Times New Roman"/>
              </a:rPr>
              <a:t>Learning:</a:t>
            </a:r>
            <a:r>
              <a:rPr lang="en-US" spc="20" dirty="0">
                <a:latin typeface="Times New Roman"/>
                <a:cs typeface="Times New Roman"/>
              </a:rPr>
              <a:t> </a:t>
            </a:r>
            <a:r>
              <a:rPr lang="en-US" spc="7" dirty="0">
                <a:latin typeface="Times New Roman"/>
                <a:cs typeface="Times New Roman"/>
              </a:rPr>
              <a:t>Emotional</a:t>
            </a:r>
            <a:r>
              <a:rPr lang="en-US" spc="140" dirty="0">
                <a:latin typeface="Times New Roman"/>
                <a:cs typeface="Times New Roman"/>
              </a:rPr>
              <a:t> </a:t>
            </a:r>
            <a:r>
              <a:rPr lang="en-US" spc="-13" dirty="0">
                <a:latin typeface="Times New Roman"/>
                <a:cs typeface="Times New Roman"/>
              </a:rPr>
              <a:t>learning</a:t>
            </a:r>
            <a:r>
              <a:rPr lang="en-US" spc="193" dirty="0">
                <a:latin typeface="Times New Roman"/>
                <a:cs typeface="Times New Roman"/>
              </a:rPr>
              <a:t> </a:t>
            </a:r>
            <a:r>
              <a:rPr lang="en-US" spc="-20" dirty="0">
                <a:latin typeface="Times New Roman"/>
                <a:cs typeface="Times New Roman"/>
              </a:rPr>
              <a:t>involves</a:t>
            </a:r>
            <a:r>
              <a:rPr lang="en-US" spc="220" dirty="0">
                <a:latin typeface="Times New Roman"/>
                <a:cs typeface="Times New Roman"/>
              </a:rPr>
              <a:t> </a:t>
            </a:r>
            <a:r>
              <a:rPr lang="en-US" spc="-20" dirty="0">
                <a:latin typeface="Times New Roman"/>
                <a:cs typeface="Times New Roman"/>
              </a:rPr>
              <a:t>the</a:t>
            </a:r>
            <a:r>
              <a:rPr lang="en-US" spc="107" dirty="0">
                <a:latin typeface="Times New Roman"/>
                <a:cs typeface="Times New Roman"/>
              </a:rPr>
              <a:t> </a:t>
            </a:r>
            <a:r>
              <a:rPr lang="en-US" dirty="0">
                <a:latin typeface="Times New Roman"/>
                <a:cs typeface="Times New Roman"/>
              </a:rPr>
              <a:t>acquisition</a:t>
            </a:r>
            <a:r>
              <a:rPr lang="en-US" spc="120" dirty="0">
                <a:latin typeface="Times New Roman"/>
                <a:cs typeface="Times New Roman"/>
              </a:rPr>
              <a:t> </a:t>
            </a:r>
            <a:r>
              <a:rPr lang="en-US" spc="33" dirty="0">
                <a:latin typeface="Times New Roman"/>
                <a:cs typeface="Times New Roman"/>
              </a:rPr>
              <a:t>of</a:t>
            </a:r>
            <a:r>
              <a:rPr lang="en-US" spc="120" dirty="0">
                <a:latin typeface="Times New Roman"/>
                <a:cs typeface="Times New Roman"/>
              </a:rPr>
              <a:t> </a:t>
            </a:r>
            <a:r>
              <a:rPr lang="en-US" spc="-13" dirty="0">
                <a:latin typeface="Times New Roman"/>
                <a:cs typeface="Times New Roman"/>
              </a:rPr>
              <a:t>emotional</a:t>
            </a:r>
            <a:r>
              <a:rPr lang="en-US" spc="127" dirty="0">
                <a:latin typeface="Times New Roman"/>
                <a:cs typeface="Times New Roman"/>
              </a:rPr>
              <a:t> </a:t>
            </a:r>
            <a:r>
              <a:rPr lang="en-US" spc="13" dirty="0">
                <a:latin typeface="Times New Roman"/>
                <a:cs typeface="Times New Roman"/>
              </a:rPr>
              <a:t>responses,</a:t>
            </a:r>
            <a:r>
              <a:rPr lang="en-US" spc="67" dirty="0">
                <a:latin typeface="Times New Roman"/>
                <a:cs typeface="Times New Roman"/>
              </a:rPr>
              <a:t> </a:t>
            </a:r>
            <a:r>
              <a:rPr lang="en-US" spc="27" dirty="0">
                <a:latin typeface="Times New Roman"/>
                <a:cs typeface="Times New Roman"/>
              </a:rPr>
              <a:t>such</a:t>
            </a:r>
            <a:r>
              <a:rPr lang="en-US" spc="107" dirty="0">
                <a:latin typeface="Times New Roman"/>
                <a:cs typeface="Times New Roman"/>
              </a:rPr>
              <a:t> </a:t>
            </a:r>
            <a:r>
              <a:rPr lang="en-US" spc="-13" dirty="0">
                <a:latin typeface="Times New Roman"/>
                <a:cs typeface="Times New Roman"/>
              </a:rPr>
              <a:t>as</a:t>
            </a:r>
            <a:r>
              <a:rPr lang="en-US" spc="100" dirty="0">
                <a:latin typeface="Times New Roman"/>
                <a:cs typeface="Times New Roman"/>
              </a:rPr>
              <a:t> </a:t>
            </a:r>
            <a:r>
              <a:rPr lang="en-US" spc="-27" dirty="0">
                <a:latin typeface="Times New Roman"/>
                <a:cs typeface="Times New Roman"/>
              </a:rPr>
              <a:t>fear,</a:t>
            </a:r>
            <a:r>
              <a:rPr lang="en-US" spc="180" dirty="0">
                <a:latin typeface="Times New Roman"/>
                <a:cs typeface="Times New Roman"/>
              </a:rPr>
              <a:t> </a:t>
            </a:r>
            <a:r>
              <a:rPr lang="en-US" spc="-27" dirty="0">
                <a:latin typeface="Times New Roman"/>
                <a:cs typeface="Times New Roman"/>
              </a:rPr>
              <a:t>joy,</a:t>
            </a:r>
            <a:r>
              <a:rPr lang="en-US" dirty="0">
                <a:latin typeface="Times New Roman"/>
                <a:cs typeface="Times New Roman"/>
              </a:rPr>
              <a:t> </a:t>
            </a:r>
            <a:r>
              <a:rPr lang="en-US" spc="40" dirty="0">
                <a:latin typeface="Times New Roman"/>
                <a:cs typeface="Times New Roman"/>
              </a:rPr>
              <a:t>or</a:t>
            </a:r>
            <a:r>
              <a:rPr lang="en-US" spc="407" dirty="0">
                <a:latin typeface="Times New Roman"/>
                <a:cs typeface="Times New Roman"/>
              </a:rPr>
              <a:t> </a:t>
            </a:r>
            <a:r>
              <a:rPr lang="en-US" spc="7" dirty="0">
                <a:latin typeface="Times New Roman"/>
                <a:cs typeface="Times New Roman"/>
              </a:rPr>
              <a:t>sadness,  </a:t>
            </a:r>
            <a:r>
              <a:rPr lang="en-US" spc="-13" dirty="0">
                <a:latin typeface="Times New Roman"/>
                <a:cs typeface="Times New Roman"/>
              </a:rPr>
              <a:t>through</a:t>
            </a:r>
            <a:r>
              <a:rPr lang="en-US" spc="500" dirty="0">
                <a:latin typeface="Times New Roman"/>
                <a:cs typeface="Times New Roman"/>
              </a:rPr>
              <a:t> </a:t>
            </a:r>
            <a:r>
              <a:rPr lang="en-US" spc="-13" dirty="0">
                <a:latin typeface="Times New Roman"/>
                <a:cs typeface="Times New Roman"/>
              </a:rPr>
              <a:t>experiences</a:t>
            </a:r>
          </a:p>
          <a:p>
            <a:r>
              <a:rPr lang="en-US" spc="-7" dirty="0">
                <a:latin typeface="Times New Roman"/>
                <a:cs typeface="Times New Roman"/>
              </a:rPr>
              <a:t>8. Cultural Learning: Acknowledges  and incorporates diverse cultural backgrounds, promoting inclusive and meaningful learning experiences.</a:t>
            </a:r>
          </a:p>
          <a:p>
            <a:r>
              <a:rPr lang="en-US" sz="1800" spc="-7" dirty="0">
                <a:latin typeface="Times New Roman"/>
                <a:cs typeface="Times New Roman"/>
              </a:rPr>
              <a:t>9. Technological Dimension: Involves the integration of digital tools, online resources, and educational technologies  to enhance and support the learning process.</a:t>
            </a:r>
          </a:p>
          <a:p>
            <a:endParaRPr lang="en-US"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1040</Words>
  <Application>Microsoft Office PowerPoint</Application>
  <PresentationFormat>Widescreen</PresentationFormat>
  <Paragraphs>55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2.5 Components of perception &amp; Perception level</vt:lpstr>
      <vt:lpstr>2.4 Theories of perception</vt:lpstr>
      <vt:lpstr>2.6 Challenges in formulating consumer  perception</vt:lpstr>
      <vt:lpstr>2.7 Perception, semiotics and positioning</vt:lpstr>
      <vt:lpstr>2.10 Meaning/Dimensions of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Aastha Kumar</dc:creator>
  <cp:lastModifiedBy>Aastha Kumar</cp:lastModifiedBy>
  <cp:revision>23</cp:revision>
  <dcterms:created xsi:type="dcterms:W3CDTF">2024-01-24T16:37:07Z</dcterms:created>
  <dcterms:modified xsi:type="dcterms:W3CDTF">2024-05-13T19:21:02Z</dcterms:modified>
</cp:coreProperties>
</file>