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308" r:id="rId2"/>
    <p:sldId id="311" r:id="rId3"/>
    <p:sldId id="312" r:id="rId4"/>
    <p:sldId id="313" r:id="rId5"/>
    <p:sldId id="317" r:id="rId6"/>
    <p:sldId id="319" r:id="rId7"/>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574" autoAdjust="0"/>
  </p:normalViewPr>
  <p:slideViewPr>
    <p:cSldViewPr>
      <p:cViewPr varScale="1">
        <p:scale>
          <a:sx n="89" d="100"/>
          <a:sy n="89" d="100"/>
        </p:scale>
        <p:origin x="62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B931A3D7-9A16-439F-967F-5F62363A6A9B}"/>
    <pc:docChg chg="modSld">
      <pc:chgData name="Aastha Kumar" userId="f94225b3-263d-47de-91f3-c17c89a7eef3" providerId="ADAL" clId="{B931A3D7-9A16-439F-967F-5F62363A6A9B}" dt="2024-05-13T19:36:18.126" v="6" actId="20577"/>
      <pc:docMkLst>
        <pc:docMk/>
      </pc:docMkLst>
      <pc:sldChg chg="modSp mod">
        <pc:chgData name="Aastha Kumar" userId="f94225b3-263d-47de-91f3-c17c89a7eef3" providerId="ADAL" clId="{B931A3D7-9A16-439F-967F-5F62363A6A9B}" dt="2024-05-13T19:36:18.126" v="6" actId="20577"/>
        <pc:sldMkLst>
          <pc:docMk/>
          <pc:sldMk cId="0" sldId="308"/>
        </pc:sldMkLst>
        <pc:spChg chg="mod">
          <ac:chgData name="Aastha Kumar" userId="f94225b3-263d-47de-91f3-c17c89a7eef3" providerId="ADAL" clId="{B931A3D7-9A16-439F-967F-5F62363A6A9B}" dt="2024-05-13T19:36:18.126" v="6" actId="20577"/>
          <ac:spMkLst>
            <pc:docMk/>
            <pc:sldMk cId="0" sldId="308"/>
            <ac:spMk id="7" creationId="{00000000-0000-0000-0000-000000000000}"/>
          </ac:spMkLst>
        </pc:spChg>
      </pc:sldChg>
      <pc:sldChg chg="modSp mod">
        <pc:chgData name="Aastha Kumar" userId="f94225b3-263d-47de-91f3-c17c89a7eef3" providerId="ADAL" clId="{B931A3D7-9A16-439F-967F-5F62363A6A9B}" dt="2024-05-13T16:05:31.591" v="3" actId="20577"/>
        <pc:sldMkLst>
          <pc:docMk/>
          <pc:sldMk cId="0" sldId="312"/>
        </pc:sldMkLst>
        <pc:spChg chg="mod">
          <ac:chgData name="Aastha Kumar" userId="f94225b3-263d-47de-91f3-c17c89a7eef3" providerId="ADAL" clId="{B931A3D7-9A16-439F-967F-5F62363A6A9B}" dt="2024-05-13T16:05:31.591" v="3" actId="20577"/>
          <ac:spMkLst>
            <pc:docMk/>
            <pc:sldMk cId="0" sldId="312"/>
            <ac:spMk id="3" creationId="{00000000-0000-0000-0000-000000000000}"/>
          </ac:spMkLst>
        </pc:spChg>
      </pc:sldChg>
      <pc:sldChg chg="modSp mod">
        <pc:chgData name="Aastha Kumar" userId="f94225b3-263d-47de-91f3-c17c89a7eef3" providerId="ADAL" clId="{B931A3D7-9A16-439F-967F-5F62363A6A9B}" dt="2024-05-13T16:08:27.070" v="5" actId="5793"/>
        <pc:sldMkLst>
          <pc:docMk/>
          <pc:sldMk cId="0" sldId="319"/>
        </pc:sldMkLst>
        <pc:spChg chg="mod">
          <ac:chgData name="Aastha Kumar" userId="f94225b3-263d-47de-91f3-c17c89a7eef3" providerId="ADAL" clId="{B931A3D7-9A16-439F-967F-5F62363A6A9B}" dt="2024-05-13T16:08:27.070" v="5" actId="5793"/>
          <ac:spMkLst>
            <pc:docMk/>
            <pc:sldMk cId="0" sldId="319"/>
            <ac:spMk id="11" creationId="{00000000-0000-0000-0000-000000000000}"/>
          </ac:spMkLst>
        </pc:spChg>
      </pc:sldChg>
    </pc:docChg>
  </pc:docChgLst>
  <pc:docChgLst>
    <pc:chgData name="Aastha Kumar" userId="f94225b3-263d-47de-91f3-c17c89a7eef3" providerId="ADAL" clId="{209AF7C7-D542-4309-863F-2CFA89DA5FBF}"/>
    <pc:docChg chg="undo redo custSel addSld delSld modSld sldOrd modMainMaster">
      <pc:chgData name="Aastha Kumar" userId="f94225b3-263d-47de-91f3-c17c89a7eef3" providerId="ADAL" clId="{209AF7C7-D542-4309-863F-2CFA89DA5FBF}" dt="2024-02-14T07:37:34.150" v="1354" actId="20577"/>
      <pc:docMkLst>
        <pc:docMk/>
      </pc:docMkLst>
      <pc:sldChg chg="add del">
        <pc:chgData name="Aastha Kumar" userId="f94225b3-263d-47de-91f3-c17c89a7eef3" providerId="ADAL" clId="{209AF7C7-D542-4309-863F-2CFA89DA5FBF}" dt="2024-02-13T12:28:55.685" v="50" actId="47"/>
        <pc:sldMkLst>
          <pc:docMk/>
          <pc:sldMk cId="0" sldId="256"/>
        </pc:sldMkLst>
      </pc:sldChg>
      <pc:sldChg chg="add del">
        <pc:chgData name="Aastha Kumar" userId="f94225b3-263d-47de-91f3-c17c89a7eef3" providerId="ADAL" clId="{209AF7C7-D542-4309-863F-2CFA89DA5FBF}" dt="2024-02-13T12:28:55.685" v="50" actId="47"/>
        <pc:sldMkLst>
          <pc:docMk/>
          <pc:sldMk cId="0" sldId="257"/>
        </pc:sldMkLst>
      </pc:sldChg>
      <pc:sldChg chg="add del">
        <pc:chgData name="Aastha Kumar" userId="f94225b3-263d-47de-91f3-c17c89a7eef3" providerId="ADAL" clId="{209AF7C7-D542-4309-863F-2CFA89DA5FBF}" dt="2024-02-13T12:28:55.685" v="50" actId="47"/>
        <pc:sldMkLst>
          <pc:docMk/>
          <pc:sldMk cId="0" sldId="258"/>
        </pc:sldMkLst>
      </pc:sldChg>
      <pc:sldChg chg="add del">
        <pc:chgData name="Aastha Kumar" userId="f94225b3-263d-47de-91f3-c17c89a7eef3" providerId="ADAL" clId="{209AF7C7-D542-4309-863F-2CFA89DA5FBF}" dt="2024-02-13T12:28:55.685" v="50" actId="47"/>
        <pc:sldMkLst>
          <pc:docMk/>
          <pc:sldMk cId="0" sldId="259"/>
        </pc:sldMkLst>
      </pc:sldChg>
      <pc:sldChg chg="add del">
        <pc:chgData name="Aastha Kumar" userId="f94225b3-263d-47de-91f3-c17c89a7eef3" providerId="ADAL" clId="{209AF7C7-D542-4309-863F-2CFA89DA5FBF}" dt="2024-02-13T12:28:55.685" v="50" actId="47"/>
        <pc:sldMkLst>
          <pc:docMk/>
          <pc:sldMk cId="0" sldId="260"/>
        </pc:sldMkLst>
      </pc:sldChg>
      <pc:sldChg chg="add del">
        <pc:chgData name="Aastha Kumar" userId="f94225b3-263d-47de-91f3-c17c89a7eef3" providerId="ADAL" clId="{209AF7C7-D542-4309-863F-2CFA89DA5FBF}" dt="2024-02-13T12:28:55.685" v="50" actId="47"/>
        <pc:sldMkLst>
          <pc:docMk/>
          <pc:sldMk cId="0" sldId="261"/>
        </pc:sldMkLst>
      </pc:sldChg>
      <pc:sldChg chg="add del">
        <pc:chgData name="Aastha Kumar" userId="f94225b3-263d-47de-91f3-c17c89a7eef3" providerId="ADAL" clId="{209AF7C7-D542-4309-863F-2CFA89DA5FBF}" dt="2024-02-13T12:28:55.685" v="50" actId="47"/>
        <pc:sldMkLst>
          <pc:docMk/>
          <pc:sldMk cId="0" sldId="262"/>
        </pc:sldMkLst>
      </pc:sldChg>
      <pc:sldChg chg="add del">
        <pc:chgData name="Aastha Kumar" userId="f94225b3-263d-47de-91f3-c17c89a7eef3" providerId="ADAL" clId="{209AF7C7-D542-4309-863F-2CFA89DA5FBF}" dt="2024-02-13T12:28:55.685" v="50" actId="47"/>
        <pc:sldMkLst>
          <pc:docMk/>
          <pc:sldMk cId="0" sldId="263"/>
        </pc:sldMkLst>
      </pc:sldChg>
      <pc:sldChg chg="add del">
        <pc:chgData name="Aastha Kumar" userId="f94225b3-263d-47de-91f3-c17c89a7eef3" providerId="ADAL" clId="{209AF7C7-D542-4309-863F-2CFA89DA5FBF}" dt="2024-02-13T12:28:55.685" v="50" actId="47"/>
        <pc:sldMkLst>
          <pc:docMk/>
          <pc:sldMk cId="0" sldId="264"/>
        </pc:sldMkLst>
      </pc:sldChg>
      <pc:sldChg chg="add del">
        <pc:chgData name="Aastha Kumar" userId="f94225b3-263d-47de-91f3-c17c89a7eef3" providerId="ADAL" clId="{209AF7C7-D542-4309-863F-2CFA89DA5FBF}" dt="2024-02-13T12:28:55.685" v="50" actId="47"/>
        <pc:sldMkLst>
          <pc:docMk/>
          <pc:sldMk cId="0" sldId="265"/>
        </pc:sldMkLst>
      </pc:sldChg>
      <pc:sldChg chg="add del">
        <pc:chgData name="Aastha Kumar" userId="f94225b3-263d-47de-91f3-c17c89a7eef3" providerId="ADAL" clId="{209AF7C7-D542-4309-863F-2CFA89DA5FBF}" dt="2024-02-13T12:28:55.685" v="50" actId="47"/>
        <pc:sldMkLst>
          <pc:docMk/>
          <pc:sldMk cId="0" sldId="266"/>
        </pc:sldMkLst>
      </pc:sldChg>
      <pc:sldChg chg="add del">
        <pc:chgData name="Aastha Kumar" userId="f94225b3-263d-47de-91f3-c17c89a7eef3" providerId="ADAL" clId="{209AF7C7-D542-4309-863F-2CFA89DA5FBF}" dt="2024-02-13T12:28:55.685" v="50" actId="47"/>
        <pc:sldMkLst>
          <pc:docMk/>
          <pc:sldMk cId="0" sldId="267"/>
        </pc:sldMkLst>
      </pc:sldChg>
      <pc:sldChg chg="add del">
        <pc:chgData name="Aastha Kumar" userId="f94225b3-263d-47de-91f3-c17c89a7eef3" providerId="ADAL" clId="{209AF7C7-D542-4309-863F-2CFA89DA5FBF}" dt="2024-02-13T12:28:55.685" v="50" actId="47"/>
        <pc:sldMkLst>
          <pc:docMk/>
          <pc:sldMk cId="0" sldId="268"/>
        </pc:sldMkLst>
      </pc:sldChg>
      <pc:sldChg chg="add del">
        <pc:chgData name="Aastha Kumar" userId="f94225b3-263d-47de-91f3-c17c89a7eef3" providerId="ADAL" clId="{209AF7C7-D542-4309-863F-2CFA89DA5FBF}" dt="2024-02-13T12:28:55.685" v="50" actId="47"/>
        <pc:sldMkLst>
          <pc:docMk/>
          <pc:sldMk cId="0" sldId="269"/>
        </pc:sldMkLst>
      </pc:sldChg>
      <pc:sldChg chg="add del">
        <pc:chgData name="Aastha Kumar" userId="f94225b3-263d-47de-91f3-c17c89a7eef3" providerId="ADAL" clId="{209AF7C7-D542-4309-863F-2CFA89DA5FBF}" dt="2024-02-13T12:28:55.685" v="50" actId="47"/>
        <pc:sldMkLst>
          <pc:docMk/>
          <pc:sldMk cId="0" sldId="270"/>
        </pc:sldMkLst>
      </pc:sldChg>
      <pc:sldChg chg="add del">
        <pc:chgData name="Aastha Kumar" userId="f94225b3-263d-47de-91f3-c17c89a7eef3" providerId="ADAL" clId="{209AF7C7-D542-4309-863F-2CFA89DA5FBF}" dt="2024-02-13T12:28:55.685" v="50" actId="47"/>
        <pc:sldMkLst>
          <pc:docMk/>
          <pc:sldMk cId="0" sldId="271"/>
        </pc:sldMkLst>
      </pc:sldChg>
      <pc:sldChg chg="add del">
        <pc:chgData name="Aastha Kumar" userId="f94225b3-263d-47de-91f3-c17c89a7eef3" providerId="ADAL" clId="{209AF7C7-D542-4309-863F-2CFA89DA5FBF}" dt="2024-02-13T12:28:55.685" v="50" actId="47"/>
        <pc:sldMkLst>
          <pc:docMk/>
          <pc:sldMk cId="0" sldId="272"/>
        </pc:sldMkLst>
      </pc:sldChg>
      <pc:sldChg chg="add del">
        <pc:chgData name="Aastha Kumar" userId="f94225b3-263d-47de-91f3-c17c89a7eef3" providerId="ADAL" clId="{209AF7C7-D542-4309-863F-2CFA89DA5FBF}" dt="2024-02-13T12:28:55.685" v="50" actId="47"/>
        <pc:sldMkLst>
          <pc:docMk/>
          <pc:sldMk cId="0" sldId="273"/>
        </pc:sldMkLst>
      </pc:sldChg>
      <pc:sldChg chg="add del">
        <pc:chgData name="Aastha Kumar" userId="f94225b3-263d-47de-91f3-c17c89a7eef3" providerId="ADAL" clId="{209AF7C7-D542-4309-863F-2CFA89DA5FBF}" dt="2024-02-13T12:28:55.685" v="50" actId="47"/>
        <pc:sldMkLst>
          <pc:docMk/>
          <pc:sldMk cId="0" sldId="274"/>
        </pc:sldMkLst>
      </pc:sldChg>
      <pc:sldChg chg="add del">
        <pc:chgData name="Aastha Kumar" userId="f94225b3-263d-47de-91f3-c17c89a7eef3" providerId="ADAL" clId="{209AF7C7-D542-4309-863F-2CFA89DA5FBF}" dt="2024-02-13T12:28:55.685" v="50" actId="47"/>
        <pc:sldMkLst>
          <pc:docMk/>
          <pc:sldMk cId="0" sldId="275"/>
        </pc:sldMkLst>
      </pc:sldChg>
      <pc:sldChg chg="add del">
        <pc:chgData name="Aastha Kumar" userId="f94225b3-263d-47de-91f3-c17c89a7eef3" providerId="ADAL" clId="{209AF7C7-D542-4309-863F-2CFA89DA5FBF}" dt="2024-02-13T12:28:55.685" v="50" actId="47"/>
        <pc:sldMkLst>
          <pc:docMk/>
          <pc:sldMk cId="0" sldId="276"/>
        </pc:sldMkLst>
      </pc:sldChg>
      <pc:sldChg chg="add del">
        <pc:chgData name="Aastha Kumar" userId="f94225b3-263d-47de-91f3-c17c89a7eef3" providerId="ADAL" clId="{209AF7C7-D542-4309-863F-2CFA89DA5FBF}" dt="2024-02-13T12:28:55.685" v="50" actId="47"/>
        <pc:sldMkLst>
          <pc:docMk/>
          <pc:sldMk cId="0" sldId="277"/>
        </pc:sldMkLst>
      </pc:sldChg>
      <pc:sldChg chg="add del">
        <pc:chgData name="Aastha Kumar" userId="f94225b3-263d-47de-91f3-c17c89a7eef3" providerId="ADAL" clId="{209AF7C7-D542-4309-863F-2CFA89DA5FBF}" dt="2024-02-13T12:28:55.685" v="50" actId="47"/>
        <pc:sldMkLst>
          <pc:docMk/>
          <pc:sldMk cId="0" sldId="278"/>
        </pc:sldMkLst>
      </pc:sldChg>
      <pc:sldChg chg="add del">
        <pc:chgData name="Aastha Kumar" userId="f94225b3-263d-47de-91f3-c17c89a7eef3" providerId="ADAL" clId="{209AF7C7-D542-4309-863F-2CFA89DA5FBF}" dt="2024-02-13T12:28:55.685" v="50" actId="47"/>
        <pc:sldMkLst>
          <pc:docMk/>
          <pc:sldMk cId="0" sldId="279"/>
        </pc:sldMkLst>
      </pc:sldChg>
      <pc:sldChg chg="add del">
        <pc:chgData name="Aastha Kumar" userId="f94225b3-263d-47de-91f3-c17c89a7eef3" providerId="ADAL" clId="{209AF7C7-D542-4309-863F-2CFA89DA5FBF}" dt="2024-02-13T12:28:55.685" v="50" actId="47"/>
        <pc:sldMkLst>
          <pc:docMk/>
          <pc:sldMk cId="0" sldId="280"/>
        </pc:sldMkLst>
      </pc:sldChg>
      <pc:sldChg chg="add del">
        <pc:chgData name="Aastha Kumar" userId="f94225b3-263d-47de-91f3-c17c89a7eef3" providerId="ADAL" clId="{209AF7C7-D542-4309-863F-2CFA89DA5FBF}" dt="2024-02-13T12:28:55.685" v="50" actId="47"/>
        <pc:sldMkLst>
          <pc:docMk/>
          <pc:sldMk cId="0" sldId="281"/>
        </pc:sldMkLst>
      </pc:sldChg>
      <pc:sldChg chg="add del">
        <pc:chgData name="Aastha Kumar" userId="f94225b3-263d-47de-91f3-c17c89a7eef3" providerId="ADAL" clId="{209AF7C7-D542-4309-863F-2CFA89DA5FBF}" dt="2024-02-13T12:28:55.685" v="50" actId="47"/>
        <pc:sldMkLst>
          <pc:docMk/>
          <pc:sldMk cId="0" sldId="282"/>
        </pc:sldMkLst>
      </pc:sldChg>
      <pc:sldChg chg="add del">
        <pc:chgData name="Aastha Kumar" userId="f94225b3-263d-47de-91f3-c17c89a7eef3" providerId="ADAL" clId="{209AF7C7-D542-4309-863F-2CFA89DA5FBF}" dt="2024-02-13T12:28:55.685" v="50" actId="47"/>
        <pc:sldMkLst>
          <pc:docMk/>
          <pc:sldMk cId="0" sldId="283"/>
        </pc:sldMkLst>
      </pc:sldChg>
      <pc:sldChg chg="add del">
        <pc:chgData name="Aastha Kumar" userId="f94225b3-263d-47de-91f3-c17c89a7eef3" providerId="ADAL" clId="{209AF7C7-D542-4309-863F-2CFA89DA5FBF}" dt="2024-02-13T12:28:55.685" v="50" actId="47"/>
        <pc:sldMkLst>
          <pc:docMk/>
          <pc:sldMk cId="0" sldId="284"/>
        </pc:sldMkLst>
      </pc:sldChg>
      <pc:sldChg chg="add del">
        <pc:chgData name="Aastha Kumar" userId="f94225b3-263d-47de-91f3-c17c89a7eef3" providerId="ADAL" clId="{209AF7C7-D542-4309-863F-2CFA89DA5FBF}" dt="2024-02-13T12:28:55.685" v="50" actId="47"/>
        <pc:sldMkLst>
          <pc:docMk/>
          <pc:sldMk cId="0" sldId="285"/>
        </pc:sldMkLst>
      </pc:sldChg>
      <pc:sldChg chg="add del">
        <pc:chgData name="Aastha Kumar" userId="f94225b3-263d-47de-91f3-c17c89a7eef3" providerId="ADAL" clId="{209AF7C7-D542-4309-863F-2CFA89DA5FBF}" dt="2024-02-13T12:28:55.685" v="50" actId="47"/>
        <pc:sldMkLst>
          <pc:docMk/>
          <pc:sldMk cId="0" sldId="286"/>
        </pc:sldMkLst>
      </pc:sldChg>
      <pc:sldChg chg="add del">
        <pc:chgData name="Aastha Kumar" userId="f94225b3-263d-47de-91f3-c17c89a7eef3" providerId="ADAL" clId="{209AF7C7-D542-4309-863F-2CFA89DA5FBF}" dt="2024-02-13T12:28:55.685" v="50" actId="47"/>
        <pc:sldMkLst>
          <pc:docMk/>
          <pc:sldMk cId="0" sldId="287"/>
        </pc:sldMkLst>
      </pc:sldChg>
      <pc:sldChg chg="add del">
        <pc:chgData name="Aastha Kumar" userId="f94225b3-263d-47de-91f3-c17c89a7eef3" providerId="ADAL" clId="{209AF7C7-D542-4309-863F-2CFA89DA5FBF}" dt="2024-02-13T12:28:55.685" v="50" actId="47"/>
        <pc:sldMkLst>
          <pc:docMk/>
          <pc:sldMk cId="0" sldId="288"/>
        </pc:sldMkLst>
      </pc:sldChg>
      <pc:sldChg chg="add del">
        <pc:chgData name="Aastha Kumar" userId="f94225b3-263d-47de-91f3-c17c89a7eef3" providerId="ADAL" clId="{209AF7C7-D542-4309-863F-2CFA89DA5FBF}" dt="2024-02-13T12:28:55.685" v="50" actId="47"/>
        <pc:sldMkLst>
          <pc:docMk/>
          <pc:sldMk cId="0" sldId="289"/>
        </pc:sldMkLst>
      </pc:sldChg>
      <pc:sldChg chg="add del">
        <pc:chgData name="Aastha Kumar" userId="f94225b3-263d-47de-91f3-c17c89a7eef3" providerId="ADAL" clId="{209AF7C7-D542-4309-863F-2CFA89DA5FBF}" dt="2024-02-13T12:28:55.685" v="50" actId="47"/>
        <pc:sldMkLst>
          <pc:docMk/>
          <pc:sldMk cId="0" sldId="290"/>
        </pc:sldMkLst>
      </pc:sldChg>
      <pc:sldChg chg="add del">
        <pc:chgData name="Aastha Kumar" userId="f94225b3-263d-47de-91f3-c17c89a7eef3" providerId="ADAL" clId="{209AF7C7-D542-4309-863F-2CFA89DA5FBF}" dt="2024-02-13T12:28:55.685" v="50" actId="47"/>
        <pc:sldMkLst>
          <pc:docMk/>
          <pc:sldMk cId="0" sldId="291"/>
        </pc:sldMkLst>
      </pc:sldChg>
      <pc:sldChg chg="add del">
        <pc:chgData name="Aastha Kumar" userId="f94225b3-263d-47de-91f3-c17c89a7eef3" providerId="ADAL" clId="{209AF7C7-D542-4309-863F-2CFA89DA5FBF}" dt="2024-02-13T12:28:55.685" v="50" actId="47"/>
        <pc:sldMkLst>
          <pc:docMk/>
          <pc:sldMk cId="0" sldId="292"/>
        </pc:sldMkLst>
      </pc:sldChg>
      <pc:sldChg chg="add del">
        <pc:chgData name="Aastha Kumar" userId="f94225b3-263d-47de-91f3-c17c89a7eef3" providerId="ADAL" clId="{209AF7C7-D542-4309-863F-2CFA89DA5FBF}" dt="2024-02-13T12:28:55.685" v="50" actId="47"/>
        <pc:sldMkLst>
          <pc:docMk/>
          <pc:sldMk cId="0" sldId="293"/>
        </pc:sldMkLst>
      </pc:sldChg>
      <pc:sldChg chg="add del ord">
        <pc:chgData name="Aastha Kumar" userId="f94225b3-263d-47de-91f3-c17c89a7eef3" providerId="ADAL" clId="{209AF7C7-D542-4309-863F-2CFA89DA5FBF}" dt="2024-02-13T12:28:55.685" v="50" actId="47"/>
        <pc:sldMkLst>
          <pc:docMk/>
          <pc:sldMk cId="0" sldId="294"/>
        </pc:sldMkLst>
      </pc:sldChg>
      <pc:sldChg chg="add del">
        <pc:chgData name="Aastha Kumar" userId="f94225b3-263d-47de-91f3-c17c89a7eef3" providerId="ADAL" clId="{209AF7C7-D542-4309-863F-2CFA89DA5FBF}" dt="2024-02-13T12:28:55.685" v="50" actId="47"/>
        <pc:sldMkLst>
          <pc:docMk/>
          <pc:sldMk cId="0" sldId="295"/>
        </pc:sldMkLst>
      </pc:sldChg>
      <pc:sldChg chg="add del">
        <pc:chgData name="Aastha Kumar" userId="f94225b3-263d-47de-91f3-c17c89a7eef3" providerId="ADAL" clId="{209AF7C7-D542-4309-863F-2CFA89DA5FBF}" dt="2024-02-13T12:28:55.685" v="50" actId="47"/>
        <pc:sldMkLst>
          <pc:docMk/>
          <pc:sldMk cId="0" sldId="296"/>
        </pc:sldMkLst>
      </pc:sldChg>
      <pc:sldChg chg="add del">
        <pc:chgData name="Aastha Kumar" userId="f94225b3-263d-47de-91f3-c17c89a7eef3" providerId="ADAL" clId="{209AF7C7-D542-4309-863F-2CFA89DA5FBF}" dt="2024-02-13T12:28:55.685" v="50" actId="47"/>
        <pc:sldMkLst>
          <pc:docMk/>
          <pc:sldMk cId="0" sldId="297"/>
        </pc:sldMkLst>
      </pc:sldChg>
      <pc:sldChg chg="add del">
        <pc:chgData name="Aastha Kumar" userId="f94225b3-263d-47de-91f3-c17c89a7eef3" providerId="ADAL" clId="{209AF7C7-D542-4309-863F-2CFA89DA5FBF}" dt="2024-02-13T12:28:55.685" v="50" actId="47"/>
        <pc:sldMkLst>
          <pc:docMk/>
          <pc:sldMk cId="0" sldId="298"/>
        </pc:sldMkLst>
      </pc:sldChg>
      <pc:sldChg chg="add del">
        <pc:chgData name="Aastha Kumar" userId="f94225b3-263d-47de-91f3-c17c89a7eef3" providerId="ADAL" clId="{209AF7C7-D542-4309-863F-2CFA89DA5FBF}" dt="2024-02-13T12:28:55.685" v="50" actId="47"/>
        <pc:sldMkLst>
          <pc:docMk/>
          <pc:sldMk cId="0" sldId="299"/>
        </pc:sldMkLst>
      </pc:sldChg>
      <pc:sldChg chg="add del">
        <pc:chgData name="Aastha Kumar" userId="f94225b3-263d-47de-91f3-c17c89a7eef3" providerId="ADAL" clId="{209AF7C7-D542-4309-863F-2CFA89DA5FBF}" dt="2024-02-13T12:28:55.685" v="50" actId="47"/>
        <pc:sldMkLst>
          <pc:docMk/>
          <pc:sldMk cId="0" sldId="300"/>
        </pc:sldMkLst>
      </pc:sldChg>
      <pc:sldChg chg="add del">
        <pc:chgData name="Aastha Kumar" userId="f94225b3-263d-47de-91f3-c17c89a7eef3" providerId="ADAL" clId="{209AF7C7-D542-4309-863F-2CFA89DA5FBF}" dt="2024-02-13T12:28:55.685" v="50" actId="47"/>
        <pc:sldMkLst>
          <pc:docMk/>
          <pc:sldMk cId="0" sldId="301"/>
        </pc:sldMkLst>
      </pc:sldChg>
      <pc:sldChg chg="add del">
        <pc:chgData name="Aastha Kumar" userId="f94225b3-263d-47de-91f3-c17c89a7eef3" providerId="ADAL" clId="{209AF7C7-D542-4309-863F-2CFA89DA5FBF}" dt="2024-02-13T12:28:55.685" v="50" actId="47"/>
        <pc:sldMkLst>
          <pc:docMk/>
          <pc:sldMk cId="0" sldId="302"/>
        </pc:sldMkLst>
      </pc:sldChg>
      <pc:sldChg chg="add del">
        <pc:chgData name="Aastha Kumar" userId="f94225b3-263d-47de-91f3-c17c89a7eef3" providerId="ADAL" clId="{209AF7C7-D542-4309-863F-2CFA89DA5FBF}" dt="2024-02-13T12:28:55.685" v="50" actId="47"/>
        <pc:sldMkLst>
          <pc:docMk/>
          <pc:sldMk cId="0" sldId="303"/>
        </pc:sldMkLst>
      </pc:sldChg>
      <pc:sldChg chg="add del">
        <pc:chgData name="Aastha Kumar" userId="f94225b3-263d-47de-91f3-c17c89a7eef3" providerId="ADAL" clId="{209AF7C7-D542-4309-863F-2CFA89DA5FBF}" dt="2024-02-13T12:28:55.685" v="50" actId="47"/>
        <pc:sldMkLst>
          <pc:docMk/>
          <pc:sldMk cId="0" sldId="304"/>
        </pc:sldMkLst>
      </pc:sldChg>
      <pc:sldChg chg="add del">
        <pc:chgData name="Aastha Kumar" userId="f94225b3-263d-47de-91f3-c17c89a7eef3" providerId="ADAL" clId="{209AF7C7-D542-4309-863F-2CFA89DA5FBF}" dt="2024-02-13T12:28:55.685" v="50" actId="47"/>
        <pc:sldMkLst>
          <pc:docMk/>
          <pc:sldMk cId="0" sldId="305"/>
        </pc:sldMkLst>
      </pc:sldChg>
      <pc:sldChg chg="del">
        <pc:chgData name="Aastha Kumar" userId="f94225b3-263d-47de-91f3-c17c89a7eef3" providerId="ADAL" clId="{209AF7C7-D542-4309-863F-2CFA89DA5FBF}" dt="2024-02-13T12:20:34.357" v="2" actId="47"/>
        <pc:sldMkLst>
          <pc:docMk/>
          <pc:sldMk cId="0" sldId="306"/>
        </pc:sldMkLst>
      </pc:sldChg>
      <pc:sldChg chg="add del">
        <pc:chgData name="Aastha Kumar" userId="f94225b3-263d-47de-91f3-c17c89a7eef3" providerId="ADAL" clId="{209AF7C7-D542-4309-863F-2CFA89DA5FBF}" dt="2024-02-13T12:28:55.685" v="50" actId="47"/>
        <pc:sldMkLst>
          <pc:docMk/>
          <pc:sldMk cId="0" sldId="307"/>
        </pc:sldMkLst>
      </pc:sldChg>
      <pc:sldChg chg="addSp delSp modSp mod">
        <pc:chgData name="Aastha Kumar" userId="f94225b3-263d-47de-91f3-c17c89a7eef3" providerId="ADAL" clId="{209AF7C7-D542-4309-863F-2CFA89DA5FBF}" dt="2024-02-13T18:30:54.635" v="1346" actId="20577"/>
        <pc:sldMkLst>
          <pc:docMk/>
          <pc:sldMk cId="0" sldId="308"/>
        </pc:sldMkLst>
        <pc:spChg chg="mod">
          <ac:chgData name="Aastha Kumar" userId="f94225b3-263d-47de-91f3-c17c89a7eef3" providerId="ADAL" clId="{209AF7C7-D542-4309-863F-2CFA89DA5FBF}" dt="2024-02-13T16:24:07.269" v="1146" actId="1076"/>
          <ac:spMkLst>
            <pc:docMk/>
            <pc:sldMk cId="0" sldId="308"/>
            <ac:spMk id="2" creationId="{00000000-0000-0000-0000-000000000000}"/>
          </ac:spMkLst>
        </pc:spChg>
        <pc:spChg chg="del">
          <ac:chgData name="Aastha Kumar" userId="f94225b3-263d-47de-91f3-c17c89a7eef3" providerId="ADAL" clId="{209AF7C7-D542-4309-863F-2CFA89DA5FBF}" dt="2024-02-13T14:33:35.849" v="225" actId="478"/>
          <ac:spMkLst>
            <pc:docMk/>
            <pc:sldMk cId="0" sldId="308"/>
            <ac:spMk id="3" creationId="{00000000-0000-0000-0000-000000000000}"/>
          </ac:spMkLst>
        </pc:spChg>
        <pc:spChg chg="del mod">
          <ac:chgData name="Aastha Kumar" userId="f94225b3-263d-47de-91f3-c17c89a7eef3" providerId="ADAL" clId="{209AF7C7-D542-4309-863F-2CFA89DA5FBF}" dt="2024-02-13T14:30:49.382" v="156"/>
          <ac:spMkLst>
            <pc:docMk/>
            <pc:sldMk cId="0" sldId="308"/>
            <ac:spMk id="4" creationId="{00000000-0000-0000-0000-000000000000}"/>
          </ac:spMkLst>
        </pc:spChg>
        <pc:spChg chg="del">
          <ac:chgData name="Aastha Kumar" userId="f94225b3-263d-47de-91f3-c17c89a7eef3" providerId="ADAL" clId="{209AF7C7-D542-4309-863F-2CFA89DA5FBF}" dt="2024-02-13T14:30:40.398" v="152" actId="478"/>
          <ac:spMkLst>
            <pc:docMk/>
            <pc:sldMk cId="0" sldId="308"/>
            <ac:spMk id="5" creationId="{00000000-0000-0000-0000-000000000000}"/>
          </ac:spMkLst>
        </pc:spChg>
        <pc:spChg chg="del">
          <ac:chgData name="Aastha Kumar" userId="f94225b3-263d-47de-91f3-c17c89a7eef3" providerId="ADAL" clId="{209AF7C7-D542-4309-863F-2CFA89DA5FBF}" dt="2024-02-13T14:30:39.291" v="151" actId="478"/>
          <ac:spMkLst>
            <pc:docMk/>
            <pc:sldMk cId="0" sldId="308"/>
            <ac:spMk id="6" creationId="{00000000-0000-0000-0000-000000000000}"/>
          </ac:spMkLst>
        </pc:spChg>
        <pc:spChg chg="mod">
          <ac:chgData name="Aastha Kumar" userId="f94225b3-263d-47de-91f3-c17c89a7eef3" providerId="ADAL" clId="{209AF7C7-D542-4309-863F-2CFA89DA5FBF}" dt="2024-02-13T16:24:03.959" v="1145" actId="1076"/>
          <ac:spMkLst>
            <pc:docMk/>
            <pc:sldMk cId="0" sldId="308"/>
            <ac:spMk id="7" creationId="{00000000-0000-0000-0000-000000000000}"/>
          </ac:spMkLst>
        </pc:spChg>
        <pc:spChg chg="add mod">
          <ac:chgData name="Aastha Kumar" userId="f94225b3-263d-47de-91f3-c17c89a7eef3" providerId="ADAL" clId="{209AF7C7-D542-4309-863F-2CFA89DA5FBF}" dt="2024-02-13T16:23:57.237" v="1143" actId="1076"/>
          <ac:spMkLst>
            <pc:docMk/>
            <pc:sldMk cId="0" sldId="308"/>
            <ac:spMk id="8" creationId="{00000000-0000-0000-0000-000000000000}"/>
          </ac:spMkLst>
        </pc:spChg>
        <pc:spChg chg="add mod">
          <ac:chgData name="Aastha Kumar" userId="f94225b3-263d-47de-91f3-c17c89a7eef3" providerId="ADAL" clId="{209AF7C7-D542-4309-863F-2CFA89DA5FBF}" dt="2024-02-13T18:30:54.635" v="1346" actId="20577"/>
          <ac:spMkLst>
            <pc:docMk/>
            <pc:sldMk cId="0" sldId="308"/>
            <ac:spMk id="9" creationId="{00000000-0000-0000-0000-000000000000}"/>
          </ac:spMkLst>
        </pc:spChg>
      </pc:sldChg>
      <pc:sldChg chg="addSp delSp modSp del mod">
        <pc:chgData name="Aastha Kumar" userId="f94225b3-263d-47de-91f3-c17c89a7eef3" providerId="ADAL" clId="{209AF7C7-D542-4309-863F-2CFA89DA5FBF}" dt="2024-02-13T14:36:52.250" v="286" actId="47"/>
        <pc:sldMkLst>
          <pc:docMk/>
          <pc:sldMk cId="0" sldId="309"/>
        </pc:sldMkLst>
        <pc:spChg chg="del">
          <ac:chgData name="Aastha Kumar" userId="f94225b3-263d-47de-91f3-c17c89a7eef3" providerId="ADAL" clId="{209AF7C7-D542-4309-863F-2CFA89DA5FBF}" dt="2024-02-13T14:34:35.614" v="239" actId="21"/>
          <ac:spMkLst>
            <pc:docMk/>
            <pc:sldMk cId="0" sldId="309"/>
            <ac:spMk id="2" creationId="{00000000-0000-0000-0000-000000000000}"/>
          </ac:spMkLst>
        </pc:spChg>
        <pc:spChg chg="del mod">
          <ac:chgData name="Aastha Kumar" userId="f94225b3-263d-47de-91f3-c17c89a7eef3" providerId="ADAL" clId="{209AF7C7-D542-4309-863F-2CFA89DA5FBF}" dt="2024-02-13T14:35:18.043" v="255" actId="21"/>
          <ac:spMkLst>
            <pc:docMk/>
            <pc:sldMk cId="0" sldId="309"/>
            <ac:spMk id="3" creationId="{00000000-0000-0000-0000-000000000000}"/>
          </ac:spMkLst>
        </pc:spChg>
        <pc:spChg chg="add mod">
          <ac:chgData name="Aastha Kumar" userId="f94225b3-263d-47de-91f3-c17c89a7eef3" providerId="ADAL" clId="{209AF7C7-D542-4309-863F-2CFA89DA5FBF}" dt="2024-02-13T14:34:35.614" v="239" actId="21"/>
          <ac:spMkLst>
            <pc:docMk/>
            <pc:sldMk cId="0" sldId="309"/>
            <ac:spMk id="5" creationId="{A9BEBE53-FFCA-CA5E-40E7-64799F24E936}"/>
          </ac:spMkLst>
        </pc:spChg>
      </pc:sldChg>
      <pc:sldChg chg="addSp delSp modSp del mod">
        <pc:chgData name="Aastha Kumar" userId="f94225b3-263d-47de-91f3-c17c89a7eef3" providerId="ADAL" clId="{209AF7C7-D542-4309-863F-2CFA89DA5FBF}" dt="2024-02-13T12:31:13.057" v="89" actId="47"/>
        <pc:sldMkLst>
          <pc:docMk/>
          <pc:sldMk cId="0" sldId="310"/>
        </pc:sldMkLst>
        <pc:spChg chg="add del mod">
          <ac:chgData name="Aastha Kumar" userId="f94225b3-263d-47de-91f3-c17c89a7eef3" providerId="ADAL" clId="{209AF7C7-D542-4309-863F-2CFA89DA5FBF}" dt="2024-02-13T12:31:00.245" v="86" actId="21"/>
          <ac:spMkLst>
            <pc:docMk/>
            <pc:sldMk cId="0" sldId="310"/>
            <ac:spMk id="3" creationId="{00000000-0000-0000-0000-000000000000}"/>
          </ac:spMkLst>
        </pc:spChg>
      </pc:sldChg>
      <pc:sldChg chg="modSp mod">
        <pc:chgData name="Aastha Kumar" userId="f94225b3-263d-47de-91f3-c17c89a7eef3" providerId="ADAL" clId="{209AF7C7-D542-4309-863F-2CFA89DA5FBF}" dt="2024-02-14T07:37:34.150" v="1354" actId="20577"/>
        <pc:sldMkLst>
          <pc:docMk/>
          <pc:sldMk cId="0" sldId="311"/>
        </pc:sldMkLst>
        <pc:spChg chg="mod">
          <ac:chgData name="Aastha Kumar" userId="f94225b3-263d-47de-91f3-c17c89a7eef3" providerId="ADAL" clId="{209AF7C7-D542-4309-863F-2CFA89DA5FBF}" dt="2024-02-13T15:58:09.905" v="1120" actId="122"/>
          <ac:spMkLst>
            <pc:docMk/>
            <pc:sldMk cId="0" sldId="311"/>
            <ac:spMk id="2" creationId="{00000000-0000-0000-0000-000000000000}"/>
          </ac:spMkLst>
        </pc:spChg>
        <pc:spChg chg="mod">
          <ac:chgData name="Aastha Kumar" userId="f94225b3-263d-47de-91f3-c17c89a7eef3" providerId="ADAL" clId="{209AF7C7-D542-4309-863F-2CFA89DA5FBF}" dt="2024-02-14T07:37:34.150" v="1354" actId="20577"/>
          <ac:spMkLst>
            <pc:docMk/>
            <pc:sldMk cId="0" sldId="311"/>
            <ac:spMk id="3" creationId="{00000000-0000-0000-0000-000000000000}"/>
          </ac:spMkLst>
        </pc:spChg>
      </pc:sldChg>
      <pc:sldChg chg="addSp modSp mod">
        <pc:chgData name="Aastha Kumar" userId="f94225b3-263d-47de-91f3-c17c89a7eef3" providerId="ADAL" clId="{209AF7C7-D542-4309-863F-2CFA89DA5FBF}" dt="2024-02-13T16:28:53.952" v="1220" actId="6549"/>
        <pc:sldMkLst>
          <pc:docMk/>
          <pc:sldMk cId="0" sldId="312"/>
        </pc:sldMkLst>
        <pc:spChg chg="mod">
          <ac:chgData name="Aastha Kumar" userId="f94225b3-263d-47de-91f3-c17c89a7eef3" providerId="ADAL" clId="{209AF7C7-D542-4309-863F-2CFA89DA5FBF}" dt="2024-02-13T15:58:13.655" v="1123" actId="20577"/>
          <ac:spMkLst>
            <pc:docMk/>
            <pc:sldMk cId="0" sldId="312"/>
            <ac:spMk id="2" creationId="{00000000-0000-0000-0000-000000000000}"/>
          </ac:spMkLst>
        </pc:spChg>
        <pc:spChg chg="mod">
          <ac:chgData name="Aastha Kumar" userId="f94225b3-263d-47de-91f3-c17c89a7eef3" providerId="ADAL" clId="{209AF7C7-D542-4309-863F-2CFA89DA5FBF}" dt="2024-02-13T16:28:53.952" v="1220" actId="6549"/>
          <ac:spMkLst>
            <pc:docMk/>
            <pc:sldMk cId="0" sldId="312"/>
            <ac:spMk id="3" creationId="{00000000-0000-0000-0000-000000000000}"/>
          </ac:spMkLst>
        </pc:spChg>
        <pc:spChg chg="add mod">
          <ac:chgData name="Aastha Kumar" userId="f94225b3-263d-47de-91f3-c17c89a7eef3" providerId="ADAL" clId="{209AF7C7-D542-4309-863F-2CFA89DA5FBF}" dt="2024-02-13T14:41:06.186" v="384"/>
          <ac:spMkLst>
            <pc:docMk/>
            <pc:sldMk cId="0" sldId="312"/>
            <ac:spMk id="4" creationId="{E37094BA-0C33-913A-424D-AF637BAC3B20}"/>
          </ac:spMkLst>
        </pc:spChg>
      </pc:sldChg>
      <pc:sldChg chg="addSp delSp modSp mod">
        <pc:chgData name="Aastha Kumar" userId="f94225b3-263d-47de-91f3-c17c89a7eef3" providerId="ADAL" clId="{209AF7C7-D542-4309-863F-2CFA89DA5FBF}" dt="2024-02-13T18:27:47.868" v="1316" actId="1035"/>
        <pc:sldMkLst>
          <pc:docMk/>
          <pc:sldMk cId="0" sldId="313"/>
        </pc:sldMkLst>
        <pc:spChg chg="mod">
          <ac:chgData name="Aastha Kumar" userId="f94225b3-263d-47de-91f3-c17c89a7eef3" providerId="ADAL" clId="{209AF7C7-D542-4309-863F-2CFA89DA5FBF}" dt="2024-02-13T14:46:55.692" v="493" actId="1076"/>
          <ac:spMkLst>
            <pc:docMk/>
            <pc:sldMk cId="0" sldId="313"/>
            <ac:spMk id="2" creationId="{00000000-0000-0000-0000-000000000000}"/>
          </ac:spMkLst>
        </pc:spChg>
        <pc:spChg chg="mod ord">
          <ac:chgData name="Aastha Kumar" userId="f94225b3-263d-47de-91f3-c17c89a7eef3" providerId="ADAL" clId="{209AF7C7-D542-4309-863F-2CFA89DA5FBF}" dt="2024-02-13T18:27:47.868" v="1316" actId="1035"/>
          <ac:spMkLst>
            <pc:docMk/>
            <pc:sldMk cId="0" sldId="313"/>
            <ac:spMk id="3" creationId="{00000000-0000-0000-0000-000000000000}"/>
          </ac:spMkLst>
        </pc:spChg>
        <pc:spChg chg="add del">
          <ac:chgData name="Aastha Kumar" userId="f94225b3-263d-47de-91f3-c17c89a7eef3" providerId="ADAL" clId="{209AF7C7-D542-4309-863F-2CFA89DA5FBF}" dt="2024-02-13T14:49:20.255" v="534" actId="22"/>
          <ac:spMkLst>
            <pc:docMk/>
            <pc:sldMk cId="0" sldId="313"/>
            <ac:spMk id="6" creationId="{104372BC-5596-5274-7944-9705AA2EEB38}"/>
          </ac:spMkLst>
        </pc:spChg>
        <pc:spChg chg="add mod">
          <ac:chgData name="Aastha Kumar" userId="f94225b3-263d-47de-91f3-c17c89a7eef3" providerId="ADAL" clId="{209AF7C7-D542-4309-863F-2CFA89DA5FBF}" dt="2024-02-13T14:51:24.661" v="577" actId="1076"/>
          <ac:spMkLst>
            <pc:docMk/>
            <pc:sldMk cId="0" sldId="313"/>
            <ac:spMk id="8" creationId="{262015B0-376A-7C74-B01B-A672D556DAD6}"/>
          </ac:spMkLst>
        </pc:spChg>
        <pc:picChg chg="add mod modCrop">
          <ac:chgData name="Aastha Kumar" userId="f94225b3-263d-47de-91f3-c17c89a7eef3" providerId="ADAL" clId="{209AF7C7-D542-4309-863F-2CFA89DA5FBF}" dt="2024-02-13T14:48:56.695" v="529" actId="1076"/>
          <ac:picMkLst>
            <pc:docMk/>
            <pc:sldMk cId="0" sldId="313"/>
            <ac:picMk id="4" creationId="{00000000-0000-0000-0000-000000000000}"/>
          </ac:picMkLst>
        </pc:picChg>
      </pc:sldChg>
      <pc:sldChg chg="delSp modSp del mod">
        <pc:chgData name="Aastha Kumar" userId="f94225b3-263d-47de-91f3-c17c89a7eef3" providerId="ADAL" clId="{209AF7C7-D542-4309-863F-2CFA89DA5FBF}" dt="2024-02-13T14:51:27.461" v="578" actId="47"/>
        <pc:sldMkLst>
          <pc:docMk/>
          <pc:sldMk cId="0" sldId="314"/>
        </pc:sldMkLst>
        <pc:spChg chg="mod">
          <ac:chgData name="Aastha Kumar" userId="f94225b3-263d-47de-91f3-c17c89a7eef3" providerId="ADAL" clId="{209AF7C7-D542-4309-863F-2CFA89DA5FBF}" dt="2024-02-13T14:36:19.838" v="275"/>
          <ac:spMkLst>
            <pc:docMk/>
            <pc:sldMk cId="0" sldId="314"/>
            <ac:spMk id="2" creationId="{00000000-0000-0000-0000-000000000000}"/>
          </ac:spMkLst>
        </pc:spChg>
        <pc:spChg chg="del mod">
          <ac:chgData name="Aastha Kumar" userId="f94225b3-263d-47de-91f3-c17c89a7eef3" providerId="ADAL" clId="{209AF7C7-D542-4309-863F-2CFA89DA5FBF}" dt="2024-02-13T14:47:39.479" v="511"/>
          <ac:spMkLst>
            <pc:docMk/>
            <pc:sldMk cId="0" sldId="314"/>
            <ac:spMk id="3" creationId="{00000000-0000-0000-0000-000000000000}"/>
          </ac:spMkLst>
        </pc:spChg>
        <pc:picChg chg="del mod">
          <ac:chgData name="Aastha Kumar" userId="f94225b3-263d-47de-91f3-c17c89a7eef3" providerId="ADAL" clId="{209AF7C7-D542-4309-863F-2CFA89DA5FBF}" dt="2024-02-13T14:48:16.987" v="519" actId="21"/>
          <ac:picMkLst>
            <pc:docMk/>
            <pc:sldMk cId="0" sldId="314"/>
            <ac:picMk id="4" creationId="{00000000-0000-0000-0000-000000000000}"/>
          </ac:picMkLst>
        </pc:picChg>
      </pc:sldChg>
      <pc:sldChg chg="modSp del mod">
        <pc:chgData name="Aastha Kumar" userId="f94225b3-263d-47de-91f3-c17c89a7eef3" providerId="ADAL" clId="{209AF7C7-D542-4309-863F-2CFA89DA5FBF}" dt="2024-02-13T18:31:37.234" v="1348" actId="47"/>
        <pc:sldMkLst>
          <pc:docMk/>
          <pc:sldMk cId="0" sldId="315"/>
        </pc:sldMkLst>
        <pc:spChg chg="mod">
          <ac:chgData name="Aastha Kumar" userId="f94225b3-263d-47de-91f3-c17c89a7eef3" providerId="ADAL" clId="{209AF7C7-D542-4309-863F-2CFA89DA5FBF}" dt="2024-02-13T15:45:45.318" v="835" actId="20577"/>
          <ac:spMkLst>
            <pc:docMk/>
            <pc:sldMk cId="0" sldId="315"/>
            <ac:spMk id="2" creationId="{00000000-0000-0000-0000-000000000000}"/>
          </ac:spMkLst>
        </pc:spChg>
        <pc:spChg chg="mod">
          <ac:chgData name="Aastha Kumar" userId="f94225b3-263d-47de-91f3-c17c89a7eef3" providerId="ADAL" clId="{209AF7C7-D542-4309-863F-2CFA89DA5FBF}" dt="2024-02-13T18:31:04.760" v="1347" actId="20577"/>
          <ac:spMkLst>
            <pc:docMk/>
            <pc:sldMk cId="0" sldId="315"/>
            <ac:spMk id="3" creationId="{00000000-0000-0000-0000-000000000000}"/>
          </ac:spMkLst>
        </pc:spChg>
      </pc:sldChg>
      <pc:sldChg chg="delSp modSp del mod">
        <pc:chgData name="Aastha Kumar" userId="f94225b3-263d-47de-91f3-c17c89a7eef3" providerId="ADAL" clId="{209AF7C7-D542-4309-863F-2CFA89DA5FBF}" dt="2024-02-13T15:50:22.735" v="909" actId="47"/>
        <pc:sldMkLst>
          <pc:docMk/>
          <pc:sldMk cId="0" sldId="316"/>
        </pc:sldMkLst>
        <pc:spChg chg="mod">
          <ac:chgData name="Aastha Kumar" userId="f94225b3-263d-47de-91f3-c17c89a7eef3" providerId="ADAL" clId="{209AF7C7-D542-4309-863F-2CFA89DA5FBF}" dt="2024-02-13T14:53:09.753" v="589" actId="1076"/>
          <ac:spMkLst>
            <pc:docMk/>
            <pc:sldMk cId="0" sldId="316"/>
            <ac:spMk id="2" creationId="{00000000-0000-0000-0000-000000000000}"/>
          </ac:spMkLst>
        </pc:spChg>
        <pc:spChg chg="del mod">
          <ac:chgData name="Aastha Kumar" userId="f94225b3-263d-47de-91f3-c17c89a7eef3" providerId="ADAL" clId="{209AF7C7-D542-4309-863F-2CFA89DA5FBF}" dt="2024-02-13T15:49:32.469" v="887"/>
          <ac:spMkLst>
            <pc:docMk/>
            <pc:sldMk cId="0" sldId="316"/>
            <ac:spMk id="3" creationId="{00000000-0000-0000-0000-000000000000}"/>
          </ac:spMkLst>
        </pc:spChg>
      </pc:sldChg>
      <pc:sldChg chg="delSp modSp mod">
        <pc:chgData name="Aastha Kumar" userId="f94225b3-263d-47de-91f3-c17c89a7eef3" providerId="ADAL" clId="{209AF7C7-D542-4309-863F-2CFA89DA5FBF}" dt="2024-02-13T16:34:05.769" v="1290" actId="403"/>
        <pc:sldMkLst>
          <pc:docMk/>
          <pc:sldMk cId="0" sldId="317"/>
        </pc:sldMkLst>
        <pc:spChg chg="mod">
          <ac:chgData name="Aastha Kumar" userId="f94225b3-263d-47de-91f3-c17c89a7eef3" providerId="ADAL" clId="{209AF7C7-D542-4309-863F-2CFA89DA5FBF}" dt="2024-02-13T15:51:03.956" v="933" actId="122"/>
          <ac:spMkLst>
            <pc:docMk/>
            <pc:sldMk cId="0" sldId="317"/>
            <ac:spMk id="2" creationId="{00000000-0000-0000-0000-000000000000}"/>
          </ac:spMkLst>
        </pc:spChg>
        <pc:spChg chg="del mod">
          <ac:chgData name="Aastha Kumar" userId="f94225b3-263d-47de-91f3-c17c89a7eef3" providerId="ADAL" clId="{209AF7C7-D542-4309-863F-2CFA89DA5FBF}" dt="2024-02-13T15:51:00.089" v="931" actId="478"/>
          <ac:spMkLst>
            <pc:docMk/>
            <pc:sldMk cId="0" sldId="317"/>
            <ac:spMk id="3" creationId="{00000000-0000-0000-0000-000000000000}"/>
          </ac:spMkLst>
        </pc:spChg>
        <pc:spChg chg="mod">
          <ac:chgData name="Aastha Kumar" userId="f94225b3-263d-47de-91f3-c17c89a7eef3" providerId="ADAL" clId="{209AF7C7-D542-4309-863F-2CFA89DA5FBF}" dt="2024-02-13T16:34:05.769" v="1290" actId="403"/>
          <ac:spMkLst>
            <pc:docMk/>
            <pc:sldMk cId="0" sldId="317"/>
            <ac:spMk id="4" creationId="{00000000-0000-0000-0000-000000000000}"/>
          </ac:spMkLst>
        </pc:spChg>
      </pc:sldChg>
      <pc:sldChg chg="delSp modSp del mod">
        <pc:chgData name="Aastha Kumar" userId="f94225b3-263d-47de-91f3-c17c89a7eef3" providerId="ADAL" clId="{209AF7C7-D542-4309-863F-2CFA89DA5FBF}" dt="2024-02-13T15:56:39.141" v="1092" actId="47"/>
        <pc:sldMkLst>
          <pc:docMk/>
          <pc:sldMk cId="0" sldId="318"/>
        </pc:sldMkLst>
        <pc:spChg chg="mod">
          <ac:chgData name="Aastha Kumar" userId="f94225b3-263d-47de-91f3-c17c89a7eef3" providerId="ADAL" clId="{209AF7C7-D542-4309-863F-2CFA89DA5FBF}" dt="2024-02-13T14:36:19.838" v="275"/>
          <ac:spMkLst>
            <pc:docMk/>
            <pc:sldMk cId="0" sldId="318"/>
            <ac:spMk id="2" creationId="{00000000-0000-0000-0000-000000000000}"/>
          </ac:spMkLst>
        </pc:spChg>
        <pc:spChg chg="mod">
          <ac:chgData name="Aastha Kumar" userId="f94225b3-263d-47de-91f3-c17c89a7eef3" providerId="ADAL" clId="{209AF7C7-D542-4309-863F-2CFA89DA5FBF}" dt="2024-02-13T14:36:19.838" v="275"/>
          <ac:spMkLst>
            <pc:docMk/>
            <pc:sldMk cId="0" sldId="318"/>
            <ac:spMk id="3" creationId="{00000000-0000-0000-0000-000000000000}"/>
          </ac:spMkLst>
        </pc:spChg>
        <pc:spChg chg="del mod">
          <ac:chgData name="Aastha Kumar" userId="f94225b3-263d-47de-91f3-c17c89a7eef3" providerId="ADAL" clId="{209AF7C7-D542-4309-863F-2CFA89DA5FBF}" dt="2024-02-13T15:55:51.502" v="1073"/>
          <ac:spMkLst>
            <pc:docMk/>
            <pc:sldMk cId="0" sldId="318"/>
            <ac:spMk id="4" creationId="{00000000-0000-0000-0000-000000000000}"/>
          </ac:spMkLst>
        </pc:spChg>
      </pc:sldChg>
      <pc:sldChg chg="delSp modSp mod">
        <pc:chgData name="Aastha Kumar" userId="f94225b3-263d-47de-91f3-c17c89a7eef3" providerId="ADAL" clId="{209AF7C7-D542-4309-863F-2CFA89DA5FBF}" dt="2024-02-13T16:35:33.663" v="1291" actId="6549"/>
        <pc:sldMkLst>
          <pc:docMk/>
          <pc:sldMk cId="0" sldId="319"/>
        </pc:sldMkLst>
        <pc:spChg chg="mod">
          <ac:chgData name="Aastha Kumar" userId="f94225b3-263d-47de-91f3-c17c89a7eef3" providerId="ADAL" clId="{209AF7C7-D542-4309-863F-2CFA89DA5FBF}" dt="2024-02-13T14:36:19.838" v="275"/>
          <ac:spMkLst>
            <pc:docMk/>
            <pc:sldMk cId="0" sldId="319"/>
            <ac:spMk id="3" creationId="{00000000-0000-0000-0000-000000000000}"/>
          </ac:spMkLst>
        </pc:spChg>
        <pc:spChg chg="mod">
          <ac:chgData name="Aastha Kumar" userId="f94225b3-263d-47de-91f3-c17c89a7eef3" providerId="ADAL" clId="{209AF7C7-D542-4309-863F-2CFA89DA5FBF}" dt="2024-02-13T14:36:19.838" v="275"/>
          <ac:spMkLst>
            <pc:docMk/>
            <pc:sldMk cId="0" sldId="319"/>
            <ac:spMk id="4" creationId="{00000000-0000-0000-0000-000000000000}"/>
          </ac:spMkLst>
        </pc:spChg>
        <pc:spChg chg="mod">
          <ac:chgData name="Aastha Kumar" userId="f94225b3-263d-47de-91f3-c17c89a7eef3" providerId="ADAL" clId="{209AF7C7-D542-4309-863F-2CFA89DA5FBF}" dt="2024-02-13T14:36:19.838" v="275"/>
          <ac:spMkLst>
            <pc:docMk/>
            <pc:sldMk cId="0" sldId="319"/>
            <ac:spMk id="5" creationId="{00000000-0000-0000-0000-000000000000}"/>
          </ac:spMkLst>
        </pc:spChg>
        <pc:spChg chg="del mod">
          <ac:chgData name="Aastha Kumar" userId="f94225b3-263d-47de-91f3-c17c89a7eef3" providerId="ADAL" clId="{209AF7C7-D542-4309-863F-2CFA89DA5FBF}" dt="2024-02-13T15:01:00.840" v="744" actId="478"/>
          <ac:spMkLst>
            <pc:docMk/>
            <pc:sldMk cId="0" sldId="319"/>
            <ac:spMk id="6" creationId="{00000000-0000-0000-0000-000000000000}"/>
          </ac:spMkLst>
        </pc:spChg>
        <pc:spChg chg="del mod">
          <ac:chgData name="Aastha Kumar" userId="f94225b3-263d-47de-91f3-c17c89a7eef3" providerId="ADAL" clId="{209AF7C7-D542-4309-863F-2CFA89DA5FBF}" dt="2024-02-13T15:00:50.591" v="741" actId="478"/>
          <ac:spMkLst>
            <pc:docMk/>
            <pc:sldMk cId="0" sldId="319"/>
            <ac:spMk id="7" creationId="{00000000-0000-0000-0000-000000000000}"/>
          </ac:spMkLst>
        </pc:spChg>
        <pc:spChg chg="del mod">
          <ac:chgData name="Aastha Kumar" userId="f94225b3-263d-47de-91f3-c17c89a7eef3" providerId="ADAL" clId="{209AF7C7-D542-4309-863F-2CFA89DA5FBF}" dt="2024-02-13T15:00:50.591" v="741" actId="478"/>
          <ac:spMkLst>
            <pc:docMk/>
            <pc:sldMk cId="0" sldId="319"/>
            <ac:spMk id="8" creationId="{00000000-0000-0000-0000-000000000000}"/>
          </ac:spMkLst>
        </pc:spChg>
        <pc:spChg chg="del mod">
          <ac:chgData name="Aastha Kumar" userId="f94225b3-263d-47de-91f3-c17c89a7eef3" providerId="ADAL" clId="{209AF7C7-D542-4309-863F-2CFA89DA5FBF}" dt="2024-02-13T15:00:50.591" v="741" actId="478"/>
          <ac:spMkLst>
            <pc:docMk/>
            <pc:sldMk cId="0" sldId="319"/>
            <ac:spMk id="9" creationId="{00000000-0000-0000-0000-000000000000}"/>
          </ac:spMkLst>
        </pc:spChg>
        <pc:spChg chg="del mod">
          <ac:chgData name="Aastha Kumar" userId="f94225b3-263d-47de-91f3-c17c89a7eef3" providerId="ADAL" clId="{209AF7C7-D542-4309-863F-2CFA89DA5FBF}" dt="2024-02-13T15:00:50.591" v="741" actId="478"/>
          <ac:spMkLst>
            <pc:docMk/>
            <pc:sldMk cId="0" sldId="319"/>
            <ac:spMk id="10" creationId="{00000000-0000-0000-0000-000000000000}"/>
          </ac:spMkLst>
        </pc:spChg>
        <pc:spChg chg="mod">
          <ac:chgData name="Aastha Kumar" userId="f94225b3-263d-47de-91f3-c17c89a7eef3" providerId="ADAL" clId="{209AF7C7-D542-4309-863F-2CFA89DA5FBF}" dt="2024-02-13T16:35:33.663" v="1291" actId="6549"/>
          <ac:spMkLst>
            <pc:docMk/>
            <pc:sldMk cId="0" sldId="319"/>
            <ac:spMk id="11" creationId="{00000000-0000-0000-0000-000000000000}"/>
          </ac:spMkLst>
        </pc:spChg>
        <pc:grpChg chg="del mod">
          <ac:chgData name="Aastha Kumar" userId="f94225b3-263d-47de-91f3-c17c89a7eef3" providerId="ADAL" clId="{209AF7C7-D542-4309-863F-2CFA89DA5FBF}" dt="2024-02-13T15:00:56.242" v="742" actId="478"/>
          <ac:grpSpMkLst>
            <pc:docMk/>
            <pc:sldMk cId="0" sldId="319"/>
            <ac:grpSpMk id="2" creationId="{00000000-0000-0000-0000-000000000000}"/>
          </ac:grpSpMkLst>
        </pc:grpChg>
      </pc:sldChg>
      <pc:sldChg chg="addSp delSp modSp del mod">
        <pc:chgData name="Aastha Kumar" userId="f94225b3-263d-47de-91f3-c17c89a7eef3" providerId="ADAL" clId="{209AF7C7-D542-4309-863F-2CFA89DA5FBF}" dt="2024-02-13T15:00:45.321" v="740" actId="47"/>
        <pc:sldMkLst>
          <pc:docMk/>
          <pc:sldMk cId="0" sldId="320"/>
        </pc:sldMkLst>
        <pc:spChg chg="del mod">
          <ac:chgData name="Aastha Kumar" userId="f94225b3-263d-47de-91f3-c17c89a7eef3" providerId="ADAL" clId="{209AF7C7-D542-4309-863F-2CFA89DA5FBF}" dt="2024-02-13T14:56:33.169" v="660" actId="478"/>
          <ac:spMkLst>
            <pc:docMk/>
            <pc:sldMk cId="0" sldId="320"/>
            <ac:spMk id="2" creationId="{00000000-0000-0000-0000-000000000000}"/>
          </ac:spMkLst>
        </pc:spChg>
        <pc:spChg chg="mod">
          <ac:chgData name="Aastha Kumar" userId="f94225b3-263d-47de-91f3-c17c89a7eef3" providerId="ADAL" clId="{209AF7C7-D542-4309-863F-2CFA89DA5FBF}" dt="2024-02-13T14:59:34.601" v="736" actId="6549"/>
          <ac:spMkLst>
            <pc:docMk/>
            <pc:sldMk cId="0" sldId="320"/>
            <ac:spMk id="3" creationId="{00000000-0000-0000-0000-000000000000}"/>
          </ac:spMkLst>
        </pc:spChg>
        <pc:spChg chg="add del mod">
          <ac:chgData name="Aastha Kumar" userId="f94225b3-263d-47de-91f3-c17c89a7eef3" providerId="ADAL" clId="{209AF7C7-D542-4309-863F-2CFA89DA5FBF}" dt="2024-02-13T14:56:40.027" v="661" actId="478"/>
          <ac:spMkLst>
            <pc:docMk/>
            <pc:sldMk cId="0" sldId="320"/>
            <ac:spMk id="5" creationId="{80435852-5AC6-1B5C-BF82-FED0E1283F99}"/>
          </ac:spMkLst>
        </pc:spChg>
      </pc:sldChg>
      <pc:sldMasterChg chg="modSp modSldLayout">
        <pc:chgData name="Aastha Kumar" userId="f94225b3-263d-47de-91f3-c17c89a7eef3" providerId="ADAL" clId="{209AF7C7-D542-4309-863F-2CFA89DA5FBF}" dt="2024-02-13T14:36:19.838" v="275"/>
        <pc:sldMasterMkLst>
          <pc:docMk/>
          <pc:sldMasterMk cId="0" sldId="2147483648"/>
        </pc:sldMasterMkLst>
        <pc:spChg chg="mod">
          <ac:chgData name="Aastha Kumar" userId="f94225b3-263d-47de-91f3-c17c89a7eef3" providerId="ADAL" clId="{209AF7C7-D542-4309-863F-2CFA89DA5FBF}" dt="2024-02-13T14:36:19.838" v="275"/>
          <ac:spMkLst>
            <pc:docMk/>
            <pc:sldMasterMk cId="0" sldId="2147483648"/>
            <ac:spMk id="2" creationId="{00000000-0000-0000-0000-000000000000}"/>
          </ac:spMkLst>
        </pc:spChg>
        <pc:spChg chg="mod">
          <ac:chgData name="Aastha Kumar" userId="f94225b3-263d-47de-91f3-c17c89a7eef3" providerId="ADAL" clId="{209AF7C7-D542-4309-863F-2CFA89DA5FBF}" dt="2024-02-13T14:36:19.838" v="275"/>
          <ac:spMkLst>
            <pc:docMk/>
            <pc:sldMasterMk cId="0" sldId="2147483648"/>
            <ac:spMk id="3" creationId="{00000000-0000-0000-0000-000000000000}"/>
          </ac:spMkLst>
        </pc:spChg>
        <pc:spChg chg="mod">
          <ac:chgData name="Aastha Kumar" userId="f94225b3-263d-47de-91f3-c17c89a7eef3" providerId="ADAL" clId="{209AF7C7-D542-4309-863F-2CFA89DA5FBF}" dt="2024-02-13T14:36:19.838" v="275"/>
          <ac:spMkLst>
            <pc:docMk/>
            <pc:sldMasterMk cId="0" sldId="2147483648"/>
            <ac:spMk id="4" creationId="{00000000-0000-0000-0000-000000000000}"/>
          </ac:spMkLst>
        </pc:spChg>
        <pc:spChg chg="mod">
          <ac:chgData name="Aastha Kumar" userId="f94225b3-263d-47de-91f3-c17c89a7eef3" providerId="ADAL" clId="{209AF7C7-D542-4309-863F-2CFA89DA5FBF}" dt="2024-02-13T14:36:19.838" v="275"/>
          <ac:spMkLst>
            <pc:docMk/>
            <pc:sldMasterMk cId="0" sldId="2147483648"/>
            <ac:spMk id="5" creationId="{00000000-0000-0000-0000-000000000000}"/>
          </ac:spMkLst>
        </pc:spChg>
        <pc:spChg chg="mod">
          <ac:chgData name="Aastha Kumar" userId="f94225b3-263d-47de-91f3-c17c89a7eef3" providerId="ADAL" clId="{209AF7C7-D542-4309-863F-2CFA89DA5FBF}" dt="2024-02-13T14:36:19.838" v="275"/>
          <ac:spMkLst>
            <pc:docMk/>
            <pc:sldMasterMk cId="0" sldId="2147483648"/>
            <ac:spMk id="6" creationId="{00000000-0000-0000-0000-000000000000}"/>
          </ac:spMkLst>
        </pc:spChg>
        <pc:spChg chg="mod">
          <ac:chgData name="Aastha Kumar" userId="f94225b3-263d-47de-91f3-c17c89a7eef3" providerId="ADAL" clId="{209AF7C7-D542-4309-863F-2CFA89DA5FBF}" dt="2024-02-13T14:36:19.838" v="275"/>
          <ac:spMkLst>
            <pc:docMk/>
            <pc:sldMasterMk cId="0" sldId="2147483648"/>
            <ac:spMk id="16" creationId="{00000000-0000-0000-0000-000000000000}"/>
          </ac:spMkLst>
        </pc:spChg>
        <pc:spChg chg="mod">
          <ac:chgData name="Aastha Kumar" userId="f94225b3-263d-47de-91f3-c17c89a7eef3" providerId="ADAL" clId="{209AF7C7-D542-4309-863F-2CFA89DA5FBF}" dt="2024-02-13T14:36:19.838" v="275"/>
          <ac:spMkLst>
            <pc:docMk/>
            <pc:sldMasterMk cId="0" sldId="2147483648"/>
            <ac:spMk id="17" creationId="{00000000-0000-0000-0000-000000000000}"/>
          </ac:spMkLst>
        </pc:spChg>
        <pc:spChg chg="mod">
          <ac:chgData name="Aastha Kumar" userId="f94225b3-263d-47de-91f3-c17c89a7eef3" providerId="ADAL" clId="{209AF7C7-D542-4309-863F-2CFA89DA5FBF}" dt="2024-02-13T14:36:19.838" v="275"/>
          <ac:spMkLst>
            <pc:docMk/>
            <pc:sldMasterMk cId="0" sldId="2147483648"/>
            <ac:spMk id="18" creationId="{00000000-0000-0000-0000-000000000000}"/>
          </ac:spMkLst>
        </pc:spChg>
        <pc:spChg chg="mod">
          <ac:chgData name="Aastha Kumar" userId="f94225b3-263d-47de-91f3-c17c89a7eef3" providerId="ADAL" clId="{209AF7C7-D542-4309-863F-2CFA89DA5FBF}" dt="2024-02-13T14:36:19.838" v="275"/>
          <ac:spMkLst>
            <pc:docMk/>
            <pc:sldMasterMk cId="0" sldId="2147483648"/>
            <ac:spMk id="19" creationId="{00000000-0000-0000-0000-000000000000}"/>
          </ac:spMkLst>
        </pc:spChg>
        <pc:sldLayoutChg chg="modSp">
          <pc:chgData name="Aastha Kumar" userId="f94225b3-263d-47de-91f3-c17c89a7eef3" providerId="ADAL" clId="{209AF7C7-D542-4309-863F-2CFA89DA5FBF}" dt="2024-02-13T14:36:19.838" v="275"/>
          <pc:sldLayoutMkLst>
            <pc:docMk/>
            <pc:sldMasterMk cId="0" sldId="2147483648"/>
            <pc:sldLayoutMk cId="0" sldId="2147483661"/>
          </pc:sldLayoutMkLst>
          <pc:spChg chg="mod">
            <ac:chgData name="Aastha Kumar" userId="f94225b3-263d-47de-91f3-c17c89a7eef3" providerId="ADAL" clId="{209AF7C7-D542-4309-863F-2CFA89DA5FBF}" dt="2024-02-13T14:36:19.838" v="275"/>
            <ac:spMkLst>
              <pc:docMk/>
              <pc:sldMasterMk cId="0" sldId="2147483648"/>
              <pc:sldLayoutMk cId="0" sldId="2147483661"/>
              <ac:spMk id="2" creationId="{00000000-0000-0000-0000-000000000000}"/>
            </ac:spMkLst>
          </pc:spChg>
          <pc:spChg chg="mod">
            <ac:chgData name="Aastha Kumar" userId="f94225b3-263d-47de-91f3-c17c89a7eef3" providerId="ADAL" clId="{209AF7C7-D542-4309-863F-2CFA89DA5FBF}" dt="2024-02-13T14:36:19.838" v="275"/>
            <ac:spMkLst>
              <pc:docMk/>
              <pc:sldMasterMk cId="0" sldId="2147483648"/>
              <pc:sldLayoutMk cId="0" sldId="2147483661"/>
              <ac:spMk id="3" creationId="{00000000-0000-0000-0000-000000000000}"/>
            </ac:spMkLst>
          </pc:spChg>
        </pc:sldLayoutChg>
        <pc:sldLayoutChg chg="modSp">
          <pc:chgData name="Aastha Kumar" userId="f94225b3-263d-47de-91f3-c17c89a7eef3" providerId="ADAL" clId="{209AF7C7-D542-4309-863F-2CFA89DA5FBF}" dt="2024-02-13T14:36:19.838" v="275"/>
          <pc:sldLayoutMkLst>
            <pc:docMk/>
            <pc:sldMasterMk cId="0" sldId="2147483648"/>
            <pc:sldLayoutMk cId="0" sldId="2147483663"/>
          </pc:sldLayoutMkLst>
          <pc:spChg chg="mod">
            <ac:chgData name="Aastha Kumar" userId="f94225b3-263d-47de-91f3-c17c89a7eef3" providerId="ADAL" clId="{209AF7C7-D542-4309-863F-2CFA89DA5FBF}" dt="2024-02-13T14:36:19.838" v="275"/>
            <ac:spMkLst>
              <pc:docMk/>
              <pc:sldMasterMk cId="0" sldId="2147483648"/>
              <pc:sldLayoutMk cId="0" sldId="2147483663"/>
              <ac:spMk id="3" creationId="{00000000-0000-0000-0000-000000000000}"/>
            </ac:spMkLst>
          </pc:spChg>
          <pc:spChg chg="mod">
            <ac:chgData name="Aastha Kumar" userId="f94225b3-263d-47de-91f3-c17c89a7eef3" providerId="ADAL" clId="{209AF7C7-D542-4309-863F-2CFA89DA5FBF}" dt="2024-02-13T14:36:19.838" v="275"/>
            <ac:spMkLst>
              <pc:docMk/>
              <pc:sldMasterMk cId="0" sldId="2147483648"/>
              <pc:sldLayoutMk cId="0" sldId="2147483663"/>
              <ac:spMk id="4"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8489-D712-5CF9-0A14-426D2D1947CC}"/>
              </a:ext>
            </a:extLst>
          </p:cNvPr>
          <p:cNvSpPr>
            <a:spLocks noGrp="1"/>
          </p:cNvSpPr>
          <p:nvPr>
            <p:ph type="ctrTitle"/>
          </p:nvPr>
        </p:nvSpPr>
        <p:spPr>
          <a:xfrm>
            <a:off x="1143000" y="842811"/>
            <a:ext cx="6858000" cy="1792911"/>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894A1376-9DD0-C71B-2B3C-045EF4B42381}"/>
              </a:ext>
            </a:extLst>
          </p:cNvPr>
          <p:cNvSpPr>
            <a:spLocks noGrp="1"/>
          </p:cNvSpPr>
          <p:nvPr>
            <p:ph type="subTitle" idx="1"/>
          </p:nvPr>
        </p:nvSpPr>
        <p:spPr>
          <a:xfrm>
            <a:off x="1143000" y="2704864"/>
            <a:ext cx="6858000" cy="124335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4E2D33-7F9B-7223-B2EF-DDF168B03583}"/>
              </a:ext>
            </a:extLst>
          </p:cNvPr>
          <p:cNvSpPr>
            <a:spLocks noGrp="1"/>
          </p:cNvSpPr>
          <p:nvPr>
            <p:ph type="dt" sz="half" idx="10"/>
          </p:nvPr>
        </p:nvSpPr>
        <p:spPr/>
        <p:txBody>
          <a:bodyPr/>
          <a:lstStyle/>
          <a:p>
            <a:fld id="{1D8BD707-D9CF-40AE-B4C6-C98DA3205C09}" type="datetimeFigureOut">
              <a:rPr lang="en-US" smtClean="0"/>
              <a:t>5/14/2024</a:t>
            </a:fld>
            <a:endParaRPr lang="en-US"/>
          </a:p>
        </p:txBody>
      </p:sp>
      <p:sp>
        <p:nvSpPr>
          <p:cNvPr id="5" name="Footer Placeholder 4">
            <a:extLst>
              <a:ext uri="{FF2B5EF4-FFF2-40B4-BE49-F238E27FC236}">
                <a16:creationId xmlns:a16="http://schemas.microsoft.com/office/drawing/2014/main" id="{3C6C4561-9E74-DD2A-EA7B-04C0A12C0E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030C35-0AD8-A15E-9C25-EA58F02D571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44789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37FD-680C-18AD-7B46-B04287024E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C4CDE8-8594-5B97-BBC1-D8199D2C07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D71025-DC57-875D-5731-B9D16466756C}"/>
              </a:ext>
            </a:extLst>
          </p:cNvPr>
          <p:cNvSpPr>
            <a:spLocks noGrp="1"/>
          </p:cNvSpPr>
          <p:nvPr>
            <p:ph type="dt" sz="half" idx="10"/>
          </p:nvPr>
        </p:nvSpPr>
        <p:spPr/>
        <p:txBody>
          <a:bodyPr/>
          <a:lstStyle/>
          <a:p>
            <a:fld id="{1D8BD707-D9CF-40AE-B4C6-C98DA3205C09}" type="datetimeFigureOut">
              <a:rPr lang="en-US" smtClean="0"/>
              <a:t>5/14/2024</a:t>
            </a:fld>
            <a:endParaRPr lang="en-US"/>
          </a:p>
        </p:txBody>
      </p:sp>
      <p:sp>
        <p:nvSpPr>
          <p:cNvPr id="5" name="Footer Placeholder 4">
            <a:extLst>
              <a:ext uri="{FF2B5EF4-FFF2-40B4-BE49-F238E27FC236}">
                <a16:creationId xmlns:a16="http://schemas.microsoft.com/office/drawing/2014/main" id="{9C5C9B21-0F4E-75B9-1672-F3AF19230B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6323B-9CC8-53E6-CE8F-52D77C646F6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7080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25AF1B-8855-0410-3471-2F04B23730C1}"/>
              </a:ext>
            </a:extLst>
          </p:cNvPr>
          <p:cNvSpPr>
            <a:spLocks noGrp="1"/>
          </p:cNvSpPr>
          <p:nvPr>
            <p:ph type="title" orient="vert"/>
          </p:nvPr>
        </p:nvSpPr>
        <p:spPr>
          <a:xfrm>
            <a:off x="6543675" y="274182"/>
            <a:ext cx="1971675" cy="436426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9192F6-4104-53EA-F0CD-1F59A9281A58}"/>
              </a:ext>
            </a:extLst>
          </p:cNvPr>
          <p:cNvSpPr>
            <a:spLocks noGrp="1"/>
          </p:cNvSpPr>
          <p:nvPr>
            <p:ph type="body" orient="vert" idx="1"/>
          </p:nvPr>
        </p:nvSpPr>
        <p:spPr>
          <a:xfrm>
            <a:off x="628650" y="274182"/>
            <a:ext cx="5800725" cy="43642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F1093-ED18-9FCA-9424-AEF5A041A832}"/>
              </a:ext>
            </a:extLst>
          </p:cNvPr>
          <p:cNvSpPr>
            <a:spLocks noGrp="1"/>
          </p:cNvSpPr>
          <p:nvPr>
            <p:ph type="dt" sz="half" idx="10"/>
          </p:nvPr>
        </p:nvSpPr>
        <p:spPr/>
        <p:txBody>
          <a:bodyPr/>
          <a:lstStyle/>
          <a:p>
            <a:fld id="{1D8BD707-D9CF-40AE-B4C6-C98DA3205C09}" type="datetimeFigureOut">
              <a:rPr lang="en-US" smtClean="0"/>
              <a:t>5/14/2024</a:t>
            </a:fld>
            <a:endParaRPr lang="en-US"/>
          </a:p>
        </p:txBody>
      </p:sp>
      <p:sp>
        <p:nvSpPr>
          <p:cNvPr id="5" name="Footer Placeholder 4">
            <a:extLst>
              <a:ext uri="{FF2B5EF4-FFF2-40B4-BE49-F238E27FC236}">
                <a16:creationId xmlns:a16="http://schemas.microsoft.com/office/drawing/2014/main" id="{009DB546-BDB4-ECB1-88E2-C67E7EDD1C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120325-DD5B-A768-5F7A-16550DD2D08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2809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A6F4-FCEB-FB70-8A37-F7919511AA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9FE9F1-D5EF-DCBF-2397-9E05CD6542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13D79F-40DD-168C-A73F-24AB73FBC836}"/>
              </a:ext>
            </a:extLst>
          </p:cNvPr>
          <p:cNvSpPr>
            <a:spLocks noGrp="1"/>
          </p:cNvSpPr>
          <p:nvPr>
            <p:ph type="dt" sz="half" idx="10"/>
          </p:nvPr>
        </p:nvSpPr>
        <p:spPr/>
        <p:txBody>
          <a:bodyPr/>
          <a:lstStyle/>
          <a:p>
            <a:fld id="{1D8BD707-D9CF-40AE-B4C6-C98DA3205C09}" type="datetimeFigureOut">
              <a:rPr lang="en-US" smtClean="0"/>
              <a:t>5/14/2024</a:t>
            </a:fld>
            <a:endParaRPr lang="en-US"/>
          </a:p>
        </p:txBody>
      </p:sp>
      <p:sp>
        <p:nvSpPr>
          <p:cNvPr id="5" name="Footer Placeholder 4">
            <a:extLst>
              <a:ext uri="{FF2B5EF4-FFF2-40B4-BE49-F238E27FC236}">
                <a16:creationId xmlns:a16="http://schemas.microsoft.com/office/drawing/2014/main" id="{1D8B0EDB-B3AE-0A1B-4ACA-B479ACBE8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75469-76C4-51D3-52C6-D1BDC1EF25F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41373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1C934-367C-6DC0-7C96-C19000E60A10}"/>
              </a:ext>
            </a:extLst>
          </p:cNvPr>
          <p:cNvSpPr>
            <a:spLocks noGrp="1"/>
          </p:cNvSpPr>
          <p:nvPr>
            <p:ph type="title"/>
          </p:nvPr>
        </p:nvSpPr>
        <p:spPr>
          <a:xfrm>
            <a:off x="623888" y="1283887"/>
            <a:ext cx="7886700" cy="2142194"/>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052E21-B97E-02C8-FB3E-48D91EB137B4}"/>
              </a:ext>
            </a:extLst>
          </p:cNvPr>
          <p:cNvSpPr>
            <a:spLocks noGrp="1"/>
          </p:cNvSpPr>
          <p:nvPr>
            <p:ph type="body" idx="1"/>
          </p:nvPr>
        </p:nvSpPr>
        <p:spPr>
          <a:xfrm>
            <a:off x="623888" y="3446347"/>
            <a:ext cx="7886700" cy="112652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A79D1F-5A44-577B-827E-9579FC0E8C3F}"/>
              </a:ext>
            </a:extLst>
          </p:cNvPr>
          <p:cNvSpPr>
            <a:spLocks noGrp="1"/>
          </p:cNvSpPr>
          <p:nvPr>
            <p:ph type="dt" sz="half" idx="10"/>
          </p:nvPr>
        </p:nvSpPr>
        <p:spPr/>
        <p:txBody>
          <a:bodyPr/>
          <a:lstStyle/>
          <a:p>
            <a:fld id="{1D8BD707-D9CF-40AE-B4C6-C98DA3205C09}" type="datetimeFigureOut">
              <a:rPr lang="en-US" smtClean="0"/>
              <a:t>5/14/2024</a:t>
            </a:fld>
            <a:endParaRPr lang="en-US"/>
          </a:p>
        </p:txBody>
      </p:sp>
      <p:sp>
        <p:nvSpPr>
          <p:cNvPr id="5" name="Footer Placeholder 4">
            <a:extLst>
              <a:ext uri="{FF2B5EF4-FFF2-40B4-BE49-F238E27FC236}">
                <a16:creationId xmlns:a16="http://schemas.microsoft.com/office/drawing/2014/main" id="{6AF6AA75-3554-9F57-5333-6E26177369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EF266C-ACD2-0E5B-CE4E-E41759DF1E9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302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0B02-55F5-ECED-6CC4-CDF1AD9D77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B5E01A-7D84-C40E-1835-00F8AF833F3E}"/>
              </a:ext>
            </a:extLst>
          </p:cNvPr>
          <p:cNvSpPr>
            <a:spLocks noGrp="1"/>
          </p:cNvSpPr>
          <p:nvPr>
            <p:ph sz="half" idx="1"/>
          </p:nvPr>
        </p:nvSpPr>
        <p:spPr>
          <a:xfrm>
            <a:off x="628650" y="1370909"/>
            <a:ext cx="3886200" cy="32675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19DCDF-6EC9-0156-7173-281B0B0A4796}"/>
              </a:ext>
            </a:extLst>
          </p:cNvPr>
          <p:cNvSpPr>
            <a:spLocks noGrp="1"/>
          </p:cNvSpPr>
          <p:nvPr>
            <p:ph sz="half" idx="2"/>
          </p:nvPr>
        </p:nvSpPr>
        <p:spPr>
          <a:xfrm>
            <a:off x="4629150" y="1370909"/>
            <a:ext cx="3886200" cy="32675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16396A-8A9F-AF15-BA1D-305DC18E8C85}"/>
              </a:ext>
            </a:extLst>
          </p:cNvPr>
          <p:cNvSpPr>
            <a:spLocks noGrp="1"/>
          </p:cNvSpPr>
          <p:nvPr>
            <p:ph type="dt" sz="half" idx="10"/>
          </p:nvPr>
        </p:nvSpPr>
        <p:spPr/>
        <p:txBody>
          <a:bodyPr/>
          <a:lstStyle/>
          <a:p>
            <a:fld id="{1D8BD707-D9CF-40AE-B4C6-C98DA3205C09}" type="datetimeFigureOut">
              <a:rPr lang="en-US" smtClean="0"/>
              <a:t>5/14/2024</a:t>
            </a:fld>
            <a:endParaRPr lang="en-US"/>
          </a:p>
        </p:txBody>
      </p:sp>
      <p:sp>
        <p:nvSpPr>
          <p:cNvPr id="6" name="Footer Placeholder 5">
            <a:extLst>
              <a:ext uri="{FF2B5EF4-FFF2-40B4-BE49-F238E27FC236}">
                <a16:creationId xmlns:a16="http://schemas.microsoft.com/office/drawing/2014/main" id="{5C8A5684-1C24-045F-85EA-A323C9CCF7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4C8CF9-41D0-3AF1-C67A-8F14605D3A5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26355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E2B1-E4C2-8A1A-7731-B34AB86211B6}"/>
              </a:ext>
            </a:extLst>
          </p:cNvPr>
          <p:cNvSpPr>
            <a:spLocks noGrp="1"/>
          </p:cNvSpPr>
          <p:nvPr>
            <p:ph type="title"/>
          </p:nvPr>
        </p:nvSpPr>
        <p:spPr>
          <a:xfrm>
            <a:off x="629841" y="274182"/>
            <a:ext cx="7886700" cy="9954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E3AC98-FE7D-489B-0193-B9656C58E2DD}"/>
              </a:ext>
            </a:extLst>
          </p:cNvPr>
          <p:cNvSpPr>
            <a:spLocks noGrp="1"/>
          </p:cNvSpPr>
          <p:nvPr>
            <p:ph type="body" idx="1"/>
          </p:nvPr>
        </p:nvSpPr>
        <p:spPr>
          <a:xfrm>
            <a:off x="629842" y="1262429"/>
            <a:ext cx="3868340" cy="6186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1B23D-15E8-4A98-4BA3-BC80B9FB5DF1}"/>
              </a:ext>
            </a:extLst>
          </p:cNvPr>
          <p:cNvSpPr>
            <a:spLocks noGrp="1"/>
          </p:cNvSpPr>
          <p:nvPr>
            <p:ph sz="half" idx="2"/>
          </p:nvPr>
        </p:nvSpPr>
        <p:spPr>
          <a:xfrm>
            <a:off x="629842" y="1881126"/>
            <a:ext cx="3868340" cy="276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B93E10-08DB-F79E-9000-09482195CF43}"/>
              </a:ext>
            </a:extLst>
          </p:cNvPr>
          <p:cNvSpPr>
            <a:spLocks noGrp="1"/>
          </p:cNvSpPr>
          <p:nvPr>
            <p:ph type="body" sz="quarter" idx="3"/>
          </p:nvPr>
        </p:nvSpPr>
        <p:spPr>
          <a:xfrm>
            <a:off x="4629150" y="1262429"/>
            <a:ext cx="3887391" cy="6186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C6B5591-7793-6471-7162-A6CF254993FA}"/>
              </a:ext>
            </a:extLst>
          </p:cNvPr>
          <p:cNvSpPr>
            <a:spLocks noGrp="1"/>
          </p:cNvSpPr>
          <p:nvPr>
            <p:ph sz="quarter" idx="4"/>
          </p:nvPr>
        </p:nvSpPr>
        <p:spPr>
          <a:xfrm>
            <a:off x="4629150" y="1881126"/>
            <a:ext cx="3887391" cy="276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6F299B-1521-D0E7-C987-9223AC4B28CD}"/>
              </a:ext>
            </a:extLst>
          </p:cNvPr>
          <p:cNvSpPr>
            <a:spLocks noGrp="1"/>
          </p:cNvSpPr>
          <p:nvPr>
            <p:ph type="dt" sz="half" idx="10"/>
          </p:nvPr>
        </p:nvSpPr>
        <p:spPr/>
        <p:txBody>
          <a:bodyPr/>
          <a:lstStyle/>
          <a:p>
            <a:fld id="{1D8BD707-D9CF-40AE-B4C6-C98DA3205C09}" type="datetimeFigureOut">
              <a:rPr lang="en-US" smtClean="0"/>
              <a:t>5/14/2024</a:t>
            </a:fld>
            <a:endParaRPr lang="en-US"/>
          </a:p>
        </p:txBody>
      </p:sp>
      <p:sp>
        <p:nvSpPr>
          <p:cNvPr id="8" name="Footer Placeholder 7">
            <a:extLst>
              <a:ext uri="{FF2B5EF4-FFF2-40B4-BE49-F238E27FC236}">
                <a16:creationId xmlns:a16="http://schemas.microsoft.com/office/drawing/2014/main" id="{BDB41DDC-A57C-CC0A-5D93-B7FAF5E870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066A87-9F73-AD2D-B159-7E62FEB32AE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2710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5B57-6C3B-E006-67B9-1F47D28E59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D569CC-4970-82D8-948D-A546C92C564E}"/>
              </a:ext>
            </a:extLst>
          </p:cNvPr>
          <p:cNvSpPr>
            <a:spLocks noGrp="1"/>
          </p:cNvSpPr>
          <p:nvPr>
            <p:ph type="dt" sz="half" idx="10"/>
          </p:nvPr>
        </p:nvSpPr>
        <p:spPr/>
        <p:txBody>
          <a:bodyPr/>
          <a:lstStyle/>
          <a:p>
            <a:fld id="{1D8BD707-D9CF-40AE-B4C6-C98DA3205C09}" type="datetimeFigureOut">
              <a:rPr lang="en-US" smtClean="0"/>
              <a:t>5/14/2024</a:t>
            </a:fld>
            <a:endParaRPr lang="en-US"/>
          </a:p>
        </p:txBody>
      </p:sp>
      <p:sp>
        <p:nvSpPr>
          <p:cNvPr id="4" name="Footer Placeholder 3">
            <a:extLst>
              <a:ext uri="{FF2B5EF4-FFF2-40B4-BE49-F238E27FC236}">
                <a16:creationId xmlns:a16="http://schemas.microsoft.com/office/drawing/2014/main" id="{E35430A2-0EC6-8BBD-4A33-045BE4182E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50FBD3-2FCF-2EB9-AC10-AFB9B2BD195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3369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12206A-AEFE-273F-CFD7-BCAB8BCD750B}"/>
              </a:ext>
            </a:extLst>
          </p:cNvPr>
          <p:cNvSpPr>
            <a:spLocks noGrp="1"/>
          </p:cNvSpPr>
          <p:nvPr>
            <p:ph type="dt" sz="half" idx="10"/>
          </p:nvPr>
        </p:nvSpPr>
        <p:spPr/>
        <p:txBody>
          <a:bodyPr/>
          <a:lstStyle/>
          <a:p>
            <a:fld id="{1D8BD707-D9CF-40AE-B4C6-C98DA3205C09}" type="datetimeFigureOut">
              <a:rPr lang="en-US" smtClean="0"/>
              <a:t>5/14/2024</a:t>
            </a:fld>
            <a:endParaRPr lang="en-US"/>
          </a:p>
        </p:txBody>
      </p:sp>
      <p:sp>
        <p:nvSpPr>
          <p:cNvPr id="3" name="Footer Placeholder 2">
            <a:extLst>
              <a:ext uri="{FF2B5EF4-FFF2-40B4-BE49-F238E27FC236}">
                <a16:creationId xmlns:a16="http://schemas.microsoft.com/office/drawing/2014/main" id="{D968DFDE-8FE0-4774-D452-710D44C3AD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5923FA-30E9-B0B3-24DE-0BA7C56CA11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876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2955-DB23-A679-922B-404E9E4ED3AF}"/>
              </a:ext>
            </a:extLst>
          </p:cNvPr>
          <p:cNvSpPr>
            <a:spLocks noGrp="1"/>
          </p:cNvSpPr>
          <p:nvPr>
            <p:ph type="title"/>
          </p:nvPr>
        </p:nvSpPr>
        <p:spPr>
          <a:xfrm>
            <a:off x="629841" y="343323"/>
            <a:ext cx="2949178" cy="1201632"/>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91DA54-1915-1161-C819-F5FEB7C5F740}"/>
              </a:ext>
            </a:extLst>
          </p:cNvPr>
          <p:cNvSpPr>
            <a:spLocks noGrp="1"/>
          </p:cNvSpPr>
          <p:nvPr>
            <p:ph idx="1"/>
          </p:nvPr>
        </p:nvSpPr>
        <p:spPr>
          <a:xfrm>
            <a:off x="3887391" y="741484"/>
            <a:ext cx="4629150" cy="365973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D16D1B-E6D8-C196-10B8-4AD206F0A21A}"/>
              </a:ext>
            </a:extLst>
          </p:cNvPr>
          <p:cNvSpPr>
            <a:spLocks noGrp="1"/>
          </p:cNvSpPr>
          <p:nvPr>
            <p:ph type="body" sz="half" idx="2"/>
          </p:nvPr>
        </p:nvSpPr>
        <p:spPr>
          <a:xfrm>
            <a:off x="629841" y="1544955"/>
            <a:ext cx="2949178" cy="286222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663ECAA-DD30-6C18-2B8B-AE21E735B792}"/>
              </a:ext>
            </a:extLst>
          </p:cNvPr>
          <p:cNvSpPr>
            <a:spLocks noGrp="1"/>
          </p:cNvSpPr>
          <p:nvPr>
            <p:ph type="dt" sz="half" idx="10"/>
          </p:nvPr>
        </p:nvSpPr>
        <p:spPr/>
        <p:txBody>
          <a:bodyPr/>
          <a:lstStyle/>
          <a:p>
            <a:fld id="{1D8BD707-D9CF-40AE-B4C6-C98DA3205C09}" type="datetimeFigureOut">
              <a:rPr lang="en-US" smtClean="0"/>
              <a:t>5/14/2024</a:t>
            </a:fld>
            <a:endParaRPr lang="en-US"/>
          </a:p>
        </p:txBody>
      </p:sp>
      <p:sp>
        <p:nvSpPr>
          <p:cNvPr id="6" name="Footer Placeholder 5">
            <a:extLst>
              <a:ext uri="{FF2B5EF4-FFF2-40B4-BE49-F238E27FC236}">
                <a16:creationId xmlns:a16="http://schemas.microsoft.com/office/drawing/2014/main" id="{B8D9577A-C8DA-076C-D26C-51DEA91A93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471FA5-AE58-15E3-CC9F-93760A112E8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6287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4E6B-A66F-7174-FC93-C9C70480B188}"/>
              </a:ext>
            </a:extLst>
          </p:cNvPr>
          <p:cNvSpPr>
            <a:spLocks noGrp="1"/>
          </p:cNvSpPr>
          <p:nvPr>
            <p:ph type="title"/>
          </p:nvPr>
        </p:nvSpPr>
        <p:spPr>
          <a:xfrm>
            <a:off x="629841" y="343323"/>
            <a:ext cx="2949178" cy="1201632"/>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4DA218-CF8E-CFC3-01AF-0650BBABEC18}"/>
              </a:ext>
            </a:extLst>
          </p:cNvPr>
          <p:cNvSpPr>
            <a:spLocks noGrp="1"/>
          </p:cNvSpPr>
          <p:nvPr>
            <p:ph type="pic" idx="1"/>
          </p:nvPr>
        </p:nvSpPr>
        <p:spPr>
          <a:xfrm>
            <a:off x="3887391" y="741484"/>
            <a:ext cx="4629150" cy="365973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5C726B2-EBB3-382E-5649-73F9DEA72757}"/>
              </a:ext>
            </a:extLst>
          </p:cNvPr>
          <p:cNvSpPr>
            <a:spLocks noGrp="1"/>
          </p:cNvSpPr>
          <p:nvPr>
            <p:ph type="body" sz="half" idx="2"/>
          </p:nvPr>
        </p:nvSpPr>
        <p:spPr>
          <a:xfrm>
            <a:off x="629841" y="1544955"/>
            <a:ext cx="2949178" cy="286222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524D2CC-21C5-CA3C-95CD-486987F85FC9}"/>
              </a:ext>
            </a:extLst>
          </p:cNvPr>
          <p:cNvSpPr>
            <a:spLocks noGrp="1"/>
          </p:cNvSpPr>
          <p:nvPr>
            <p:ph type="dt" sz="half" idx="10"/>
          </p:nvPr>
        </p:nvSpPr>
        <p:spPr/>
        <p:txBody>
          <a:bodyPr/>
          <a:lstStyle/>
          <a:p>
            <a:fld id="{1D8BD707-D9CF-40AE-B4C6-C98DA3205C09}" type="datetimeFigureOut">
              <a:rPr lang="en-US" smtClean="0"/>
              <a:t>5/14/2024</a:t>
            </a:fld>
            <a:endParaRPr lang="en-US"/>
          </a:p>
        </p:txBody>
      </p:sp>
      <p:sp>
        <p:nvSpPr>
          <p:cNvPr id="6" name="Footer Placeholder 5">
            <a:extLst>
              <a:ext uri="{FF2B5EF4-FFF2-40B4-BE49-F238E27FC236}">
                <a16:creationId xmlns:a16="http://schemas.microsoft.com/office/drawing/2014/main" id="{76F2176A-4586-BCB1-4ADE-D607E69DE9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44F7E9-7205-E185-093E-49D7BF2C8F3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9497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EED09C-5ABE-A33B-FC7D-E0087523D8CA}"/>
              </a:ext>
            </a:extLst>
          </p:cNvPr>
          <p:cNvSpPr>
            <a:spLocks noGrp="1"/>
          </p:cNvSpPr>
          <p:nvPr>
            <p:ph type="title"/>
          </p:nvPr>
        </p:nvSpPr>
        <p:spPr>
          <a:xfrm>
            <a:off x="628650" y="274182"/>
            <a:ext cx="7886700" cy="9954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5738FA-0138-4FA7-BE2C-6C0F8B46E2A6}"/>
              </a:ext>
            </a:extLst>
          </p:cNvPr>
          <p:cNvSpPr>
            <a:spLocks noGrp="1"/>
          </p:cNvSpPr>
          <p:nvPr>
            <p:ph type="body" idx="1"/>
          </p:nvPr>
        </p:nvSpPr>
        <p:spPr>
          <a:xfrm>
            <a:off x="628650" y="1370909"/>
            <a:ext cx="7886700" cy="32675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0C24D7-EFE7-7339-3C84-7FF35E51F032}"/>
              </a:ext>
            </a:extLst>
          </p:cNvPr>
          <p:cNvSpPr>
            <a:spLocks noGrp="1"/>
          </p:cNvSpPr>
          <p:nvPr>
            <p:ph type="dt" sz="half" idx="2"/>
          </p:nvPr>
        </p:nvSpPr>
        <p:spPr>
          <a:xfrm>
            <a:off x="628650" y="4773148"/>
            <a:ext cx="2057400" cy="274182"/>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5/14/2024</a:t>
            </a:fld>
            <a:endParaRPr lang="en-US"/>
          </a:p>
        </p:txBody>
      </p:sp>
      <p:sp>
        <p:nvSpPr>
          <p:cNvPr id="5" name="Footer Placeholder 4">
            <a:extLst>
              <a:ext uri="{FF2B5EF4-FFF2-40B4-BE49-F238E27FC236}">
                <a16:creationId xmlns:a16="http://schemas.microsoft.com/office/drawing/2014/main" id="{93007FD8-7925-1A2C-2BBB-077D55AD92DB}"/>
              </a:ext>
            </a:extLst>
          </p:cNvPr>
          <p:cNvSpPr>
            <a:spLocks noGrp="1"/>
          </p:cNvSpPr>
          <p:nvPr>
            <p:ph type="ftr" sz="quarter" idx="3"/>
          </p:nvPr>
        </p:nvSpPr>
        <p:spPr>
          <a:xfrm>
            <a:off x="3028950" y="4773148"/>
            <a:ext cx="3086100" cy="27418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D23773-C79D-D0AA-6356-2A488FA8BEE6}"/>
              </a:ext>
            </a:extLst>
          </p:cNvPr>
          <p:cNvSpPr>
            <a:spLocks noGrp="1"/>
          </p:cNvSpPr>
          <p:nvPr>
            <p:ph type="sldNum" sz="quarter" idx="4"/>
          </p:nvPr>
        </p:nvSpPr>
        <p:spPr>
          <a:xfrm>
            <a:off x="6457950" y="4773148"/>
            <a:ext cx="2057400" cy="274182"/>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65052231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2458"/>
            <a:ext cx="3754120" cy="400622"/>
          </a:xfrm>
          <a:prstGeom prst="rect">
            <a:avLst/>
          </a:prstGeom>
        </p:spPr>
        <p:txBody>
          <a:bodyPr vert="horz" wrap="square" lIns="0" tIns="12700" rIns="0" bIns="0" rtlCol="0">
            <a:spAutoFit/>
          </a:bodyPr>
          <a:lstStyle/>
          <a:p>
            <a:pPr marL="12700">
              <a:spcBef>
                <a:spcPts val="100"/>
              </a:spcBef>
            </a:pPr>
            <a:r>
              <a:rPr sz="2800" spc="-10" dirty="0">
                <a:latin typeface="Times New Roman"/>
                <a:cs typeface="Times New Roman"/>
              </a:rPr>
              <a:t>Types of motives</a:t>
            </a:r>
          </a:p>
        </p:txBody>
      </p:sp>
      <p:sp>
        <p:nvSpPr>
          <p:cNvPr id="7" name="object 7"/>
          <p:cNvSpPr txBox="1"/>
          <p:nvPr/>
        </p:nvSpPr>
        <p:spPr>
          <a:xfrm>
            <a:off x="157273" y="676657"/>
            <a:ext cx="8763000" cy="1533753"/>
          </a:xfrm>
          <a:prstGeom prst="rect">
            <a:avLst/>
          </a:prstGeom>
        </p:spPr>
        <p:txBody>
          <a:bodyPr vert="horz" wrap="square" lIns="0" tIns="12700" rIns="0" bIns="0" rtlCol="0">
            <a:spAutoFit/>
          </a:bodyPr>
          <a:lstStyle/>
          <a:p>
            <a:pPr marL="12700" marR="10160">
              <a:spcBef>
                <a:spcPts val="100"/>
              </a:spcBef>
              <a:spcAft>
                <a:spcPts val="600"/>
              </a:spcAft>
              <a:tabLst>
                <a:tab pos="316864" algn="l"/>
                <a:tab pos="317500" algn="l"/>
              </a:tabLst>
            </a:pPr>
            <a:r>
              <a:rPr sz="1300" b="1" spc="-35" dirty="0">
                <a:latin typeface="Verdana"/>
                <a:cs typeface="Verdana"/>
              </a:rPr>
              <a:t>Functional</a:t>
            </a:r>
            <a:r>
              <a:rPr sz="1300" b="1" spc="165" dirty="0">
                <a:latin typeface="Verdana"/>
                <a:cs typeface="Verdana"/>
              </a:rPr>
              <a:t> </a:t>
            </a:r>
            <a:r>
              <a:rPr sz="1300" b="1" spc="-60" dirty="0">
                <a:latin typeface="Verdana"/>
                <a:cs typeface="Verdana"/>
              </a:rPr>
              <a:t>Motives:</a:t>
            </a:r>
            <a:r>
              <a:rPr sz="1300" b="1" spc="185" dirty="0">
                <a:latin typeface="Verdana"/>
                <a:cs typeface="Verdana"/>
              </a:rPr>
              <a:t> </a:t>
            </a:r>
            <a:r>
              <a:rPr lang="en-US" sz="1300" dirty="0">
                <a:latin typeface="Verdana"/>
                <a:cs typeface="Verdana"/>
              </a:rPr>
              <a:t>D</a:t>
            </a:r>
            <a:r>
              <a:rPr sz="1300" spc="-5" dirty="0">
                <a:latin typeface="Verdana"/>
                <a:cs typeface="Verdana"/>
              </a:rPr>
              <a:t>esire</a:t>
            </a:r>
            <a:r>
              <a:rPr sz="1300" spc="125" dirty="0">
                <a:latin typeface="Verdana"/>
                <a:cs typeface="Verdana"/>
              </a:rPr>
              <a:t> </a:t>
            </a:r>
            <a:r>
              <a:rPr sz="1300" spc="10" dirty="0">
                <a:latin typeface="Verdana"/>
                <a:cs typeface="Verdana"/>
              </a:rPr>
              <a:t>to</a:t>
            </a:r>
            <a:r>
              <a:rPr sz="1300" spc="105" dirty="0">
                <a:latin typeface="Verdana"/>
                <a:cs typeface="Verdana"/>
              </a:rPr>
              <a:t> </a:t>
            </a:r>
            <a:r>
              <a:rPr sz="1300" dirty="0">
                <a:latin typeface="Verdana"/>
                <a:cs typeface="Verdana"/>
              </a:rPr>
              <a:t>fulfill</a:t>
            </a:r>
            <a:r>
              <a:rPr sz="1300" spc="120" dirty="0">
                <a:latin typeface="Verdana"/>
                <a:cs typeface="Verdana"/>
              </a:rPr>
              <a:t> </a:t>
            </a:r>
            <a:r>
              <a:rPr sz="1300" spc="-10" dirty="0">
                <a:latin typeface="Verdana"/>
                <a:cs typeface="Verdana"/>
              </a:rPr>
              <a:t>practical,</a:t>
            </a:r>
            <a:r>
              <a:rPr sz="1300" spc="150" dirty="0">
                <a:latin typeface="Verdana"/>
                <a:cs typeface="Verdana"/>
              </a:rPr>
              <a:t> </a:t>
            </a:r>
            <a:r>
              <a:rPr sz="1300" spc="15" dirty="0">
                <a:latin typeface="Verdana"/>
                <a:cs typeface="Verdana"/>
              </a:rPr>
              <a:t>functional </a:t>
            </a:r>
            <a:r>
              <a:rPr sz="1300" spc="-409" dirty="0">
                <a:latin typeface="Verdana"/>
                <a:cs typeface="Verdana"/>
              </a:rPr>
              <a:t> </a:t>
            </a:r>
            <a:r>
              <a:rPr sz="1300" spc="-5" dirty="0">
                <a:latin typeface="Verdana"/>
                <a:cs typeface="Verdana"/>
              </a:rPr>
              <a:t>requirements</a:t>
            </a:r>
            <a:endParaRPr lang="en-US" sz="1300" dirty="0">
              <a:latin typeface="Verdana"/>
              <a:cs typeface="Verdana"/>
            </a:endParaRPr>
          </a:p>
          <a:p>
            <a:pPr marL="12700" marR="10160">
              <a:spcBef>
                <a:spcPts val="100"/>
              </a:spcBef>
              <a:spcAft>
                <a:spcPts val="600"/>
              </a:spcAft>
              <a:tabLst>
                <a:tab pos="316864" algn="l"/>
                <a:tab pos="317500" algn="l"/>
              </a:tabLst>
            </a:pPr>
            <a:r>
              <a:rPr sz="1300" b="1" spc="-45" dirty="0">
                <a:latin typeface="Verdana"/>
                <a:cs typeface="Verdana"/>
              </a:rPr>
              <a:t>Social</a:t>
            </a:r>
            <a:r>
              <a:rPr sz="1300" b="1" spc="5" dirty="0">
                <a:latin typeface="Verdana"/>
                <a:cs typeface="Verdana"/>
              </a:rPr>
              <a:t> </a:t>
            </a:r>
            <a:r>
              <a:rPr sz="1300" b="1" spc="-60" dirty="0">
                <a:latin typeface="Verdana"/>
                <a:cs typeface="Verdana"/>
              </a:rPr>
              <a:t>Motives:</a:t>
            </a:r>
            <a:r>
              <a:rPr sz="1300" b="1" spc="25" dirty="0">
                <a:latin typeface="Verdana"/>
                <a:cs typeface="Verdana"/>
              </a:rPr>
              <a:t> </a:t>
            </a:r>
            <a:r>
              <a:rPr sz="1300" spc="15" dirty="0">
                <a:latin typeface="Verdana"/>
                <a:cs typeface="Verdana"/>
              </a:rPr>
              <a:t>Motivated</a:t>
            </a:r>
            <a:r>
              <a:rPr sz="1300" spc="20" dirty="0">
                <a:latin typeface="Verdana"/>
                <a:cs typeface="Verdana"/>
              </a:rPr>
              <a:t> </a:t>
            </a:r>
            <a:r>
              <a:rPr sz="1300" dirty="0">
                <a:latin typeface="Verdana"/>
                <a:cs typeface="Verdana"/>
              </a:rPr>
              <a:t>by</a:t>
            </a:r>
            <a:r>
              <a:rPr sz="1300" spc="10" dirty="0">
                <a:latin typeface="Verdana"/>
                <a:cs typeface="Verdana"/>
              </a:rPr>
              <a:t> </a:t>
            </a:r>
            <a:r>
              <a:rPr sz="1300" spc="20" dirty="0">
                <a:latin typeface="Verdana"/>
                <a:cs typeface="Verdana"/>
              </a:rPr>
              <a:t>the</a:t>
            </a:r>
            <a:r>
              <a:rPr sz="1300" spc="15" dirty="0">
                <a:latin typeface="Verdana"/>
                <a:cs typeface="Verdana"/>
              </a:rPr>
              <a:t> </a:t>
            </a:r>
            <a:r>
              <a:rPr sz="1300" spc="-5" dirty="0">
                <a:latin typeface="Verdana"/>
                <a:cs typeface="Verdana"/>
              </a:rPr>
              <a:t>desire</a:t>
            </a:r>
            <a:r>
              <a:rPr sz="1300" spc="15" dirty="0">
                <a:latin typeface="Verdana"/>
                <a:cs typeface="Verdana"/>
              </a:rPr>
              <a:t> to</a:t>
            </a:r>
            <a:r>
              <a:rPr sz="1300" spc="10" dirty="0">
                <a:latin typeface="Verdana"/>
                <a:cs typeface="Verdana"/>
              </a:rPr>
              <a:t> </a:t>
            </a:r>
            <a:r>
              <a:rPr sz="1300" spc="20" dirty="0">
                <a:latin typeface="Verdana"/>
                <a:cs typeface="Verdana"/>
              </a:rPr>
              <a:t>gain</a:t>
            </a:r>
            <a:r>
              <a:rPr sz="1300" spc="15" dirty="0">
                <a:latin typeface="Verdana"/>
                <a:cs typeface="Verdana"/>
              </a:rPr>
              <a:t> </a:t>
            </a:r>
            <a:r>
              <a:rPr sz="1300" spc="25" dirty="0">
                <a:latin typeface="Verdana"/>
                <a:cs typeface="Verdana"/>
              </a:rPr>
              <a:t>acceptance</a:t>
            </a:r>
            <a:r>
              <a:rPr sz="1300" spc="35" dirty="0">
                <a:latin typeface="Verdana"/>
                <a:cs typeface="Verdana"/>
              </a:rPr>
              <a:t> </a:t>
            </a:r>
            <a:r>
              <a:rPr sz="1300" spc="-10" dirty="0">
                <a:latin typeface="Verdana"/>
                <a:cs typeface="Verdana"/>
              </a:rPr>
              <a:t>or</a:t>
            </a:r>
            <a:r>
              <a:rPr sz="1300" spc="20" dirty="0">
                <a:latin typeface="Verdana"/>
                <a:cs typeface="Verdana"/>
              </a:rPr>
              <a:t> </a:t>
            </a:r>
            <a:r>
              <a:rPr sz="1300" dirty="0">
                <a:latin typeface="Verdana"/>
                <a:cs typeface="Verdana"/>
              </a:rPr>
              <a:t>approval</a:t>
            </a:r>
            <a:r>
              <a:rPr sz="1300" spc="10" dirty="0">
                <a:latin typeface="Verdana"/>
                <a:cs typeface="Verdana"/>
              </a:rPr>
              <a:t> </a:t>
            </a:r>
            <a:r>
              <a:rPr sz="1300" spc="15" dirty="0">
                <a:latin typeface="Verdana"/>
                <a:cs typeface="Verdana"/>
              </a:rPr>
              <a:t>from</a:t>
            </a:r>
            <a:r>
              <a:rPr sz="1300" spc="10" dirty="0">
                <a:latin typeface="Verdana"/>
                <a:cs typeface="Verdana"/>
              </a:rPr>
              <a:t> </a:t>
            </a:r>
            <a:r>
              <a:rPr sz="1300" spc="-30" dirty="0">
                <a:latin typeface="Verdana"/>
                <a:cs typeface="Verdana"/>
              </a:rPr>
              <a:t>others.</a:t>
            </a:r>
            <a:endParaRPr sz="1300" dirty="0">
              <a:latin typeface="Verdana"/>
              <a:cs typeface="Verdana"/>
            </a:endParaRPr>
          </a:p>
          <a:p>
            <a:pPr marL="12700" marR="12065">
              <a:spcBef>
                <a:spcPts val="5"/>
              </a:spcBef>
              <a:spcAft>
                <a:spcPts val="600"/>
              </a:spcAft>
              <a:tabLst>
                <a:tab pos="316864" algn="l"/>
                <a:tab pos="317500" algn="l"/>
              </a:tabLst>
            </a:pPr>
            <a:r>
              <a:rPr sz="1300" b="1" spc="-40" dirty="0">
                <a:latin typeface="Verdana"/>
                <a:cs typeface="Verdana"/>
              </a:rPr>
              <a:t>Emotional</a:t>
            </a:r>
            <a:r>
              <a:rPr sz="1300" b="1" spc="5" dirty="0">
                <a:latin typeface="Verdana"/>
                <a:cs typeface="Verdana"/>
              </a:rPr>
              <a:t> </a:t>
            </a:r>
            <a:r>
              <a:rPr sz="1300" b="1" spc="-60" dirty="0">
                <a:latin typeface="Verdana"/>
                <a:cs typeface="Verdana"/>
              </a:rPr>
              <a:t>Motives:</a:t>
            </a:r>
            <a:r>
              <a:rPr sz="1300" b="1" spc="15" dirty="0">
                <a:latin typeface="Verdana"/>
                <a:cs typeface="Verdana"/>
              </a:rPr>
              <a:t> </a:t>
            </a:r>
            <a:r>
              <a:rPr sz="1300" spc="15" dirty="0">
                <a:latin typeface="Verdana"/>
                <a:cs typeface="Verdana"/>
              </a:rPr>
              <a:t>Enjoyment</a:t>
            </a:r>
            <a:r>
              <a:rPr sz="1300" spc="360" dirty="0">
                <a:latin typeface="Verdana"/>
                <a:cs typeface="Verdana"/>
              </a:rPr>
              <a:t> </a:t>
            </a:r>
            <a:r>
              <a:rPr sz="1300" spc="30" dirty="0">
                <a:latin typeface="Verdana"/>
                <a:cs typeface="Verdana"/>
              </a:rPr>
              <a:t>and</a:t>
            </a:r>
            <a:r>
              <a:rPr sz="1300" spc="380" dirty="0">
                <a:latin typeface="Verdana"/>
                <a:cs typeface="Verdana"/>
              </a:rPr>
              <a:t> </a:t>
            </a:r>
            <a:r>
              <a:rPr sz="1300" spc="-25" dirty="0">
                <a:latin typeface="Verdana"/>
                <a:cs typeface="Verdana"/>
              </a:rPr>
              <a:t>Pleasure</a:t>
            </a:r>
            <a:endParaRPr lang="en-US" sz="1300" spc="-25" dirty="0">
              <a:latin typeface="Verdana"/>
              <a:cs typeface="Verdana"/>
            </a:endParaRPr>
          </a:p>
          <a:p>
            <a:pPr marL="12700" marR="12065">
              <a:spcBef>
                <a:spcPts val="5"/>
              </a:spcBef>
              <a:spcAft>
                <a:spcPts val="600"/>
              </a:spcAft>
              <a:tabLst>
                <a:tab pos="316864" algn="l"/>
                <a:tab pos="317500" algn="l"/>
              </a:tabLst>
            </a:pPr>
            <a:r>
              <a:rPr sz="1300" b="1" spc="-45" dirty="0">
                <a:latin typeface="Verdana"/>
                <a:cs typeface="Verdana"/>
              </a:rPr>
              <a:t>Cultural</a:t>
            </a:r>
            <a:r>
              <a:rPr sz="1300" b="1" spc="400" dirty="0">
                <a:latin typeface="Verdana"/>
                <a:cs typeface="Verdana"/>
              </a:rPr>
              <a:t> </a:t>
            </a:r>
            <a:r>
              <a:rPr sz="1300" b="1" spc="-30" dirty="0">
                <a:latin typeface="Verdana"/>
                <a:cs typeface="Verdana"/>
              </a:rPr>
              <a:t>and</a:t>
            </a:r>
            <a:r>
              <a:rPr sz="1300" b="1" spc="405" dirty="0">
                <a:latin typeface="Verdana"/>
                <a:cs typeface="Verdana"/>
              </a:rPr>
              <a:t> </a:t>
            </a:r>
            <a:r>
              <a:rPr sz="1300" b="1" spc="-45" dirty="0">
                <a:latin typeface="Verdana"/>
                <a:cs typeface="Verdana"/>
              </a:rPr>
              <a:t>Symbolic</a:t>
            </a:r>
            <a:r>
              <a:rPr sz="1300" b="1" spc="405" dirty="0">
                <a:latin typeface="Verdana"/>
                <a:cs typeface="Verdana"/>
              </a:rPr>
              <a:t> </a:t>
            </a:r>
            <a:r>
              <a:rPr sz="1300" b="1" spc="-60" dirty="0">
                <a:latin typeface="Verdana"/>
                <a:cs typeface="Verdana"/>
              </a:rPr>
              <a:t>Motives:</a:t>
            </a:r>
            <a:r>
              <a:rPr sz="1300" b="1" spc="390" dirty="0">
                <a:latin typeface="Verdana"/>
                <a:cs typeface="Verdana"/>
              </a:rPr>
              <a:t> </a:t>
            </a:r>
            <a:r>
              <a:rPr sz="1300" spc="15" dirty="0">
                <a:latin typeface="Verdana"/>
                <a:cs typeface="Verdana"/>
              </a:rPr>
              <a:t>Motivated</a:t>
            </a:r>
            <a:r>
              <a:rPr sz="1300" spc="390" dirty="0">
                <a:latin typeface="Verdana"/>
                <a:cs typeface="Verdana"/>
              </a:rPr>
              <a:t> </a:t>
            </a:r>
            <a:r>
              <a:rPr sz="1300" dirty="0">
                <a:latin typeface="Verdana"/>
                <a:cs typeface="Verdana"/>
              </a:rPr>
              <a:t>by</a:t>
            </a:r>
            <a:r>
              <a:rPr sz="1300" spc="380" dirty="0">
                <a:latin typeface="Verdana"/>
                <a:cs typeface="Verdana"/>
              </a:rPr>
              <a:t> </a:t>
            </a:r>
            <a:r>
              <a:rPr sz="1300" spc="15" dirty="0">
                <a:latin typeface="Verdana"/>
                <a:cs typeface="Verdana"/>
              </a:rPr>
              <a:t>cultural</a:t>
            </a:r>
            <a:r>
              <a:rPr sz="1300" spc="375" dirty="0">
                <a:latin typeface="Verdana"/>
                <a:cs typeface="Verdana"/>
              </a:rPr>
              <a:t> </a:t>
            </a:r>
            <a:r>
              <a:rPr sz="1300" spc="-20" dirty="0">
                <a:latin typeface="Verdana"/>
                <a:cs typeface="Verdana"/>
              </a:rPr>
              <a:t>norms,</a:t>
            </a:r>
            <a:r>
              <a:rPr sz="1300" spc="390" dirty="0">
                <a:latin typeface="Verdana"/>
                <a:cs typeface="Verdana"/>
              </a:rPr>
              <a:t> </a:t>
            </a:r>
            <a:r>
              <a:rPr sz="1300" spc="-40" dirty="0">
                <a:latin typeface="Verdana"/>
                <a:cs typeface="Verdana"/>
              </a:rPr>
              <a:t>values,</a:t>
            </a:r>
            <a:r>
              <a:rPr sz="1300" spc="395" dirty="0">
                <a:latin typeface="Verdana"/>
                <a:cs typeface="Verdana"/>
              </a:rPr>
              <a:t> </a:t>
            </a:r>
            <a:r>
              <a:rPr sz="1300" spc="35" dirty="0">
                <a:latin typeface="Verdana"/>
                <a:cs typeface="Verdana"/>
              </a:rPr>
              <a:t>and</a:t>
            </a:r>
            <a:r>
              <a:rPr lang="en-US" sz="1300" spc="35" dirty="0">
                <a:latin typeface="Verdana"/>
                <a:cs typeface="Verdana"/>
              </a:rPr>
              <a:t> </a:t>
            </a:r>
            <a:r>
              <a:rPr sz="1300" spc="-15" dirty="0">
                <a:latin typeface="Verdana"/>
                <a:cs typeface="Verdana"/>
              </a:rPr>
              <a:t>traditions.</a:t>
            </a:r>
            <a:r>
              <a:rPr lang="en-US" sz="1300" spc="-80" dirty="0">
                <a:latin typeface="Verdana"/>
                <a:cs typeface="Verdana"/>
              </a:rPr>
              <a:t> </a:t>
            </a:r>
            <a:r>
              <a:rPr sz="1300" spc="30" dirty="0">
                <a:latin typeface="Verdana"/>
                <a:cs typeface="Verdana"/>
              </a:rPr>
              <a:t>Purchasing</a:t>
            </a:r>
            <a:r>
              <a:rPr sz="1300" spc="90" dirty="0">
                <a:latin typeface="Verdana"/>
                <a:cs typeface="Verdana"/>
              </a:rPr>
              <a:t> </a:t>
            </a:r>
            <a:r>
              <a:rPr sz="1300" spc="10" dirty="0">
                <a:latin typeface="Verdana"/>
                <a:cs typeface="Verdana"/>
              </a:rPr>
              <a:t>items </a:t>
            </a:r>
            <a:r>
              <a:rPr sz="1300" spc="-409" dirty="0">
                <a:latin typeface="Verdana"/>
                <a:cs typeface="Verdana"/>
              </a:rPr>
              <a:t> </a:t>
            </a:r>
            <a:r>
              <a:rPr sz="1300" spc="15" dirty="0">
                <a:latin typeface="Verdana"/>
                <a:cs typeface="Verdana"/>
              </a:rPr>
              <a:t>that</a:t>
            </a:r>
            <a:r>
              <a:rPr sz="1300" spc="-120" dirty="0">
                <a:latin typeface="Verdana"/>
                <a:cs typeface="Verdana"/>
              </a:rPr>
              <a:t> </a:t>
            </a:r>
            <a:r>
              <a:rPr sz="1300" dirty="0">
                <a:latin typeface="Verdana"/>
                <a:cs typeface="Verdana"/>
              </a:rPr>
              <a:t>represent</a:t>
            </a:r>
            <a:r>
              <a:rPr sz="1300" spc="-90" dirty="0">
                <a:latin typeface="Verdana"/>
                <a:cs typeface="Verdana"/>
              </a:rPr>
              <a:t> </a:t>
            </a:r>
            <a:r>
              <a:rPr sz="1300" spc="-15" dirty="0">
                <a:latin typeface="Verdana"/>
                <a:cs typeface="Verdana"/>
              </a:rPr>
              <a:t>a</a:t>
            </a:r>
            <a:r>
              <a:rPr sz="1300" spc="-100" dirty="0">
                <a:latin typeface="Verdana"/>
                <a:cs typeface="Verdana"/>
              </a:rPr>
              <a:t> </a:t>
            </a:r>
            <a:r>
              <a:rPr sz="1300" spc="5" dirty="0">
                <a:latin typeface="Verdana"/>
                <a:cs typeface="Verdana"/>
              </a:rPr>
              <a:t>desired</a:t>
            </a:r>
            <a:r>
              <a:rPr sz="1300" spc="-85" dirty="0">
                <a:latin typeface="Verdana"/>
                <a:cs typeface="Verdana"/>
              </a:rPr>
              <a:t> </a:t>
            </a:r>
            <a:r>
              <a:rPr lang="en-US" sz="1300" spc="-85" dirty="0">
                <a:latin typeface="Verdana"/>
                <a:cs typeface="Verdana"/>
              </a:rPr>
              <a:t>symbol, </a:t>
            </a:r>
            <a:r>
              <a:rPr sz="1300" spc="-20" dirty="0">
                <a:latin typeface="Verdana"/>
                <a:cs typeface="Verdana"/>
              </a:rPr>
              <a:t>lifestyle</a:t>
            </a:r>
            <a:r>
              <a:rPr sz="1300" spc="-45" dirty="0">
                <a:latin typeface="Verdana"/>
                <a:cs typeface="Verdana"/>
              </a:rPr>
              <a:t> </a:t>
            </a:r>
            <a:r>
              <a:rPr sz="1300" spc="-10" dirty="0">
                <a:latin typeface="Verdana"/>
                <a:cs typeface="Verdana"/>
              </a:rPr>
              <a:t>or</a:t>
            </a:r>
            <a:r>
              <a:rPr sz="1300" spc="-114" dirty="0">
                <a:latin typeface="Verdana"/>
                <a:cs typeface="Verdana"/>
              </a:rPr>
              <a:t> </a:t>
            </a:r>
            <a:r>
              <a:rPr sz="1300" spc="-35" dirty="0">
                <a:latin typeface="Verdana"/>
                <a:cs typeface="Verdana"/>
              </a:rPr>
              <a:t>status.</a:t>
            </a:r>
            <a:endParaRPr sz="1300" dirty="0">
              <a:latin typeface="Verdana"/>
              <a:cs typeface="Verdana"/>
            </a:endParaRPr>
          </a:p>
          <a:p>
            <a:pPr marL="12700">
              <a:spcBef>
                <a:spcPts val="5"/>
              </a:spcBef>
              <a:spcAft>
                <a:spcPts val="600"/>
              </a:spcAft>
              <a:tabLst>
                <a:tab pos="316864" algn="l"/>
                <a:tab pos="317500" algn="l"/>
              </a:tabLst>
            </a:pPr>
            <a:r>
              <a:rPr sz="1300" b="1" spc="-40" dirty="0">
                <a:latin typeface="Verdana"/>
                <a:cs typeface="Verdana"/>
              </a:rPr>
              <a:t>Psychological</a:t>
            </a:r>
            <a:r>
              <a:rPr sz="1300" b="1" spc="-20" dirty="0">
                <a:latin typeface="Verdana"/>
                <a:cs typeface="Verdana"/>
              </a:rPr>
              <a:t> </a:t>
            </a:r>
            <a:r>
              <a:rPr sz="1300" b="1" spc="-60" dirty="0">
                <a:latin typeface="Verdana"/>
                <a:cs typeface="Verdana"/>
              </a:rPr>
              <a:t>Motives:</a:t>
            </a:r>
            <a:r>
              <a:rPr sz="1300" b="1" spc="-10" dirty="0">
                <a:latin typeface="Verdana"/>
                <a:cs typeface="Verdana"/>
              </a:rPr>
              <a:t> </a:t>
            </a:r>
            <a:r>
              <a:rPr sz="1300" spc="20" dirty="0">
                <a:latin typeface="Verdana"/>
                <a:cs typeface="Verdana"/>
              </a:rPr>
              <a:t>Choosing</a:t>
            </a:r>
            <a:r>
              <a:rPr sz="1300" spc="-65" dirty="0">
                <a:latin typeface="Verdana"/>
                <a:cs typeface="Verdana"/>
              </a:rPr>
              <a:t> </a:t>
            </a:r>
            <a:r>
              <a:rPr sz="1300" spc="20" dirty="0">
                <a:latin typeface="Verdana"/>
                <a:cs typeface="Verdana"/>
              </a:rPr>
              <a:t>products</a:t>
            </a:r>
            <a:r>
              <a:rPr sz="1300" spc="-120" dirty="0">
                <a:latin typeface="Verdana"/>
                <a:cs typeface="Verdana"/>
              </a:rPr>
              <a:t> </a:t>
            </a:r>
            <a:r>
              <a:rPr sz="1300" spc="15" dirty="0">
                <a:latin typeface="Verdana"/>
                <a:cs typeface="Verdana"/>
              </a:rPr>
              <a:t>that</a:t>
            </a:r>
            <a:r>
              <a:rPr sz="1300" spc="-95" dirty="0">
                <a:latin typeface="Verdana"/>
                <a:cs typeface="Verdana"/>
              </a:rPr>
              <a:t> </a:t>
            </a:r>
            <a:r>
              <a:rPr sz="1300" spc="10" dirty="0">
                <a:latin typeface="Verdana"/>
                <a:cs typeface="Verdana"/>
              </a:rPr>
              <a:t>align</a:t>
            </a:r>
            <a:r>
              <a:rPr sz="1300" spc="-80" dirty="0">
                <a:latin typeface="Verdana"/>
                <a:cs typeface="Verdana"/>
              </a:rPr>
              <a:t> </a:t>
            </a:r>
            <a:r>
              <a:rPr sz="1300" spc="25" dirty="0">
                <a:latin typeface="Verdana"/>
                <a:cs typeface="Verdana"/>
              </a:rPr>
              <a:t>with</a:t>
            </a:r>
            <a:r>
              <a:rPr sz="1300" spc="-105" dirty="0">
                <a:latin typeface="Verdana"/>
                <a:cs typeface="Verdana"/>
              </a:rPr>
              <a:t> </a:t>
            </a:r>
            <a:r>
              <a:rPr sz="1300" spc="-10" dirty="0">
                <a:latin typeface="Verdana"/>
                <a:cs typeface="Verdana"/>
              </a:rPr>
              <a:t>one's</a:t>
            </a:r>
            <a:r>
              <a:rPr sz="1300" spc="-100" dirty="0">
                <a:latin typeface="Verdana"/>
                <a:cs typeface="Verdana"/>
              </a:rPr>
              <a:t> </a:t>
            </a:r>
            <a:r>
              <a:rPr sz="1300" spc="-15" dirty="0">
                <a:latin typeface="Verdana"/>
                <a:cs typeface="Verdana"/>
              </a:rPr>
              <a:t>values</a:t>
            </a:r>
            <a:r>
              <a:rPr sz="1300" spc="-95" dirty="0">
                <a:latin typeface="Verdana"/>
                <a:cs typeface="Verdana"/>
              </a:rPr>
              <a:t> </a:t>
            </a:r>
            <a:r>
              <a:rPr sz="1300" spc="35" dirty="0">
                <a:latin typeface="Verdana"/>
                <a:cs typeface="Verdana"/>
              </a:rPr>
              <a:t>and</a:t>
            </a:r>
            <a:r>
              <a:rPr sz="1300" spc="-130" dirty="0">
                <a:latin typeface="Verdana"/>
                <a:cs typeface="Verdana"/>
              </a:rPr>
              <a:t> </a:t>
            </a:r>
            <a:r>
              <a:rPr sz="1300" spc="-30" dirty="0">
                <a:latin typeface="Verdana"/>
                <a:cs typeface="Verdana"/>
              </a:rPr>
              <a:t>beliefs.</a:t>
            </a:r>
            <a:endParaRPr sz="1300" dirty="0">
              <a:latin typeface="Verdana"/>
              <a:cs typeface="Verdana"/>
            </a:endParaRPr>
          </a:p>
        </p:txBody>
      </p:sp>
      <p:sp>
        <p:nvSpPr>
          <p:cNvPr id="8" name="object 2"/>
          <p:cNvSpPr txBox="1">
            <a:spLocks/>
          </p:cNvSpPr>
          <p:nvPr/>
        </p:nvSpPr>
        <p:spPr>
          <a:xfrm>
            <a:off x="152400" y="2662441"/>
            <a:ext cx="6307455" cy="444352"/>
          </a:xfrm>
          <a:prstGeom prst="rect">
            <a:avLst/>
          </a:prstGeom>
        </p:spPr>
        <p:txBody>
          <a:bodyPr vert="horz" wrap="square" lIns="0" tIns="13335" rIns="0" bIns="0" rtlCol="0">
            <a:spAutoFit/>
          </a:bodyPr>
          <a:lstStyle>
            <a:defPPr>
              <a:defRPr lang="en-US"/>
            </a:defPPr>
            <a:lvl1pPr marL="12700">
              <a:spcBef>
                <a:spcPts val="105"/>
              </a:spcBef>
              <a:defRPr sz="2800" b="1" i="0" spc="-10">
                <a:latin typeface="Times New Roman"/>
                <a:ea typeface="+mj-ea"/>
                <a:cs typeface="Times New Roman"/>
              </a:defRPr>
            </a:lvl1pPr>
          </a:lstStyle>
          <a:p>
            <a:r>
              <a:rPr lang="en-US" b="0" dirty="0"/>
              <a:t>Drivers of motivation </a:t>
            </a:r>
          </a:p>
        </p:txBody>
      </p:sp>
      <p:sp>
        <p:nvSpPr>
          <p:cNvPr id="9" name="object 3"/>
          <p:cNvSpPr txBox="1"/>
          <p:nvPr/>
        </p:nvSpPr>
        <p:spPr>
          <a:xfrm>
            <a:off x="152400" y="3230370"/>
            <a:ext cx="8686800" cy="1810752"/>
          </a:xfrm>
          <a:prstGeom prst="rect">
            <a:avLst/>
          </a:prstGeom>
        </p:spPr>
        <p:txBody>
          <a:bodyPr vert="horz" wrap="square" lIns="0" tIns="12700" rIns="0" bIns="0" rtlCol="0">
            <a:spAutoFit/>
          </a:bodyPr>
          <a:lstStyle/>
          <a:p>
            <a:pPr marL="12700" marR="5715" algn="just">
              <a:spcBef>
                <a:spcPts val="100"/>
              </a:spcBef>
              <a:spcAft>
                <a:spcPts val="600"/>
              </a:spcAft>
              <a:tabLst>
                <a:tab pos="317500" algn="l"/>
              </a:tabLst>
            </a:pPr>
            <a:r>
              <a:rPr lang="en-US" sz="1300" b="1" spc="-50" dirty="0">
                <a:latin typeface="Verdana"/>
                <a:cs typeface="Verdana"/>
              </a:rPr>
              <a:t>Personal </a:t>
            </a:r>
            <a:r>
              <a:rPr lang="en-US" sz="1300" b="1" spc="-85" dirty="0">
                <a:latin typeface="Verdana"/>
                <a:cs typeface="Verdana"/>
              </a:rPr>
              <a:t>Needs</a:t>
            </a:r>
            <a:r>
              <a:rPr lang="en-US" sz="1300" spc="-85" dirty="0">
                <a:latin typeface="Verdana"/>
                <a:cs typeface="Verdana"/>
              </a:rPr>
              <a:t>: m</a:t>
            </a:r>
            <a:r>
              <a:rPr lang="en-US" sz="1300" spc="10" dirty="0">
                <a:latin typeface="Verdana"/>
                <a:cs typeface="Verdana"/>
              </a:rPr>
              <a:t>otivated </a:t>
            </a:r>
            <a:r>
              <a:rPr lang="en-US" sz="1300" dirty="0">
                <a:latin typeface="Verdana"/>
                <a:cs typeface="Verdana"/>
              </a:rPr>
              <a:t>by </a:t>
            </a:r>
            <a:r>
              <a:rPr lang="en-US" sz="1300" spc="-20" dirty="0">
                <a:latin typeface="Verdana"/>
                <a:cs typeface="Verdana"/>
              </a:rPr>
              <a:t>needs, </a:t>
            </a:r>
            <a:r>
              <a:rPr lang="en-US" sz="1300" spc="-15" dirty="0">
                <a:latin typeface="Verdana"/>
                <a:cs typeface="Verdana"/>
              </a:rPr>
              <a:t> </a:t>
            </a:r>
            <a:r>
              <a:rPr lang="en-US" sz="1300" spc="30" dirty="0">
                <a:latin typeface="Verdana"/>
                <a:cs typeface="Verdana"/>
              </a:rPr>
              <a:t>like </a:t>
            </a:r>
            <a:r>
              <a:rPr lang="en-US" sz="1300" spc="5" dirty="0">
                <a:latin typeface="Verdana"/>
                <a:cs typeface="Verdana"/>
              </a:rPr>
              <a:t>physiological</a:t>
            </a:r>
            <a:r>
              <a:rPr lang="en-US" sz="1300" spc="10" dirty="0">
                <a:latin typeface="Verdana"/>
                <a:cs typeface="Verdana"/>
              </a:rPr>
              <a:t> </a:t>
            </a:r>
            <a:r>
              <a:rPr lang="en-US" sz="1300" spc="20" dirty="0">
                <a:latin typeface="Verdana"/>
                <a:cs typeface="Verdana"/>
              </a:rPr>
              <a:t>needs </a:t>
            </a:r>
            <a:r>
              <a:rPr lang="en-US" sz="1300" spc="-45" dirty="0">
                <a:latin typeface="Verdana"/>
                <a:cs typeface="Verdana"/>
              </a:rPr>
              <a:t>(food,</a:t>
            </a:r>
            <a:r>
              <a:rPr lang="en-US" sz="1300" spc="-40" dirty="0">
                <a:latin typeface="Verdana"/>
                <a:cs typeface="Verdana"/>
              </a:rPr>
              <a:t> </a:t>
            </a:r>
            <a:r>
              <a:rPr lang="en-US" sz="1300" spc="-45" dirty="0">
                <a:latin typeface="Verdana"/>
                <a:cs typeface="Verdana"/>
              </a:rPr>
              <a:t>shelter),</a:t>
            </a:r>
            <a:r>
              <a:rPr lang="en-US" sz="1300" spc="-40" dirty="0">
                <a:latin typeface="Verdana"/>
                <a:cs typeface="Verdana"/>
              </a:rPr>
              <a:t> </a:t>
            </a:r>
            <a:r>
              <a:rPr lang="en-US" sz="1300" spc="-20" dirty="0">
                <a:latin typeface="Verdana"/>
                <a:cs typeface="Verdana"/>
              </a:rPr>
              <a:t>safety and</a:t>
            </a:r>
            <a:r>
              <a:rPr lang="en-US" sz="1300" spc="-15" dirty="0">
                <a:latin typeface="Verdana"/>
                <a:cs typeface="Verdana"/>
              </a:rPr>
              <a:t> </a:t>
            </a:r>
            <a:r>
              <a:rPr lang="en-US" sz="1300" spc="-5" dirty="0">
                <a:latin typeface="Verdana"/>
                <a:cs typeface="Verdana"/>
              </a:rPr>
              <a:t>social</a:t>
            </a:r>
            <a:r>
              <a:rPr lang="en-US" sz="1300" dirty="0">
                <a:latin typeface="Verdana"/>
                <a:cs typeface="Verdana"/>
              </a:rPr>
              <a:t> </a:t>
            </a:r>
            <a:r>
              <a:rPr lang="en-US" sz="1300" spc="-20" dirty="0">
                <a:latin typeface="Verdana"/>
                <a:cs typeface="Verdana"/>
              </a:rPr>
              <a:t>needs.</a:t>
            </a:r>
          </a:p>
          <a:p>
            <a:pPr marL="12700" marR="5715" algn="just">
              <a:spcBef>
                <a:spcPts val="100"/>
              </a:spcBef>
              <a:spcAft>
                <a:spcPts val="600"/>
              </a:spcAft>
              <a:tabLst>
                <a:tab pos="317500" algn="l"/>
              </a:tabLst>
            </a:pPr>
            <a:r>
              <a:rPr lang="en-US" sz="1300" b="1" spc="-60" dirty="0">
                <a:latin typeface="Verdana"/>
                <a:cs typeface="Verdana"/>
              </a:rPr>
              <a:t>Perception</a:t>
            </a:r>
            <a:r>
              <a:rPr lang="en-US" sz="1300" spc="-60" dirty="0">
                <a:latin typeface="Verdana"/>
                <a:cs typeface="Verdana"/>
              </a:rPr>
              <a:t>: </a:t>
            </a:r>
            <a:r>
              <a:rPr lang="en-US" sz="1300" spc="15" dirty="0">
                <a:latin typeface="Verdana"/>
                <a:cs typeface="Verdana"/>
              </a:rPr>
              <a:t>motivated </a:t>
            </a:r>
            <a:r>
              <a:rPr lang="en-US" sz="1300" dirty="0">
                <a:latin typeface="Verdana"/>
                <a:cs typeface="Verdana"/>
              </a:rPr>
              <a:t>by </a:t>
            </a:r>
            <a:r>
              <a:rPr lang="en-US" sz="1300" spc="15" dirty="0">
                <a:latin typeface="Verdana"/>
                <a:cs typeface="Verdana"/>
              </a:rPr>
              <a:t>stimuli that align </a:t>
            </a:r>
            <a:r>
              <a:rPr lang="en-US" sz="1300" spc="25" dirty="0">
                <a:latin typeface="Verdana"/>
                <a:cs typeface="Verdana"/>
              </a:rPr>
              <a:t>with </a:t>
            </a:r>
            <a:r>
              <a:rPr lang="en-US" sz="1300" dirty="0">
                <a:latin typeface="Verdana"/>
                <a:cs typeface="Verdana"/>
              </a:rPr>
              <a:t>their </a:t>
            </a:r>
            <a:r>
              <a:rPr lang="en-US" sz="1300" spc="5" dirty="0">
                <a:latin typeface="Verdana"/>
                <a:cs typeface="Verdana"/>
              </a:rPr>
              <a:t> </a:t>
            </a:r>
            <a:r>
              <a:rPr lang="en-US" sz="1300" dirty="0">
                <a:latin typeface="Verdana"/>
                <a:cs typeface="Verdana"/>
              </a:rPr>
              <a:t>existing</a:t>
            </a:r>
            <a:r>
              <a:rPr lang="en-US" sz="1300" spc="5" dirty="0">
                <a:latin typeface="Verdana"/>
                <a:cs typeface="Verdana"/>
              </a:rPr>
              <a:t> </a:t>
            </a:r>
            <a:r>
              <a:rPr lang="en-US" sz="1300" dirty="0">
                <a:latin typeface="Verdana"/>
                <a:cs typeface="Verdana"/>
              </a:rPr>
              <a:t>beliefs</a:t>
            </a:r>
            <a:r>
              <a:rPr lang="en-US" sz="1300" spc="5" dirty="0">
                <a:latin typeface="Verdana"/>
                <a:cs typeface="Verdana"/>
              </a:rPr>
              <a:t> </a:t>
            </a:r>
            <a:r>
              <a:rPr lang="en-US" sz="1300" spc="35" dirty="0">
                <a:latin typeface="Verdana"/>
                <a:cs typeface="Verdana"/>
              </a:rPr>
              <a:t>and </a:t>
            </a:r>
            <a:r>
              <a:rPr lang="en-US" sz="1300" spc="-40" dirty="0">
                <a:latin typeface="Verdana"/>
                <a:cs typeface="Verdana"/>
              </a:rPr>
              <a:t>values.</a:t>
            </a:r>
            <a:r>
              <a:rPr lang="en-US" sz="1300" spc="-35" dirty="0">
                <a:latin typeface="Verdana"/>
                <a:cs typeface="Verdana"/>
              </a:rPr>
              <a:t> </a:t>
            </a:r>
          </a:p>
          <a:p>
            <a:pPr marL="12700" marR="10795" algn="just">
              <a:spcAft>
                <a:spcPts val="600"/>
              </a:spcAft>
              <a:tabLst>
                <a:tab pos="317500" algn="l"/>
              </a:tabLst>
            </a:pPr>
            <a:r>
              <a:rPr sz="1300" b="1" spc="-50" dirty="0">
                <a:latin typeface="Verdana"/>
                <a:cs typeface="Verdana"/>
              </a:rPr>
              <a:t>Attitudes: </a:t>
            </a:r>
            <a:r>
              <a:rPr sz="1300" spc="5" dirty="0">
                <a:latin typeface="Verdana"/>
                <a:cs typeface="Verdana"/>
              </a:rPr>
              <a:t>Marketers</a:t>
            </a:r>
            <a:r>
              <a:rPr sz="1300" spc="-95" dirty="0">
                <a:latin typeface="Verdana"/>
                <a:cs typeface="Verdana"/>
              </a:rPr>
              <a:t> </a:t>
            </a:r>
            <a:r>
              <a:rPr sz="1300" spc="25" dirty="0">
                <a:latin typeface="Verdana"/>
                <a:cs typeface="Verdana"/>
              </a:rPr>
              <a:t>aim</a:t>
            </a:r>
            <a:r>
              <a:rPr sz="1300" spc="-110" dirty="0">
                <a:latin typeface="Verdana"/>
                <a:cs typeface="Verdana"/>
              </a:rPr>
              <a:t> </a:t>
            </a:r>
            <a:r>
              <a:rPr sz="1300" spc="15" dirty="0">
                <a:latin typeface="Verdana"/>
                <a:cs typeface="Verdana"/>
              </a:rPr>
              <a:t>to</a:t>
            </a:r>
            <a:r>
              <a:rPr sz="1300" spc="-90" dirty="0">
                <a:latin typeface="Verdana"/>
                <a:cs typeface="Verdana"/>
              </a:rPr>
              <a:t> </a:t>
            </a:r>
            <a:r>
              <a:rPr sz="1300" dirty="0">
                <a:latin typeface="Verdana"/>
                <a:cs typeface="Verdana"/>
              </a:rPr>
              <a:t>create</a:t>
            </a:r>
            <a:r>
              <a:rPr sz="1300" spc="-114" dirty="0">
                <a:latin typeface="Verdana"/>
                <a:cs typeface="Verdana"/>
              </a:rPr>
              <a:t> </a:t>
            </a:r>
            <a:r>
              <a:rPr sz="1300" spc="-10" dirty="0">
                <a:latin typeface="Verdana"/>
                <a:cs typeface="Verdana"/>
              </a:rPr>
              <a:t>positive</a:t>
            </a:r>
            <a:r>
              <a:rPr sz="1300" spc="-70" dirty="0">
                <a:latin typeface="Verdana"/>
                <a:cs typeface="Verdana"/>
              </a:rPr>
              <a:t> </a:t>
            </a:r>
            <a:r>
              <a:rPr sz="1300" spc="-5" dirty="0">
                <a:latin typeface="Verdana"/>
                <a:cs typeface="Verdana"/>
              </a:rPr>
              <a:t>associations</a:t>
            </a:r>
            <a:r>
              <a:rPr sz="1300" spc="-40" dirty="0">
                <a:latin typeface="Verdana"/>
                <a:cs typeface="Verdana"/>
              </a:rPr>
              <a:t> </a:t>
            </a:r>
            <a:r>
              <a:rPr sz="1300" spc="25" dirty="0">
                <a:latin typeface="Verdana"/>
                <a:cs typeface="Verdana"/>
              </a:rPr>
              <a:t>with</a:t>
            </a:r>
            <a:r>
              <a:rPr sz="1300" spc="-105" dirty="0">
                <a:latin typeface="Verdana"/>
                <a:cs typeface="Verdana"/>
              </a:rPr>
              <a:t> </a:t>
            </a:r>
            <a:r>
              <a:rPr sz="1300" dirty="0">
                <a:latin typeface="Verdana"/>
                <a:cs typeface="Verdana"/>
              </a:rPr>
              <a:t>their</a:t>
            </a:r>
            <a:r>
              <a:rPr sz="1300" spc="-90" dirty="0">
                <a:latin typeface="Verdana"/>
                <a:cs typeface="Verdana"/>
              </a:rPr>
              <a:t> </a:t>
            </a:r>
            <a:r>
              <a:rPr sz="1300" spc="20" dirty="0">
                <a:latin typeface="Verdana"/>
                <a:cs typeface="Verdana"/>
              </a:rPr>
              <a:t>products</a:t>
            </a:r>
            <a:r>
              <a:rPr lang="en-US" sz="1300" spc="-90" dirty="0">
                <a:latin typeface="Verdana"/>
                <a:cs typeface="Verdana"/>
              </a:rPr>
              <a:t>/</a:t>
            </a:r>
            <a:r>
              <a:rPr sz="1300" spc="-40" dirty="0">
                <a:latin typeface="Verdana"/>
                <a:cs typeface="Verdana"/>
              </a:rPr>
              <a:t>services.</a:t>
            </a:r>
            <a:endParaRPr sz="1300" dirty="0">
              <a:latin typeface="Verdana"/>
              <a:cs typeface="Verdana"/>
            </a:endParaRPr>
          </a:p>
          <a:p>
            <a:pPr marL="12700" marR="7620" algn="just">
              <a:spcAft>
                <a:spcPts val="600"/>
              </a:spcAft>
              <a:tabLst>
                <a:tab pos="317500" algn="l"/>
              </a:tabLst>
            </a:pPr>
            <a:r>
              <a:rPr sz="1300" b="1" spc="-40" dirty="0">
                <a:latin typeface="Verdana"/>
                <a:cs typeface="Verdana"/>
              </a:rPr>
              <a:t>Cultural</a:t>
            </a:r>
            <a:r>
              <a:rPr sz="1300" b="1" spc="-70" dirty="0">
                <a:latin typeface="Verdana"/>
                <a:cs typeface="Verdana"/>
              </a:rPr>
              <a:t> </a:t>
            </a:r>
            <a:r>
              <a:rPr sz="1300" b="1" spc="-40" dirty="0">
                <a:latin typeface="Verdana"/>
                <a:cs typeface="Verdana"/>
              </a:rPr>
              <a:t>and</a:t>
            </a:r>
            <a:r>
              <a:rPr sz="1300" b="1" spc="-60" dirty="0">
                <a:latin typeface="Verdana"/>
                <a:cs typeface="Verdana"/>
              </a:rPr>
              <a:t> </a:t>
            </a:r>
            <a:r>
              <a:rPr sz="1300" b="1" spc="-45" dirty="0">
                <a:latin typeface="Verdana"/>
                <a:cs typeface="Verdana"/>
              </a:rPr>
              <a:t>Social</a:t>
            </a:r>
            <a:r>
              <a:rPr sz="1300" b="1" spc="-70" dirty="0">
                <a:latin typeface="Verdana"/>
                <a:cs typeface="Verdana"/>
              </a:rPr>
              <a:t> Influences:</a:t>
            </a:r>
            <a:r>
              <a:rPr sz="1300" b="1" spc="-80" dirty="0">
                <a:latin typeface="Verdana"/>
                <a:cs typeface="Verdana"/>
              </a:rPr>
              <a:t> </a:t>
            </a:r>
            <a:r>
              <a:rPr sz="1300" spc="10" dirty="0">
                <a:latin typeface="Verdana"/>
                <a:cs typeface="Verdana"/>
              </a:rPr>
              <a:t>motivated</a:t>
            </a:r>
            <a:r>
              <a:rPr sz="1300" spc="-55" dirty="0">
                <a:latin typeface="Verdana"/>
                <a:cs typeface="Verdana"/>
              </a:rPr>
              <a:t> </a:t>
            </a:r>
            <a:r>
              <a:rPr sz="1300" dirty="0">
                <a:latin typeface="Verdana"/>
                <a:cs typeface="Verdana"/>
              </a:rPr>
              <a:t>by</a:t>
            </a:r>
            <a:r>
              <a:rPr sz="1300" spc="-65" dirty="0">
                <a:latin typeface="Verdana"/>
                <a:cs typeface="Verdana"/>
              </a:rPr>
              <a:t> </a:t>
            </a:r>
            <a:r>
              <a:rPr sz="1300" spc="15" dirty="0">
                <a:latin typeface="Verdana"/>
                <a:cs typeface="Verdana"/>
              </a:rPr>
              <a:t>the</a:t>
            </a:r>
            <a:r>
              <a:rPr sz="1300" spc="-65" dirty="0">
                <a:latin typeface="Verdana"/>
                <a:cs typeface="Verdana"/>
              </a:rPr>
              <a:t> </a:t>
            </a:r>
            <a:r>
              <a:rPr sz="1300" spc="-5" dirty="0">
                <a:latin typeface="Verdana"/>
                <a:cs typeface="Verdana"/>
              </a:rPr>
              <a:t>desire</a:t>
            </a:r>
            <a:r>
              <a:rPr sz="1300" spc="-75" dirty="0">
                <a:latin typeface="Verdana"/>
                <a:cs typeface="Verdana"/>
              </a:rPr>
              <a:t> </a:t>
            </a:r>
            <a:r>
              <a:rPr sz="1300" spc="15" dirty="0">
                <a:latin typeface="Verdana"/>
                <a:cs typeface="Verdana"/>
              </a:rPr>
              <a:t>to</a:t>
            </a:r>
            <a:r>
              <a:rPr sz="1300" spc="-70" dirty="0">
                <a:latin typeface="Verdana"/>
                <a:cs typeface="Verdana"/>
              </a:rPr>
              <a:t> </a:t>
            </a:r>
            <a:r>
              <a:rPr sz="1300" dirty="0">
                <a:latin typeface="Verdana"/>
                <a:cs typeface="Verdana"/>
              </a:rPr>
              <a:t>fit</a:t>
            </a:r>
            <a:r>
              <a:rPr sz="1300" spc="-65" dirty="0">
                <a:latin typeface="Verdana"/>
                <a:cs typeface="Verdana"/>
              </a:rPr>
              <a:t> </a:t>
            </a:r>
            <a:r>
              <a:rPr sz="1300" spc="20" dirty="0">
                <a:latin typeface="Verdana"/>
                <a:cs typeface="Verdana"/>
              </a:rPr>
              <a:t>into</a:t>
            </a:r>
            <a:r>
              <a:rPr sz="1300" spc="-70" dirty="0">
                <a:latin typeface="Verdana"/>
                <a:cs typeface="Verdana"/>
              </a:rPr>
              <a:t> </a:t>
            </a:r>
            <a:r>
              <a:rPr sz="1300" dirty="0">
                <a:latin typeface="Verdana"/>
                <a:cs typeface="Verdana"/>
              </a:rPr>
              <a:t>social </a:t>
            </a:r>
            <a:r>
              <a:rPr sz="1300" spc="-409" dirty="0">
                <a:latin typeface="Verdana"/>
                <a:cs typeface="Verdana"/>
              </a:rPr>
              <a:t> </a:t>
            </a:r>
            <a:r>
              <a:rPr sz="1300" spc="20" dirty="0">
                <a:latin typeface="Verdana"/>
                <a:cs typeface="Verdana"/>
              </a:rPr>
              <a:t>groups</a:t>
            </a:r>
            <a:r>
              <a:rPr sz="1300" spc="-70" dirty="0">
                <a:latin typeface="Verdana"/>
                <a:cs typeface="Verdana"/>
              </a:rPr>
              <a:t> </a:t>
            </a:r>
            <a:r>
              <a:rPr sz="1300" spc="-10" dirty="0">
                <a:latin typeface="Verdana"/>
                <a:cs typeface="Verdana"/>
              </a:rPr>
              <a:t>or</a:t>
            </a:r>
            <a:r>
              <a:rPr sz="1300" spc="-60" dirty="0">
                <a:latin typeface="Verdana"/>
                <a:cs typeface="Verdana"/>
              </a:rPr>
              <a:t> </a:t>
            </a:r>
            <a:r>
              <a:rPr sz="1300" spc="15" dirty="0">
                <a:latin typeface="Verdana"/>
                <a:cs typeface="Verdana"/>
              </a:rPr>
              <a:t>follow</a:t>
            </a:r>
            <a:r>
              <a:rPr sz="1300" spc="-55" dirty="0">
                <a:latin typeface="Verdana"/>
                <a:cs typeface="Verdana"/>
              </a:rPr>
              <a:t> </a:t>
            </a:r>
            <a:r>
              <a:rPr sz="1300" spc="-25" dirty="0">
                <a:latin typeface="Verdana"/>
                <a:cs typeface="Verdana"/>
              </a:rPr>
              <a:t>trend</a:t>
            </a:r>
            <a:r>
              <a:rPr lang="en-US" sz="1300" spc="-25" dirty="0">
                <a:latin typeface="Verdana"/>
                <a:cs typeface="Verdana"/>
              </a:rPr>
              <a:t>s</a:t>
            </a:r>
          </a:p>
          <a:p>
            <a:pPr marL="12700" marR="7620" algn="just">
              <a:spcAft>
                <a:spcPts val="600"/>
              </a:spcAft>
              <a:tabLst>
                <a:tab pos="317500" algn="l"/>
              </a:tabLst>
            </a:pPr>
            <a:r>
              <a:rPr sz="1300" b="1" spc="-55" dirty="0">
                <a:latin typeface="Verdana"/>
                <a:cs typeface="Verdana"/>
              </a:rPr>
              <a:t>Emotions:</a:t>
            </a:r>
            <a:r>
              <a:rPr sz="1300" b="1" spc="-70" dirty="0">
                <a:latin typeface="Verdana"/>
                <a:cs typeface="Verdana"/>
              </a:rPr>
              <a:t> </a:t>
            </a:r>
            <a:r>
              <a:rPr sz="1300" spc="5" dirty="0">
                <a:latin typeface="Verdana"/>
                <a:cs typeface="Verdana"/>
              </a:rPr>
              <a:t>Marketers</a:t>
            </a:r>
            <a:r>
              <a:rPr sz="1300" spc="-65" dirty="0">
                <a:latin typeface="Verdana"/>
                <a:cs typeface="Verdana"/>
              </a:rPr>
              <a:t> </a:t>
            </a:r>
            <a:r>
              <a:rPr sz="1300" spc="10" dirty="0">
                <a:latin typeface="Verdana"/>
                <a:cs typeface="Verdana"/>
              </a:rPr>
              <a:t>often</a:t>
            </a:r>
            <a:r>
              <a:rPr sz="1300" spc="-50" dirty="0">
                <a:latin typeface="Verdana"/>
                <a:cs typeface="Verdana"/>
              </a:rPr>
              <a:t> </a:t>
            </a:r>
            <a:r>
              <a:rPr sz="1300" dirty="0">
                <a:latin typeface="Verdana"/>
                <a:cs typeface="Verdana"/>
              </a:rPr>
              <a:t>use </a:t>
            </a:r>
            <a:r>
              <a:rPr sz="1300" spc="-409" dirty="0">
                <a:latin typeface="Verdana"/>
                <a:cs typeface="Verdana"/>
              </a:rPr>
              <a:t> </a:t>
            </a:r>
            <a:r>
              <a:rPr sz="1300" spc="15" dirty="0">
                <a:latin typeface="Verdana"/>
                <a:cs typeface="Verdana"/>
              </a:rPr>
              <a:t>emotions</a:t>
            </a:r>
            <a:r>
              <a:rPr sz="1300" spc="-70" dirty="0">
                <a:latin typeface="Verdana"/>
                <a:cs typeface="Verdana"/>
              </a:rPr>
              <a:t> </a:t>
            </a:r>
            <a:r>
              <a:rPr sz="1300" spc="-10" dirty="0">
                <a:latin typeface="Verdana"/>
                <a:cs typeface="Verdana"/>
              </a:rPr>
              <a:t>like</a:t>
            </a:r>
            <a:r>
              <a:rPr sz="1300" spc="-70" dirty="0">
                <a:latin typeface="Verdana"/>
                <a:cs typeface="Verdana"/>
              </a:rPr>
              <a:t> </a:t>
            </a:r>
            <a:r>
              <a:rPr sz="1300" spc="-80" dirty="0">
                <a:latin typeface="Verdana"/>
                <a:cs typeface="Verdana"/>
              </a:rPr>
              <a:t>joy,</a:t>
            </a:r>
            <a:r>
              <a:rPr sz="1300" spc="-130" dirty="0">
                <a:latin typeface="Verdana"/>
                <a:cs typeface="Verdana"/>
              </a:rPr>
              <a:t> </a:t>
            </a:r>
            <a:r>
              <a:rPr sz="1300" spc="-50" dirty="0">
                <a:latin typeface="Verdana"/>
                <a:cs typeface="Verdana"/>
              </a:rPr>
              <a:t>fear</a:t>
            </a:r>
            <a:r>
              <a:rPr lang="en-US" sz="1300" spc="-50" dirty="0">
                <a:latin typeface="Verdana"/>
                <a:cs typeface="Verdana"/>
              </a:rPr>
              <a:t> of missing out, </a:t>
            </a:r>
            <a:r>
              <a:rPr lang="en-US" sz="1300" spc="20" dirty="0">
                <a:latin typeface="Verdana"/>
                <a:cs typeface="Verdana"/>
              </a:rPr>
              <a:t>emotional </a:t>
            </a:r>
            <a:r>
              <a:rPr lang="en-US" sz="1300" spc="25" dirty="0">
                <a:latin typeface="Verdana"/>
                <a:cs typeface="Verdana"/>
              </a:rPr>
              <a:t>connections </a:t>
            </a:r>
            <a:r>
              <a:rPr lang="en-US" sz="1300" spc="30" dirty="0">
                <a:latin typeface="Verdana"/>
                <a:cs typeface="Verdana"/>
              </a:rPr>
              <a:t>with </a:t>
            </a:r>
            <a:r>
              <a:rPr lang="en-US" sz="1300" spc="10" dirty="0">
                <a:latin typeface="Verdana"/>
                <a:cs typeface="Verdana"/>
              </a:rPr>
              <a:t>brands </a:t>
            </a:r>
            <a:r>
              <a:rPr lang="en-US" sz="1300" spc="20" dirty="0">
                <a:latin typeface="Verdana"/>
                <a:cs typeface="Verdana"/>
              </a:rPr>
              <a:t>contribute </a:t>
            </a:r>
            <a:r>
              <a:rPr lang="en-US" sz="1300" spc="15" dirty="0">
                <a:latin typeface="Verdana"/>
                <a:cs typeface="Verdana"/>
              </a:rPr>
              <a:t>to long-term </a:t>
            </a:r>
            <a:r>
              <a:rPr lang="en-US" sz="1300" spc="20" dirty="0">
                <a:latin typeface="Verdana"/>
                <a:cs typeface="Verdana"/>
              </a:rPr>
              <a:t> </a:t>
            </a:r>
            <a:r>
              <a:rPr lang="en-US" sz="1300" dirty="0">
                <a:latin typeface="Verdana"/>
                <a:cs typeface="Verdana"/>
              </a:rPr>
              <a:t>relationships</a:t>
            </a:r>
            <a:r>
              <a:rPr lang="en-US" sz="1300" spc="-60" dirty="0">
                <a:latin typeface="Verdana"/>
                <a:cs typeface="Verdana"/>
              </a:rPr>
              <a:t> </a:t>
            </a:r>
            <a:r>
              <a:rPr lang="en-US" sz="1300" spc="35" dirty="0">
                <a:latin typeface="Verdana"/>
                <a:cs typeface="Verdana"/>
              </a:rPr>
              <a:t>and</a:t>
            </a:r>
            <a:r>
              <a:rPr lang="en-US" sz="1300" spc="-70" dirty="0">
                <a:latin typeface="Verdana"/>
                <a:cs typeface="Verdana"/>
              </a:rPr>
              <a:t> </a:t>
            </a:r>
            <a:r>
              <a:rPr lang="en-US" sz="1300" spc="-40" dirty="0">
                <a:latin typeface="Verdana"/>
                <a:cs typeface="Verdana"/>
              </a:rPr>
              <a:t>loyalty</a:t>
            </a:r>
            <a:endParaRPr lang="en-US" sz="1300" spc="-50" dirty="0">
              <a:latin typeface="Verdana"/>
              <a:cs typeface="Verdana"/>
            </a:endParaRPr>
          </a:p>
          <a:p>
            <a:pPr marL="12700" marR="7620" algn="just">
              <a:spcAft>
                <a:spcPts val="600"/>
              </a:spcAft>
              <a:tabLst>
                <a:tab pos="317500" algn="l"/>
              </a:tabLst>
            </a:pPr>
            <a:r>
              <a:rPr lang="en-US" sz="1300" b="1" spc="-65" dirty="0">
                <a:latin typeface="Verdana"/>
                <a:cs typeface="Verdana"/>
              </a:rPr>
              <a:t>Incentives</a:t>
            </a:r>
            <a:r>
              <a:rPr lang="en-US" sz="1300" b="1" spc="355" dirty="0">
                <a:latin typeface="Verdana"/>
                <a:cs typeface="Verdana"/>
              </a:rPr>
              <a:t> </a:t>
            </a:r>
            <a:r>
              <a:rPr lang="en-US" sz="1300" b="1" spc="-40" dirty="0">
                <a:latin typeface="Verdana"/>
                <a:cs typeface="Verdana"/>
              </a:rPr>
              <a:t>and</a:t>
            </a:r>
            <a:r>
              <a:rPr lang="en-US" sz="1300" b="1" spc="345" dirty="0">
                <a:latin typeface="Verdana"/>
                <a:cs typeface="Verdana"/>
              </a:rPr>
              <a:t> </a:t>
            </a:r>
            <a:r>
              <a:rPr lang="en-US" sz="1300" b="1" spc="-70" dirty="0">
                <a:latin typeface="Verdana"/>
                <a:cs typeface="Verdana"/>
              </a:rPr>
              <a:t>Rewards:</a:t>
            </a:r>
            <a:r>
              <a:rPr lang="en-US" sz="1300" b="1" spc="340" dirty="0">
                <a:latin typeface="Verdana"/>
                <a:cs typeface="Verdana"/>
              </a:rPr>
              <a:t> </a:t>
            </a:r>
            <a:r>
              <a:rPr lang="en-US" sz="1300" spc="-20" dirty="0">
                <a:latin typeface="Verdana"/>
                <a:cs typeface="Verdana"/>
              </a:rPr>
              <a:t>rewards, p</a:t>
            </a:r>
            <a:r>
              <a:rPr lang="en-US" sz="1300" spc="5" dirty="0">
                <a:latin typeface="Verdana"/>
                <a:cs typeface="Verdana"/>
              </a:rPr>
              <a:t>romotions,</a:t>
            </a:r>
            <a:r>
              <a:rPr lang="en-US" sz="1300" spc="-75" dirty="0">
                <a:latin typeface="Verdana"/>
                <a:cs typeface="Verdana"/>
              </a:rPr>
              <a:t> </a:t>
            </a:r>
            <a:r>
              <a:rPr lang="en-US" sz="1300" spc="-10" dirty="0">
                <a:latin typeface="Verdana"/>
                <a:cs typeface="Verdana"/>
              </a:rPr>
              <a:t>discounts,</a:t>
            </a:r>
            <a:r>
              <a:rPr lang="en-US" sz="1300" spc="-45" dirty="0">
                <a:latin typeface="Verdana"/>
                <a:cs typeface="Verdana"/>
              </a:rPr>
              <a:t> </a:t>
            </a:r>
            <a:r>
              <a:rPr lang="en-US" sz="1300" spc="35" dirty="0">
                <a:latin typeface="Verdana"/>
                <a:cs typeface="Verdana"/>
              </a:rPr>
              <a:t>and</a:t>
            </a:r>
            <a:r>
              <a:rPr lang="en-US" sz="1300" spc="-130" dirty="0">
                <a:latin typeface="Verdana"/>
                <a:cs typeface="Verdana"/>
              </a:rPr>
              <a:t> </a:t>
            </a:r>
            <a:r>
              <a:rPr lang="en-US" sz="1300" spc="-25" dirty="0">
                <a:latin typeface="Verdana"/>
                <a:cs typeface="Verdana"/>
              </a:rPr>
              <a:t>loyalty</a:t>
            </a:r>
            <a:r>
              <a:rPr lang="en-US" sz="1300" spc="-60" dirty="0">
                <a:latin typeface="Verdana"/>
                <a:cs typeface="Verdana"/>
              </a:rPr>
              <a:t> </a:t>
            </a:r>
            <a:r>
              <a:rPr lang="en-US" sz="1300" spc="15" dirty="0">
                <a:latin typeface="Verdana"/>
                <a:cs typeface="Verdana"/>
              </a:rPr>
              <a:t>programs</a:t>
            </a:r>
            <a:r>
              <a:rPr lang="en-US" sz="1300" spc="-114" dirty="0">
                <a:latin typeface="Verdana"/>
                <a:cs typeface="Verdana"/>
              </a:rPr>
              <a:t> </a:t>
            </a:r>
            <a:endParaRPr lang="en-US" sz="1300" spc="-5"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671" y="257255"/>
            <a:ext cx="7549515" cy="401264"/>
          </a:xfrm>
          <a:prstGeom prst="rect">
            <a:avLst/>
          </a:prstGeom>
        </p:spPr>
        <p:txBody>
          <a:bodyPr vert="horz" wrap="square" lIns="0" tIns="13335" rIns="0" bIns="0" rtlCol="0">
            <a:spAutoFit/>
          </a:bodyPr>
          <a:lstStyle/>
          <a:p>
            <a:pPr marL="12700" marR="5080" algn="ctr">
              <a:spcBef>
                <a:spcPts val="105"/>
              </a:spcBef>
              <a:tabLst>
                <a:tab pos="689609" algn="l"/>
                <a:tab pos="2707636" algn="l"/>
                <a:tab pos="3555359" algn="l"/>
                <a:tab pos="5156192" algn="l"/>
                <a:tab pos="5704832" algn="l"/>
              </a:tabLst>
            </a:pPr>
            <a:r>
              <a:rPr lang="en-US" sz="2800" spc="-10" dirty="0">
                <a:latin typeface="Times New Roman"/>
                <a:cs typeface="Times New Roman"/>
              </a:rPr>
              <a:t>Categories of motivation </a:t>
            </a:r>
            <a:endParaRPr sz="2800" spc="-10" dirty="0">
              <a:latin typeface="Times New Roman"/>
              <a:cs typeface="Times New Roman"/>
            </a:endParaRPr>
          </a:p>
        </p:txBody>
      </p:sp>
      <p:sp>
        <p:nvSpPr>
          <p:cNvPr id="3" name="object 3"/>
          <p:cNvSpPr txBox="1"/>
          <p:nvPr/>
        </p:nvSpPr>
        <p:spPr>
          <a:xfrm>
            <a:off x="228600" y="822325"/>
            <a:ext cx="8839200" cy="3900298"/>
          </a:xfrm>
          <a:prstGeom prst="rect">
            <a:avLst/>
          </a:prstGeom>
        </p:spPr>
        <p:txBody>
          <a:bodyPr vert="horz" wrap="square" lIns="0" tIns="12700" rIns="0" bIns="0" rtlCol="0">
            <a:spAutoFit/>
          </a:bodyPr>
          <a:lstStyle/>
          <a:p>
            <a:pPr marL="12700">
              <a:lnSpc>
                <a:spcPct val="150000"/>
              </a:lnSpc>
              <a:tabLst>
                <a:tab pos="316864" algn="l"/>
                <a:tab pos="317500" algn="l"/>
              </a:tabLst>
            </a:pPr>
            <a:r>
              <a:rPr sz="1550" b="1" spc="-250" dirty="0">
                <a:latin typeface="Verdana"/>
                <a:cs typeface="Verdana"/>
              </a:rPr>
              <a:t>1.</a:t>
            </a:r>
            <a:r>
              <a:rPr sz="1550" b="1" spc="-225" dirty="0">
                <a:latin typeface="Verdana"/>
                <a:cs typeface="Verdana"/>
              </a:rPr>
              <a:t> </a:t>
            </a:r>
            <a:r>
              <a:rPr sz="1550" b="1" spc="-65" dirty="0">
                <a:latin typeface="Verdana"/>
                <a:cs typeface="Verdana"/>
              </a:rPr>
              <a:t>Intrinsic</a:t>
            </a:r>
            <a:r>
              <a:rPr sz="1550" b="1" spc="-114" dirty="0">
                <a:latin typeface="Verdana"/>
                <a:cs typeface="Verdana"/>
              </a:rPr>
              <a:t> </a:t>
            </a:r>
            <a:r>
              <a:rPr sz="1550" b="1" spc="-50" dirty="0">
                <a:latin typeface="Verdana"/>
                <a:cs typeface="Verdana"/>
              </a:rPr>
              <a:t>Motivation:</a:t>
            </a:r>
            <a:r>
              <a:rPr sz="1550" b="1" spc="-110" dirty="0">
                <a:latin typeface="Verdana"/>
                <a:cs typeface="Verdana"/>
              </a:rPr>
              <a:t> </a:t>
            </a:r>
            <a:r>
              <a:rPr sz="1550" spc="-5" dirty="0">
                <a:latin typeface="Verdana"/>
                <a:cs typeface="Verdana"/>
              </a:rPr>
              <a:t>Driven</a:t>
            </a:r>
            <a:r>
              <a:rPr sz="1550" spc="-75" dirty="0">
                <a:latin typeface="Verdana"/>
                <a:cs typeface="Verdana"/>
              </a:rPr>
              <a:t> </a:t>
            </a:r>
            <a:r>
              <a:rPr sz="1550" dirty="0">
                <a:latin typeface="Verdana"/>
                <a:cs typeface="Verdana"/>
              </a:rPr>
              <a:t>by</a:t>
            </a:r>
            <a:r>
              <a:rPr sz="1550" spc="-110" dirty="0">
                <a:latin typeface="Verdana"/>
                <a:cs typeface="Verdana"/>
              </a:rPr>
              <a:t> </a:t>
            </a:r>
            <a:r>
              <a:rPr sz="1550" spc="5" dirty="0">
                <a:latin typeface="Verdana"/>
                <a:cs typeface="Verdana"/>
              </a:rPr>
              <a:t>internal</a:t>
            </a:r>
            <a:r>
              <a:rPr sz="1550" spc="-110" dirty="0">
                <a:latin typeface="Verdana"/>
                <a:cs typeface="Verdana"/>
              </a:rPr>
              <a:t> </a:t>
            </a:r>
            <a:r>
              <a:rPr sz="1550" spc="-30" dirty="0">
                <a:latin typeface="Verdana"/>
                <a:cs typeface="Verdana"/>
              </a:rPr>
              <a:t>factors,</a:t>
            </a:r>
            <a:r>
              <a:rPr sz="1550" spc="-70" dirty="0">
                <a:latin typeface="Verdana"/>
                <a:cs typeface="Verdana"/>
              </a:rPr>
              <a:t> </a:t>
            </a:r>
            <a:r>
              <a:rPr sz="1550" spc="25" dirty="0">
                <a:latin typeface="Verdana"/>
                <a:cs typeface="Verdana"/>
              </a:rPr>
              <a:t>such</a:t>
            </a:r>
            <a:r>
              <a:rPr sz="1550" spc="-105" dirty="0">
                <a:latin typeface="Verdana"/>
                <a:cs typeface="Verdana"/>
              </a:rPr>
              <a:t> </a:t>
            </a:r>
            <a:r>
              <a:rPr sz="1550" spc="-25" dirty="0">
                <a:latin typeface="Verdana"/>
                <a:cs typeface="Verdana"/>
              </a:rPr>
              <a:t>as</a:t>
            </a:r>
            <a:r>
              <a:rPr sz="1550" spc="-110" dirty="0">
                <a:latin typeface="Verdana"/>
                <a:cs typeface="Verdana"/>
              </a:rPr>
              <a:t> </a:t>
            </a:r>
            <a:r>
              <a:rPr sz="1550" spc="5" dirty="0">
                <a:latin typeface="Verdana"/>
                <a:cs typeface="Verdana"/>
              </a:rPr>
              <a:t>personal</a:t>
            </a:r>
            <a:r>
              <a:rPr sz="1550" spc="-95" dirty="0">
                <a:latin typeface="Verdana"/>
                <a:cs typeface="Verdana"/>
              </a:rPr>
              <a:t> </a:t>
            </a:r>
            <a:r>
              <a:rPr sz="1550" spc="-20" dirty="0">
                <a:latin typeface="Verdana"/>
                <a:cs typeface="Verdana"/>
              </a:rPr>
              <a:t>satisfaction,</a:t>
            </a:r>
            <a:r>
              <a:rPr sz="1550" spc="-45" dirty="0">
                <a:latin typeface="Verdana"/>
                <a:cs typeface="Verdana"/>
              </a:rPr>
              <a:t> </a:t>
            </a:r>
            <a:r>
              <a:rPr sz="1550" spc="-10" dirty="0">
                <a:latin typeface="Verdana"/>
                <a:cs typeface="Verdana"/>
              </a:rPr>
              <a:t>enjoyment</a:t>
            </a:r>
            <a:r>
              <a:rPr lang="en-US" sz="1550" spc="-10" dirty="0">
                <a:latin typeface="Verdana"/>
                <a:cs typeface="Verdana"/>
              </a:rPr>
              <a:t>.</a:t>
            </a:r>
            <a:endParaRPr sz="1550" dirty="0">
              <a:latin typeface="Verdana"/>
              <a:cs typeface="Verdana"/>
            </a:endParaRPr>
          </a:p>
          <a:p>
            <a:pPr marL="12700" marR="634364">
              <a:lnSpc>
                <a:spcPct val="150000"/>
              </a:lnSpc>
              <a:tabLst>
                <a:tab pos="316864" algn="l"/>
                <a:tab pos="317500" algn="l"/>
              </a:tabLst>
            </a:pPr>
            <a:r>
              <a:rPr sz="1550" b="1" spc="-130" dirty="0">
                <a:latin typeface="Verdana"/>
                <a:cs typeface="Verdana"/>
              </a:rPr>
              <a:t>2.</a:t>
            </a:r>
            <a:r>
              <a:rPr sz="1550" b="1" spc="-75" dirty="0">
                <a:latin typeface="Verdana"/>
                <a:cs typeface="Verdana"/>
              </a:rPr>
              <a:t> </a:t>
            </a:r>
            <a:r>
              <a:rPr sz="1550" b="1" spc="-45" dirty="0">
                <a:latin typeface="Verdana"/>
                <a:cs typeface="Verdana"/>
              </a:rPr>
              <a:t>Extrinsic</a:t>
            </a:r>
            <a:r>
              <a:rPr sz="1550" b="1" spc="-130" dirty="0">
                <a:latin typeface="Verdana"/>
                <a:cs typeface="Verdana"/>
              </a:rPr>
              <a:t> </a:t>
            </a:r>
            <a:r>
              <a:rPr sz="1550" b="1" spc="-50" dirty="0">
                <a:latin typeface="Verdana"/>
                <a:cs typeface="Verdana"/>
              </a:rPr>
              <a:t>Motivation:</a:t>
            </a:r>
            <a:r>
              <a:rPr sz="1550" b="1" spc="-120" dirty="0">
                <a:latin typeface="Verdana"/>
                <a:cs typeface="Verdana"/>
              </a:rPr>
              <a:t> </a:t>
            </a:r>
            <a:r>
              <a:rPr sz="1550" dirty="0">
                <a:latin typeface="Verdana"/>
                <a:cs typeface="Verdana"/>
              </a:rPr>
              <a:t>Driven</a:t>
            </a:r>
            <a:r>
              <a:rPr sz="1550" spc="-75" dirty="0">
                <a:latin typeface="Verdana"/>
                <a:cs typeface="Verdana"/>
              </a:rPr>
              <a:t> </a:t>
            </a:r>
            <a:r>
              <a:rPr sz="1550" dirty="0">
                <a:latin typeface="Verdana"/>
                <a:cs typeface="Verdana"/>
              </a:rPr>
              <a:t>by</a:t>
            </a:r>
            <a:r>
              <a:rPr sz="1550" spc="-110" dirty="0">
                <a:latin typeface="Verdana"/>
                <a:cs typeface="Verdana"/>
              </a:rPr>
              <a:t> </a:t>
            </a:r>
            <a:r>
              <a:rPr sz="1550" spc="-5" dirty="0">
                <a:latin typeface="Verdana"/>
                <a:cs typeface="Verdana"/>
              </a:rPr>
              <a:t>external</a:t>
            </a:r>
            <a:r>
              <a:rPr sz="1550" spc="-110" dirty="0">
                <a:latin typeface="Verdana"/>
                <a:cs typeface="Verdana"/>
              </a:rPr>
              <a:t> </a:t>
            </a:r>
            <a:r>
              <a:rPr sz="1550" spc="-30" dirty="0">
                <a:latin typeface="Verdana"/>
                <a:cs typeface="Verdana"/>
              </a:rPr>
              <a:t>factors,</a:t>
            </a:r>
            <a:r>
              <a:rPr sz="1550" spc="-90" dirty="0">
                <a:latin typeface="Verdana"/>
                <a:cs typeface="Verdana"/>
              </a:rPr>
              <a:t> </a:t>
            </a:r>
            <a:r>
              <a:rPr sz="1550" spc="25" dirty="0">
                <a:latin typeface="Verdana"/>
                <a:cs typeface="Verdana"/>
              </a:rPr>
              <a:t>such</a:t>
            </a:r>
            <a:r>
              <a:rPr sz="1550" spc="-75" dirty="0">
                <a:latin typeface="Verdana"/>
                <a:cs typeface="Verdana"/>
              </a:rPr>
              <a:t> </a:t>
            </a:r>
            <a:r>
              <a:rPr sz="1550" spc="-25" dirty="0">
                <a:latin typeface="Verdana"/>
                <a:cs typeface="Verdana"/>
              </a:rPr>
              <a:t>as</a:t>
            </a:r>
            <a:r>
              <a:rPr sz="1550" spc="-110" dirty="0">
                <a:latin typeface="Verdana"/>
                <a:cs typeface="Verdana"/>
              </a:rPr>
              <a:t> </a:t>
            </a:r>
            <a:r>
              <a:rPr sz="1550" spc="-20" dirty="0" err="1">
                <a:latin typeface="Verdana"/>
                <a:cs typeface="Verdana"/>
              </a:rPr>
              <a:t>rewards,</a:t>
            </a:r>
            <a:r>
              <a:rPr lang="en-US" sz="1550" spc="-125" dirty="0" err="1">
                <a:latin typeface="Verdana"/>
                <a:cs typeface="Verdana"/>
              </a:rPr>
              <a:t>status</a:t>
            </a:r>
            <a:r>
              <a:rPr sz="1550" spc="5" dirty="0">
                <a:latin typeface="Verdana"/>
                <a:cs typeface="Verdana"/>
              </a:rPr>
              <a:t>,</a:t>
            </a:r>
            <a:r>
              <a:rPr sz="1550" spc="-70" dirty="0">
                <a:latin typeface="Verdana"/>
                <a:cs typeface="Verdana"/>
              </a:rPr>
              <a:t> </a:t>
            </a:r>
            <a:r>
              <a:rPr sz="1550" spc="-10" dirty="0">
                <a:latin typeface="Verdana"/>
                <a:cs typeface="Verdana"/>
              </a:rPr>
              <a:t>or</a:t>
            </a:r>
            <a:r>
              <a:rPr sz="1550" spc="-105" dirty="0">
                <a:latin typeface="Verdana"/>
                <a:cs typeface="Verdana"/>
              </a:rPr>
              <a:t> </a:t>
            </a:r>
            <a:r>
              <a:rPr sz="1550" dirty="0">
                <a:latin typeface="Verdana"/>
                <a:cs typeface="Verdana"/>
              </a:rPr>
              <a:t>recognition.</a:t>
            </a:r>
            <a:endParaRPr lang="en-US" sz="1550" dirty="0">
              <a:latin typeface="Verdana"/>
              <a:cs typeface="Verdana"/>
            </a:endParaRPr>
          </a:p>
          <a:p>
            <a:pPr marL="12700" marR="634364">
              <a:lnSpc>
                <a:spcPct val="150000"/>
              </a:lnSpc>
              <a:tabLst>
                <a:tab pos="316864" algn="l"/>
                <a:tab pos="317500" algn="l"/>
              </a:tabLst>
            </a:pPr>
            <a:r>
              <a:rPr sz="1550" b="1" spc="-130" dirty="0">
                <a:latin typeface="Verdana"/>
                <a:cs typeface="Verdana"/>
              </a:rPr>
              <a:t>3.</a:t>
            </a:r>
            <a:r>
              <a:rPr sz="1550" b="1" spc="-70" dirty="0">
                <a:latin typeface="Verdana"/>
                <a:cs typeface="Verdana"/>
              </a:rPr>
              <a:t> </a:t>
            </a:r>
            <a:r>
              <a:rPr sz="1550" b="1" spc="-40" dirty="0">
                <a:latin typeface="Verdana"/>
                <a:cs typeface="Verdana"/>
              </a:rPr>
              <a:t>Positive</a:t>
            </a:r>
            <a:r>
              <a:rPr sz="1550" b="1" spc="-105" dirty="0">
                <a:latin typeface="Verdana"/>
                <a:cs typeface="Verdana"/>
              </a:rPr>
              <a:t> </a:t>
            </a:r>
            <a:r>
              <a:rPr sz="1550" b="1" spc="-50" dirty="0">
                <a:latin typeface="Verdana"/>
                <a:cs typeface="Verdana"/>
              </a:rPr>
              <a:t>Motivation:</a:t>
            </a:r>
            <a:r>
              <a:rPr sz="1550" b="1" spc="-95" dirty="0">
                <a:latin typeface="Verdana"/>
                <a:cs typeface="Verdana"/>
              </a:rPr>
              <a:t> </a:t>
            </a:r>
            <a:r>
              <a:rPr sz="1550" spc="-35" dirty="0">
                <a:latin typeface="Verdana"/>
                <a:cs typeface="Verdana"/>
              </a:rPr>
              <a:t>Involves</a:t>
            </a:r>
            <a:r>
              <a:rPr sz="1550" spc="-90" dirty="0">
                <a:latin typeface="Verdana"/>
                <a:cs typeface="Verdana"/>
              </a:rPr>
              <a:t> </a:t>
            </a:r>
            <a:r>
              <a:rPr sz="1550" spc="25" dirty="0">
                <a:latin typeface="Verdana"/>
                <a:cs typeface="Verdana"/>
              </a:rPr>
              <a:t>encouraging</a:t>
            </a:r>
            <a:r>
              <a:rPr sz="1550" spc="-80" dirty="0">
                <a:latin typeface="Verdana"/>
                <a:cs typeface="Verdana"/>
              </a:rPr>
              <a:t> </a:t>
            </a:r>
            <a:r>
              <a:rPr sz="1550" dirty="0">
                <a:latin typeface="Verdana"/>
                <a:cs typeface="Verdana"/>
              </a:rPr>
              <a:t>behavior</a:t>
            </a:r>
            <a:r>
              <a:rPr sz="1550" spc="-105" dirty="0">
                <a:latin typeface="Verdana"/>
                <a:cs typeface="Verdana"/>
              </a:rPr>
              <a:t> </a:t>
            </a:r>
            <a:r>
              <a:rPr sz="1550" dirty="0">
                <a:latin typeface="Verdana"/>
                <a:cs typeface="Verdana"/>
              </a:rPr>
              <a:t>by</a:t>
            </a:r>
            <a:r>
              <a:rPr sz="1550" spc="-100" dirty="0">
                <a:latin typeface="Verdana"/>
                <a:cs typeface="Verdana"/>
              </a:rPr>
              <a:t> </a:t>
            </a:r>
            <a:r>
              <a:rPr sz="1550" spc="5" dirty="0">
                <a:latin typeface="Verdana"/>
                <a:cs typeface="Verdana"/>
              </a:rPr>
              <a:t>offering</a:t>
            </a:r>
            <a:r>
              <a:rPr sz="1550" spc="-55" dirty="0">
                <a:latin typeface="Verdana"/>
                <a:cs typeface="Verdana"/>
              </a:rPr>
              <a:t> </a:t>
            </a:r>
            <a:r>
              <a:rPr sz="1550" dirty="0">
                <a:latin typeface="Verdana"/>
                <a:cs typeface="Verdana"/>
              </a:rPr>
              <a:t>rewards</a:t>
            </a:r>
            <a:r>
              <a:rPr sz="1550" spc="-135" dirty="0">
                <a:latin typeface="Verdana"/>
                <a:cs typeface="Verdana"/>
              </a:rPr>
              <a:t> </a:t>
            </a:r>
            <a:r>
              <a:rPr sz="1550" spc="-10" dirty="0">
                <a:latin typeface="Verdana"/>
                <a:cs typeface="Verdana"/>
              </a:rPr>
              <a:t>or</a:t>
            </a:r>
            <a:r>
              <a:rPr sz="1550" spc="-105" dirty="0">
                <a:latin typeface="Verdana"/>
                <a:cs typeface="Verdana"/>
              </a:rPr>
              <a:t> </a:t>
            </a:r>
            <a:r>
              <a:rPr sz="1550" spc="-10" dirty="0">
                <a:latin typeface="Verdana"/>
                <a:cs typeface="Verdana"/>
              </a:rPr>
              <a:t>positive</a:t>
            </a:r>
            <a:r>
              <a:rPr sz="1550" spc="-40" dirty="0">
                <a:latin typeface="Verdana"/>
                <a:cs typeface="Verdana"/>
              </a:rPr>
              <a:t> </a:t>
            </a:r>
            <a:r>
              <a:rPr sz="1550" spc="-5" dirty="0">
                <a:latin typeface="Verdana"/>
                <a:cs typeface="Verdana"/>
              </a:rPr>
              <a:t>reinforcements.</a:t>
            </a:r>
            <a:endParaRPr sz="1550" dirty="0">
              <a:latin typeface="Verdana"/>
              <a:cs typeface="Verdana"/>
            </a:endParaRPr>
          </a:p>
          <a:p>
            <a:pPr marL="12700">
              <a:lnSpc>
                <a:spcPct val="150000"/>
              </a:lnSpc>
              <a:tabLst>
                <a:tab pos="316864" algn="l"/>
                <a:tab pos="317500" algn="l"/>
              </a:tabLst>
            </a:pPr>
            <a:r>
              <a:rPr sz="1550" b="1" spc="-80" dirty="0">
                <a:latin typeface="Verdana"/>
                <a:cs typeface="Verdana"/>
              </a:rPr>
              <a:t>4.</a:t>
            </a:r>
            <a:r>
              <a:rPr sz="1550" b="1" spc="-75" dirty="0">
                <a:latin typeface="Verdana"/>
                <a:cs typeface="Verdana"/>
              </a:rPr>
              <a:t> </a:t>
            </a:r>
            <a:r>
              <a:rPr sz="1550" b="1" spc="-40" dirty="0">
                <a:latin typeface="Verdana"/>
                <a:cs typeface="Verdana"/>
              </a:rPr>
              <a:t>Negative</a:t>
            </a:r>
            <a:r>
              <a:rPr sz="1550" b="1" spc="-55" dirty="0">
                <a:latin typeface="Verdana"/>
                <a:cs typeface="Verdana"/>
              </a:rPr>
              <a:t> </a:t>
            </a:r>
            <a:r>
              <a:rPr sz="1550" b="1" spc="-50" dirty="0">
                <a:latin typeface="Verdana"/>
                <a:cs typeface="Verdana"/>
              </a:rPr>
              <a:t>Motivation:</a:t>
            </a:r>
            <a:r>
              <a:rPr sz="1550" b="1" spc="-135" dirty="0">
                <a:latin typeface="Verdana"/>
                <a:cs typeface="Verdana"/>
              </a:rPr>
              <a:t> </a:t>
            </a:r>
            <a:r>
              <a:rPr sz="1550" spc="-30" dirty="0">
                <a:latin typeface="Verdana"/>
                <a:cs typeface="Verdana"/>
              </a:rPr>
              <a:t>Involves</a:t>
            </a:r>
            <a:r>
              <a:rPr sz="1550" spc="-60" dirty="0">
                <a:latin typeface="Verdana"/>
                <a:cs typeface="Verdana"/>
              </a:rPr>
              <a:t> </a:t>
            </a:r>
            <a:r>
              <a:rPr sz="1550" spc="15" dirty="0">
                <a:latin typeface="Verdana"/>
                <a:cs typeface="Verdana"/>
              </a:rPr>
              <a:t>motivating</a:t>
            </a:r>
            <a:r>
              <a:rPr sz="1550" spc="-60" dirty="0">
                <a:latin typeface="Verdana"/>
                <a:cs typeface="Verdana"/>
              </a:rPr>
              <a:t> </a:t>
            </a:r>
            <a:r>
              <a:rPr sz="1550" dirty="0">
                <a:latin typeface="Verdana"/>
                <a:cs typeface="Verdana"/>
              </a:rPr>
              <a:t>behavior</a:t>
            </a:r>
            <a:r>
              <a:rPr sz="1550" spc="-105" dirty="0">
                <a:latin typeface="Verdana"/>
                <a:cs typeface="Verdana"/>
              </a:rPr>
              <a:t> </a:t>
            </a:r>
            <a:r>
              <a:rPr sz="1550" spc="30" dirty="0">
                <a:latin typeface="Verdana"/>
                <a:cs typeface="Verdana"/>
              </a:rPr>
              <a:t>through</a:t>
            </a:r>
            <a:r>
              <a:rPr sz="1550" spc="-75" dirty="0">
                <a:latin typeface="Verdana"/>
                <a:cs typeface="Verdana"/>
              </a:rPr>
              <a:t> </a:t>
            </a:r>
            <a:r>
              <a:rPr sz="1550" spc="20" dirty="0">
                <a:latin typeface="Verdana"/>
                <a:cs typeface="Verdana"/>
              </a:rPr>
              <a:t>the</a:t>
            </a:r>
            <a:r>
              <a:rPr sz="1550" spc="-110" dirty="0">
                <a:latin typeface="Verdana"/>
                <a:cs typeface="Verdana"/>
              </a:rPr>
              <a:t> </a:t>
            </a:r>
            <a:r>
              <a:rPr sz="1550" spc="5" dirty="0">
                <a:latin typeface="Verdana"/>
                <a:cs typeface="Verdana"/>
              </a:rPr>
              <a:t>threat</a:t>
            </a:r>
            <a:r>
              <a:rPr sz="1550" spc="-105" dirty="0">
                <a:latin typeface="Verdana"/>
                <a:cs typeface="Verdana"/>
              </a:rPr>
              <a:t> </a:t>
            </a:r>
            <a:r>
              <a:rPr sz="1550" dirty="0">
                <a:latin typeface="Verdana"/>
                <a:cs typeface="Verdana"/>
              </a:rPr>
              <a:t>of</a:t>
            </a:r>
            <a:r>
              <a:rPr sz="1550" spc="-80" dirty="0">
                <a:latin typeface="Verdana"/>
                <a:cs typeface="Verdana"/>
              </a:rPr>
              <a:t> </a:t>
            </a:r>
            <a:r>
              <a:rPr sz="1550" spc="35" dirty="0">
                <a:latin typeface="Verdana"/>
                <a:cs typeface="Verdana"/>
              </a:rPr>
              <a:t>punishment</a:t>
            </a:r>
            <a:r>
              <a:rPr sz="1550" spc="-85" dirty="0">
                <a:latin typeface="Verdana"/>
                <a:cs typeface="Verdana"/>
              </a:rPr>
              <a:t> </a:t>
            </a:r>
            <a:r>
              <a:rPr sz="1550" spc="-10" dirty="0">
                <a:latin typeface="Verdana"/>
                <a:cs typeface="Verdana"/>
              </a:rPr>
              <a:t>or</a:t>
            </a:r>
            <a:r>
              <a:rPr sz="1550" spc="-105" dirty="0">
                <a:latin typeface="Verdana"/>
                <a:cs typeface="Verdana"/>
              </a:rPr>
              <a:t> </a:t>
            </a:r>
            <a:r>
              <a:rPr sz="1550" spc="5" dirty="0">
                <a:latin typeface="Verdana"/>
                <a:cs typeface="Verdana"/>
              </a:rPr>
              <a:t>negative</a:t>
            </a:r>
            <a:r>
              <a:rPr lang="en-US" sz="1550" spc="5" dirty="0">
                <a:latin typeface="Verdana"/>
                <a:cs typeface="Verdana"/>
              </a:rPr>
              <a:t> </a:t>
            </a:r>
            <a:r>
              <a:rPr sz="1550" spc="5" dirty="0">
                <a:latin typeface="Verdana"/>
                <a:cs typeface="Verdana"/>
              </a:rPr>
              <a:t>consequences.</a:t>
            </a:r>
            <a:endParaRPr sz="1550" dirty="0">
              <a:latin typeface="Verdana"/>
              <a:cs typeface="Verdana"/>
            </a:endParaRPr>
          </a:p>
          <a:p>
            <a:pPr marL="12700">
              <a:lnSpc>
                <a:spcPct val="150000"/>
              </a:lnSpc>
              <a:tabLst>
                <a:tab pos="316864" algn="l"/>
                <a:tab pos="317500" algn="l"/>
              </a:tabLst>
            </a:pPr>
            <a:r>
              <a:rPr sz="1550" b="1" spc="-130" dirty="0">
                <a:latin typeface="Verdana"/>
                <a:cs typeface="Verdana"/>
              </a:rPr>
              <a:t>5.</a:t>
            </a:r>
            <a:r>
              <a:rPr sz="1550" b="1" spc="-75" dirty="0">
                <a:latin typeface="Verdana"/>
                <a:cs typeface="Verdana"/>
              </a:rPr>
              <a:t> </a:t>
            </a:r>
            <a:r>
              <a:rPr sz="1550" b="1" spc="-30" dirty="0">
                <a:latin typeface="Verdana"/>
                <a:cs typeface="Verdana"/>
              </a:rPr>
              <a:t>Cognitive</a:t>
            </a:r>
            <a:r>
              <a:rPr sz="1550" b="1" spc="-105" dirty="0">
                <a:latin typeface="Verdana"/>
                <a:cs typeface="Verdana"/>
              </a:rPr>
              <a:t> </a:t>
            </a:r>
            <a:r>
              <a:rPr sz="1550" b="1" spc="-50" dirty="0">
                <a:latin typeface="Verdana"/>
                <a:cs typeface="Verdana"/>
              </a:rPr>
              <a:t>Motivation:</a:t>
            </a:r>
            <a:r>
              <a:rPr sz="1550" b="1" spc="-125" dirty="0">
                <a:latin typeface="Verdana"/>
                <a:cs typeface="Verdana"/>
              </a:rPr>
              <a:t> </a:t>
            </a:r>
            <a:r>
              <a:rPr sz="1550" spc="-30" dirty="0">
                <a:latin typeface="Verdana"/>
                <a:cs typeface="Verdana"/>
              </a:rPr>
              <a:t>Involves</a:t>
            </a:r>
            <a:r>
              <a:rPr sz="1550" spc="-65" dirty="0">
                <a:latin typeface="Verdana"/>
                <a:cs typeface="Verdana"/>
              </a:rPr>
              <a:t> </a:t>
            </a:r>
            <a:r>
              <a:rPr sz="1550" spc="25" dirty="0">
                <a:latin typeface="Verdana"/>
                <a:cs typeface="Verdana"/>
              </a:rPr>
              <a:t>the</a:t>
            </a:r>
            <a:r>
              <a:rPr lang="en-US" sz="1550" spc="25" dirty="0">
                <a:latin typeface="Verdana"/>
                <a:cs typeface="Verdana"/>
              </a:rPr>
              <a:t> </a:t>
            </a:r>
            <a:r>
              <a:rPr lang="en-US" sz="1550" spc="-100" dirty="0">
                <a:latin typeface="Verdana"/>
                <a:cs typeface="Verdana"/>
              </a:rPr>
              <a:t>intellectual </a:t>
            </a:r>
            <a:r>
              <a:rPr sz="1550" spc="-5" dirty="0">
                <a:latin typeface="Verdana"/>
                <a:cs typeface="Verdana"/>
              </a:rPr>
              <a:t>processes</a:t>
            </a:r>
            <a:r>
              <a:rPr sz="1550" spc="-65" dirty="0">
                <a:latin typeface="Verdana"/>
                <a:cs typeface="Verdana"/>
              </a:rPr>
              <a:t> </a:t>
            </a:r>
            <a:r>
              <a:rPr sz="1550" spc="25" dirty="0">
                <a:latin typeface="Verdana"/>
                <a:cs typeface="Verdana"/>
              </a:rPr>
              <a:t>such</a:t>
            </a:r>
            <a:r>
              <a:rPr sz="1550" spc="-70" dirty="0">
                <a:latin typeface="Verdana"/>
                <a:cs typeface="Verdana"/>
              </a:rPr>
              <a:t> </a:t>
            </a:r>
            <a:r>
              <a:rPr sz="1550" spc="-25" dirty="0">
                <a:latin typeface="Verdana"/>
                <a:cs typeface="Verdana"/>
              </a:rPr>
              <a:t>as</a:t>
            </a:r>
            <a:r>
              <a:rPr sz="1550" spc="-105" dirty="0">
                <a:latin typeface="Verdana"/>
                <a:cs typeface="Verdana"/>
              </a:rPr>
              <a:t> </a:t>
            </a:r>
            <a:r>
              <a:rPr sz="1550" dirty="0">
                <a:latin typeface="Verdana"/>
                <a:cs typeface="Verdana"/>
              </a:rPr>
              <a:t>thoughts,</a:t>
            </a:r>
          </a:p>
          <a:p>
            <a:pPr marL="317500">
              <a:lnSpc>
                <a:spcPct val="150000"/>
              </a:lnSpc>
            </a:pPr>
            <a:r>
              <a:rPr sz="1550" spc="40" dirty="0">
                <a:latin typeface="Verdana"/>
                <a:cs typeface="Verdana"/>
              </a:rPr>
              <a:t>b</a:t>
            </a:r>
            <a:r>
              <a:rPr sz="1550" spc="25" dirty="0">
                <a:latin typeface="Verdana"/>
                <a:cs typeface="Verdana"/>
              </a:rPr>
              <a:t>e</a:t>
            </a:r>
            <a:r>
              <a:rPr sz="1550" spc="-25" dirty="0">
                <a:latin typeface="Verdana"/>
                <a:cs typeface="Verdana"/>
              </a:rPr>
              <a:t>li</a:t>
            </a:r>
            <a:r>
              <a:rPr sz="1550" dirty="0">
                <a:latin typeface="Verdana"/>
                <a:cs typeface="Verdana"/>
              </a:rPr>
              <a:t>e</a:t>
            </a:r>
            <a:r>
              <a:rPr sz="1550" spc="-25" dirty="0">
                <a:latin typeface="Verdana"/>
                <a:cs typeface="Verdana"/>
              </a:rPr>
              <a:t>f</a:t>
            </a:r>
            <a:r>
              <a:rPr sz="1550" spc="-50" dirty="0">
                <a:latin typeface="Verdana"/>
                <a:cs typeface="Verdana"/>
              </a:rPr>
              <a:t>s</a:t>
            </a:r>
            <a:r>
              <a:rPr sz="1550" spc="-185" dirty="0">
                <a:latin typeface="Verdana"/>
                <a:cs typeface="Verdana"/>
              </a:rPr>
              <a:t>,</a:t>
            </a:r>
            <a:r>
              <a:rPr sz="1550" spc="-80" dirty="0">
                <a:latin typeface="Verdana"/>
                <a:cs typeface="Verdana"/>
              </a:rPr>
              <a:t> </a:t>
            </a:r>
            <a:r>
              <a:rPr sz="1550" spc="-10" dirty="0">
                <a:latin typeface="Verdana"/>
                <a:cs typeface="Verdana"/>
              </a:rPr>
              <a:t>a</a:t>
            </a:r>
            <a:r>
              <a:rPr sz="1550" spc="60" dirty="0">
                <a:latin typeface="Verdana"/>
                <a:cs typeface="Verdana"/>
              </a:rPr>
              <a:t>nd</a:t>
            </a:r>
            <a:r>
              <a:rPr sz="1550" spc="-105" dirty="0">
                <a:latin typeface="Verdana"/>
                <a:cs typeface="Verdana"/>
              </a:rPr>
              <a:t> </a:t>
            </a:r>
            <a:r>
              <a:rPr sz="1550" dirty="0">
                <a:latin typeface="Verdana"/>
                <a:cs typeface="Verdana"/>
              </a:rPr>
              <a:t>e</a:t>
            </a:r>
            <a:r>
              <a:rPr sz="1550" spc="-70" dirty="0">
                <a:latin typeface="Verdana"/>
                <a:cs typeface="Verdana"/>
              </a:rPr>
              <a:t>x</a:t>
            </a:r>
            <a:r>
              <a:rPr sz="1550" spc="40" dirty="0">
                <a:latin typeface="Verdana"/>
                <a:cs typeface="Verdana"/>
              </a:rPr>
              <a:t>p</a:t>
            </a:r>
            <a:r>
              <a:rPr sz="1550" spc="25" dirty="0">
                <a:latin typeface="Verdana"/>
                <a:cs typeface="Verdana"/>
              </a:rPr>
              <a:t>e</a:t>
            </a:r>
            <a:r>
              <a:rPr sz="1550" spc="45" dirty="0">
                <a:latin typeface="Verdana"/>
                <a:cs typeface="Verdana"/>
              </a:rPr>
              <a:t>c</a:t>
            </a:r>
            <a:r>
              <a:rPr sz="1550" spc="5" dirty="0">
                <a:latin typeface="Verdana"/>
                <a:cs typeface="Verdana"/>
              </a:rPr>
              <a:t>t</a:t>
            </a:r>
            <a:r>
              <a:rPr sz="1550" spc="-10" dirty="0">
                <a:latin typeface="Verdana"/>
                <a:cs typeface="Verdana"/>
              </a:rPr>
              <a:t>a</a:t>
            </a:r>
            <a:r>
              <a:rPr sz="1550" spc="5" dirty="0">
                <a:latin typeface="Verdana"/>
                <a:cs typeface="Verdana"/>
              </a:rPr>
              <a:t>t</a:t>
            </a:r>
            <a:r>
              <a:rPr sz="1550" spc="-25" dirty="0">
                <a:latin typeface="Verdana"/>
                <a:cs typeface="Verdana"/>
              </a:rPr>
              <a:t>i</a:t>
            </a:r>
            <a:r>
              <a:rPr sz="1550" spc="15" dirty="0">
                <a:latin typeface="Verdana"/>
                <a:cs typeface="Verdana"/>
              </a:rPr>
              <a:t>o</a:t>
            </a:r>
            <a:r>
              <a:rPr sz="1550" spc="5" dirty="0">
                <a:latin typeface="Verdana"/>
                <a:cs typeface="Verdana"/>
              </a:rPr>
              <a:t>n</a:t>
            </a:r>
            <a:r>
              <a:rPr sz="1550" spc="-5" dirty="0">
                <a:latin typeface="Verdana"/>
                <a:cs typeface="Verdana"/>
              </a:rPr>
              <a:t>s</a:t>
            </a:r>
            <a:r>
              <a:rPr sz="1550" spc="-185" dirty="0">
                <a:latin typeface="Verdana"/>
                <a:cs typeface="Verdana"/>
              </a:rPr>
              <a:t>.</a:t>
            </a:r>
            <a:endParaRPr sz="1550" dirty="0">
              <a:latin typeface="Verdana"/>
              <a:cs typeface="Verdana"/>
            </a:endParaRPr>
          </a:p>
          <a:p>
            <a:pPr marL="12700" marR="30480">
              <a:lnSpc>
                <a:spcPct val="150000"/>
              </a:lnSpc>
              <a:spcBef>
                <a:spcPts val="5"/>
              </a:spcBef>
              <a:tabLst>
                <a:tab pos="316864" algn="l"/>
                <a:tab pos="317500" algn="l"/>
              </a:tabLst>
            </a:pPr>
            <a:r>
              <a:rPr sz="1550" b="1" spc="-105" dirty="0">
                <a:latin typeface="Verdana"/>
                <a:cs typeface="Verdana"/>
              </a:rPr>
              <a:t>6.</a:t>
            </a:r>
            <a:r>
              <a:rPr sz="1550" b="1" spc="-75" dirty="0">
                <a:latin typeface="Verdana"/>
                <a:cs typeface="Verdana"/>
              </a:rPr>
              <a:t> </a:t>
            </a:r>
            <a:r>
              <a:rPr sz="1550" b="1" spc="-35" dirty="0">
                <a:latin typeface="Verdana"/>
                <a:cs typeface="Verdana"/>
              </a:rPr>
              <a:t>Emotional</a:t>
            </a:r>
            <a:r>
              <a:rPr sz="1550" b="1" spc="-90" dirty="0">
                <a:latin typeface="Verdana"/>
                <a:cs typeface="Verdana"/>
              </a:rPr>
              <a:t> </a:t>
            </a:r>
            <a:r>
              <a:rPr sz="1550" b="1" spc="-50" dirty="0">
                <a:latin typeface="Verdana"/>
                <a:cs typeface="Verdana"/>
              </a:rPr>
              <a:t>Motivation:</a:t>
            </a:r>
            <a:r>
              <a:rPr sz="1550" b="1" spc="-125" dirty="0">
                <a:latin typeface="Verdana"/>
                <a:cs typeface="Verdana"/>
              </a:rPr>
              <a:t> </a:t>
            </a:r>
            <a:r>
              <a:rPr sz="1550" spc="-35" dirty="0">
                <a:latin typeface="Verdana"/>
                <a:cs typeface="Verdana"/>
              </a:rPr>
              <a:t>Involves</a:t>
            </a:r>
            <a:r>
              <a:rPr sz="1550" spc="-65" dirty="0">
                <a:latin typeface="Verdana"/>
                <a:cs typeface="Verdana"/>
              </a:rPr>
              <a:t> </a:t>
            </a:r>
            <a:r>
              <a:rPr sz="1550" spc="20" dirty="0">
                <a:latin typeface="Verdana"/>
                <a:cs typeface="Verdana"/>
              </a:rPr>
              <a:t>the</a:t>
            </a:r>
            <a:r>
              <a:rPr sz="1550" spc="-105" dirty="0">
                <a:latin typeface="Verdana"/>
                <a:cs typeface="Verdana"/>
              </a:rPr>
              <a:t> </a:t>
            </a:r>
            <a:r>
              <a:rPr sz="1550" spc="15" dirty="0">
                <a:latin typeface="Verdana"/>
                <a:cs typeface="Verdana"/>
              </a:rPr>
              <a:t>influence</a:t>
            </a:r>
            <a:r>
              <a:rPr sz="1550" spc="-90" dirty="0">
                <a:latin typeface="Verdana"/>
                <a:cs typeface="Verdana"/>
              </a:rPr>
              <a:t> </a:t>
            </a:r>
            <a:r>
              <a:rPr sz="1550" spc="-5" dirty="0">
                <a:latin typeface="Verdana"/>
                <a:cs typeface="Verdana"/>
              </a:rPr>
              <a:t>of</a:t>
            </a:r>
            <a:r>
              <a:rPr sz="1550" spc="-80" dirty="0">
                <a:latin typeface="Verdana"/>
                <a:cs typeface="Verdana"/>
              </a:rPr>
              <a:t> </a:t>
            </a:r>
            <a:r>
              <a:rPr sz="1550" spc="15" dirty="0">
                <a:latin typeface="Verdana"/>
                <a:cs typeface="Verdana"/>
              </a:rPr>
              <a:t>emotions</a:t>
            </a:r>
            <a:r>
              <a:rPr sz="1550" spc="-65" dirty="0">
                <a:latin typeface="Verdana"/>
                <a:cs typeface="Verdana"/>
              </a:rPr>
              <a:t> </a:t>
            </a:r>
            <a:r>
              <a:rPr sz="1550" spc="30" dirty="0">
                <a:latin typeface="Verdana"/>
                <a:cs typeface="Verdana"/>
              </a:rPr>
              <a:t>on</a:t>
            </a:r>
            <a:r>
              <a:rPr sz="1550" spc="-100" dirty="0">
                <a:latin typeface="Verdana"/>
                <a:cs typeface="Verdana"/>
              </a:rPr>
              <a:t> </a:t>
            </a:r>
            <a:r>
              <a:rPr sz="1550" spc="-20" dirty="0">
                <a:latin typeface="Verdana"/>
                <a:cs typeface="Verdana"/>
              </a:rPr>
              <a:t>behavior</a:t>
            </a:r>
            <a:endParaRPr sz="1550" dirty="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670" y="89817"/>
            <a:ext cx="7932420" cy="401264"/>
          </a:xfrm>
          <a:prstGeom prst="rect">
            <a:avLst/>
          </a:prstGeom>
        </p:spPr>
        <p:txBody>
          <a:bodyPr vert="horz" wrap="square" lIns="0" tIns="13335" rIns="0" bIns="0" rtlCol="0">
            <a:spAutoFit/>
          </a:bodyPr>
          <a:lstStyle/>
          <a:p>
            <a:pPr marL="12700" algn="ctr">
              <a:spcBef>
                <a:spcPts val="105"/>
              </a:spcBef>
            </a:pPr>
            <a:r>
              <a:rPr lang="en-US" sz="2800" spc="-10" dirty="0">
                <a:latin typeface="Times New Roman"/>
                <a:cs typeface="Times New Roman"/>
              </a:rPr>
              <a:t>T</a:t>
            </a:r>
            <a:r>
              <a:rPr sz="2800" spc="-10" dirty="0">
                <a:latin typeface="Times New Roman"/>
                <a:cs typeface="Times New Roman"/>
              </a:rPr>
              <a:t>heories of motivation </a:t>
            </a:r>
          </a:p>
        </p:txBody>
      </p:sp>
      <p:sp>
        <p:nvSpPr>
          <p:cNvPr id="3" name="object 3"/>
          <p:cNvSpPr txBox="1"/>
          <p:nvPr/>
        </p:nvSpPr>
        <p:spPr>
          <a:xfrm>
            <a:off x="173380" y="822325"/>
            <a:ext cx="8763000" cy="2475037"/>
          </a:xfrm>
          <a:prstGeom prst="rect">
            <a:avLst/>
          </a:prstGeom>
        </p:spPr>
        <p:txBody>
          <a:bodyPr vert="horz" wrap="square" lIns="0" tIns="12700" rIns="0" bIns="0" rtlCol="0">
            <a:spAutoFit/>
          </a:bodyPr>
          <a:lstStyle/>
          <a:p>
            <a:pPr marL="12700" marR="10795">
              <a:spcAft>
                <a:spcPts val="600"/>
              </a:spcAft>
              <a:buAutoNum type="arabicPeriod"/>
              <a:tabLst>
                <a:tab pos="177799" algn="l"/>
              </a:tabLst>
            </a:pPr>
            <a:r>
              <a:rPr sz="1400" b="1" spc="-60" dirty="0">
                <a:latin typeface="Verdana"/>
                <a:cs typeface="Verdana"/>
              </a:rPr>
              <a:t>Maslow's </a:t>
            </a:r>
            <a:r>
              <a:rPr sz="1400" b="1" spc="-55" dirty="0">
                <a:latin typeface="Verdana"/>
                <a:cs typeface="Verdana"/>
              </a:rPr>
              <a:t>Hierarchy </a:t>
            </a:r>
            <a:r>
              <a:rPr sz="1400" b="1" spc="-40" dirty="0">
                <a:latin typeface="Verdana"/>
                <a:cs typeface="Verdana"/>
              </a:rPr>
              <a:t>of </a:t>
            </a:r>
            <a:r>
              <a:rPr sz="1400" b="1" spc="-60" dirty="0">
                <a:latin typeface="Verdana"/>
                <a:cs typeface="Verdana"/>
              </a:rPr>
              <a:t>Needs: </a:t>
            </a:r>
            <a:r>
              <a:rPr sz="1400" spc="5" dirty="0">
                <a:latin typeface="Verdana"/>
                <a:cs typeface="Verdana"/>
              </a:rPr>
              <a:t>hierarchical </a:t>
            </a:r>
            <a:r>
              <a:rPr sz="1400" spc="40" dirty="0">
                <a:latin typeface="Verdana"/>
                <a:cs typeface="Verdana"/>
              </a:rPr>
              <a:t>model </a:t>
            </a:r>
            <a:r>
              <a:rPr sz="1400" spc="-5" dirty="0">
                <a:latin typeface="Verdana"/>
                <a:cs typeface="Verdana"/>
              </a:rPr>
              <a:t>of </a:t>
            </a:r>
            <a:r>
              <a:rPr sz="1400" spc="-15" dirty="0">
                <a:latin typeface="Verdana"/>
                <a:cs typeface="Verdana"/>
              </a:rPr>
              <a:t>needs, </a:t>
            </a:r>
            <a:r>
              <a:rPr sz="1400" spc="25" dirty="0">
                <a:latin typeface="Verdana"/>
                <a:cs typeface="Verdana"/>
              </a:rPr>
              <a:t>ranging </a:t>
            </a:r>
            <a:r>
              <a:rPr sz="1400" spc="15" dirty="0">
                <a:latin typeface="Verdana"/>
                <a:cs typeface="Verdana"/>
              </a:rPr>
              <a:t>from </a:t>
            </a:r>
            <a:r>
              <a:rPr sz="1400" spc="20" dirty="0">
                <a:latin typeface="Verdana"/>
                <a:cs typeface="Verdana"/>
              </a:rPr>
              <a:t> </a:t>
            </a:r>
            <a:r>
              <a:rPr sz="1400" spc="5" dirty="0">
                <a:latin typeface="Verdana"/>
                <a:cs typeface="Verdana"/>
              </a:rPr>
              <a:t>basic </a:t>
            </a:r>
            <a:r>
              <a:rPr sz="1400" spc="20" dirty="0">
                <a:latin typeface="Verdana"/>
                <a:cs typeface="Verdana"/>
              </a:rPr>
              <a:t>needs </a:t>
            </a:r>
            <a:r>
              <a:rPr sz="1400" spc="25" dirty="0">
                <a:latin typeface="Verdana"/>
                <a:cs typeface="Verdana"/>
              </a:rPr>
              <a:t>to </a:t>
            </a:r>
            <a:r>
              <a:rPr sz="1400" dirty="0">
                <a:latin typeface="Verdana"/>
                <a:cs typeface="Verdana"/>
              </a:rPr>
              <a:t>higher-level </a:t>
            </a:r>
            <a:r>
              <a:rPr sz="1400" spc="15" dirty="0">
                <a:latin typeface="Verdana"/>
                <a:cs typeface="Verdana"/>
              </a:rPr>
              <a:t>needs</a:t>
            </a:r>
            <a:r>
              <a:rPr lang="en-US" sz="1400" spc="15" dirty="0">
                <a:latin typeface="Verdana"/>
                <a:cs typeface="Verdana"/>
              </a:rPr>
              <a:t>. </a:t>
            </a:r>
            <a:r>
              <a:rPr sz="1400" spc="-5" dirty="0">
                <a:latin typeface="Verdana"/>
                <a:cs typeface="Verdana"/>
              </a:rPr>
              <a:t>Individuals </a:t>
            </a:r>
            <a:r>
              <a:rPr sz="1400" spc="-10" dirty="0">
                <a:latin typeface="Verdana"/>
                <a:cs typeface="Verdana"/>
              </a:rPr>
              <a:t>are </a:t>
            </a:r>
            <a:r>
              <a:rPr sz="1400" spc="15" dirty="0">
                <a:latin typeface="Verdana"/>
                <a:cs typeface="Verdana"/>
              </a:rPr>
              <a:t>motivated </a:t>
            </a:r>
            <a:r>
              <a:rPr sz="1400" spc="25" dirty="0">
                <a:latin typeface="Verdana"/>
                <a:cs typeface="Verdana"/>
              </a:rPr>
              <a:t>to </a:t>
            </a:r>
            <a:r>
              <a:rPr sz="1400" dirty="0">
                <a:latin typeface="Verdana"/>
                <a:cs typeface="Verdana"/>
              </a:rPr>
              <a:t>fulfill </a:t>
            </a:r>
            <a:r>
              <a:rPr sz="1400" spc="20" dirty="0">
                <a:latin typeface="Verdana"/>
                <a:cs typeface="Verdana"/>
              </a:rPr>
              <a:t>the </a:t>
            </a:r>
            <a:r>
              <a:rPr sz="1400" spc="-409" dirty="0">
                <a:latin typeface="Verdana"/>
                <a:cs typeface="Verdana"/>
              </a:rPr>
              <a:t> </a:t>
            </a:r>
            <a:r>
              <a:rPr sz="1400" spc="20" dirty="0">
                <a:latin typeface="Verdana"/>
                <a:cs typeface="Verdana"/>
              </a:rPr>
              <a:t>most</a:t>
            </a:r>
            <a:r>
              <a:rPr sz="1400" spc="-95" dirty="0">
                <a:latin typeface="Verdana"/>
                <a:cs typeface="Verdana"/>
              </a:rPr>
              <a:t> </a:t>
            </a:r>
            <a:r>
              <a:rPr sz="1400" spc="5" dirty="0">
                <a:latin typeface="Verdana"/>
                <a:cs typeface="Verdana"/>
              </a:rPr>
              <a:t>basic</a:t>
            </a:r>
            <a:r>
              <a:rPr sz="1400" spc="-95" dirty="0">
                <a:latin typeface="Verdana"/>
                <a:cs typeface="Verdana"/>
              </a:rPr>
              <a:t> </a:t>
            </a:r>
            <a:r>
              <a:rPr sz="1400" spc="15" dirty="0">
                <a:latin typeface="Verdana"/>
                <a:cs typeface="Verdana"/>
              </a:rPr>
              <a:t>needs</a:t>
            </a:r>
            <a:r>
              <a:rPr sz="1400" spc="-90" dirty="0">
                <a:latin typeface="Verdana"/>
                <a:cs typeface="Verdana"/>
              </a:rPr>
              <a:t> </a:t>
            </a:r>
            <a:r>
              <a:rPr sz="1400" spc="-25" dirty="0">
                <a:latin typeface="Verdana"/>
                <a:cs typeface="Verdana"/>
              </a:rPr>
              <a:t>first</a:t>
            </a:r>
            <a:r>
              <a:rPr sz="1400" spc="-95" dirty="0">
                <a:latin typeface="Verdana"/>
                <a:cs typeface="Verdana"/>
              </a:rPr>
              <a:t> </a:t>
            </a:r>
            <a:r>
              <a:rPr sz="1400" spc="5" dirty="0">
                <a:latin typeface="Verdana"/>
                <a:cs typeface="Verdana"/>
              </a:rPr>
              <a:t>before</a:t>
            </a:r>
            <a:r>
              <a:rPr sz="1400" spc="-120" dirty="0">
                <a:latin typeface="Verdana"/>
                <a:cs typeface="Verdana"/>
              </a:rPr>
              <a:t> </a:t>
            </a:r>
            <a:r>
              <a:rPr sz="1400" spc="30" dirty="0">
                <a:latin typeface="Verdana"/>
                <a:cs typeface="Verdana"/>
              </a:rPr>
              <a:t>moving</a:t>
            </a:r>
            <a:r>
              <a:rPr sz="1400" spc="-80" dirty="0">
                <a:latin typeface="Verdana"/>
                <a:cs typeface="Verdana"/>
              </a:rPr>
              <a:t> </a:t>
            </a:r>
            <a:r>
              <a:rPr sz="1400" spc="10" dirty="0">
                <a:latin typeface="Verdana"/>
                <a:cs typeface="Verdana"/>
              </a:rPr>
              <a:t>to</a:t>
            </a:r>
            <a:r>
              <a:rPr sz="1400" spc="-120" dirty="0">
                <a:latin typeface="Verdana"/>
                <a:cs typeface="Verdana"/>
              </a:rPr>
              <a:t> </a:t>
            </a:r>
            <a:r>
              <a:rPr sz="1400" spc="5" dirty="0">
                <a:latin typeface="Verdana"/>
                <a:cs typeface="Verdana"/>
              </a:rPr>
              <a:t>higher-order</a:t>
            </a:r>
            <a:r>
              <a:rPr sz="1400" spc="-90" dirty="0">
                <a:latin typeface="Verdana"/>
                <a:cs typeface="Verdana"/>
              </a:rPr>
              <a:t> </a:t>
            </a:r>
            <a:r>
              <a:rPr sz="1400" spc="-20" dirty="0">
                <a:latin typeface="Verdana"/>
                <a:cs typeface="Verdana"/>
              </a:rPr>
              <a:t>needs.</a:t>
            </a:r>
            <a:endParaRPr sz="1400" dirty="0">
              <a:latin typeface="Verdana"/>
              <a:cs typeface="Verdana"/>
            </a:endParaRPr>
          </a:p>
          <a:p>
            <a:pPr marL="12700" marR="8890">
              <a:spcBef>
                <a:spcPts val="5"/>
              </a:spcBef>
              <a:spcAft>
                <a:spcPts val="600"/>
              </a:spcAft>
              <a:buAutoNum type="arabicPeriod"/>
              <a:tabLst>
                <a:tab pos="208279" algn="l"/>
              </a:tabLst>
            </a:pPr>
            <a:r>
              <a:rPr lang="en-US" sz="1400" b="1" spc="-40" dirty="0">
                <a:latin typeface="Verdana"/>
                <a:cs typeface="Verdana"/>
              </a:rPr>
              <a:t> </a:t>
            </a:r>
            <a:r>
              <a:rPr sz="1400" b="1" spc="-40" dirty="0">
                <a:latin typeface="Verdana"/>
                <a:cs typeface="Verdana"/>
              </a:rPr>
              <a:t>McClelland's Need </a:t>
            </a:r>
            <a:r>
              <a:rPr sz="1400" b="1" spc="-75" dirty="0">
                <a:latin typeface="Verdana"/>
                <a:cs typeface="Verdana"/>
              </a:rPr>
              <a:t>Theory: </a:t>
            </a:r>
            <a:r>
              <a:rPr lang="en-US" sz="1400" spc="-75" dirty="0">
                <a:latin typeface="Verdana"/>
                <a:cs typeface="Verdana"/>
              </a:rPr>
              <a:t>Individuals are motivated by 3</a:t>
            </a:r>
            <a:r>
              <a:rPr sz="1400" spc="5" dirty="0">
                <a:latin typeface="Verdana"/>
                <a:cs typeface="Verdana"/>
              </a:rPr>
              <a:t> </a:t>
            </a:r>
            <a:r>
              <a:rPr sz="1400" spc="10" dirty="0">
                <a:latin typeface="Verdana"/>
                <a:cs typeface="Verdana"/>
              </a:rPr>
              <a:t>basic </a:t>
            </a:r>
            <a:r>
              <a:rPr sz="1400" spc="-35" dirty="0">
                <a:latin typeface="Verdana"/>
                <a:cs typeface="Verdana"/>
              </a:rPr>
              <a:t>needs: </a:t>
            </a:r>
            <a:r>
              <a:rPr sz="1400" spc="-5" dirty="0">
                <a:latin typeface="Verdana"/>
                <a:cs typeface="Verdana"/>
              </a:rPr>
              <a:t>achievement, </a:t>
            </a:r>
            <a:r>
              <a:rPr sz="1400" spc="-20" dirty="0">
                <a:latin typeface="Verdana"/>
                <a:cs typeface="Verdana"/>
              </a:rPr>
              <a:t>affiliation, </a:t>
            </a:r>
            <a:r>
              <a:rPr sz="1400" spc="35" dirty="0">
                <a:latin typeface="Verdana"/>
                <a:cs typeface="Verdana"/>
              </a:rPr>
              <a:t>and </a:t>
            </a:r>
            <a:r>
              <a:rPr sz="1400" spc="40" dirty="0">
                <a:latin typeface="Verdana"/>
                <a:cs typeface="Verdana"/>
              </a:rPr>
              <a:t> </a:t>
            </a:r>
            <a:r>
              <a:rPr sz="1400" spc="-10" dirty="0">
                <a:latin typeface="Verdana"/>
                <a:cs typeface="Verdana"/>
              </a:rPr>
              <a:t>power.</a:t>
            </a:r>
            <a:endParaRPr lang="en-US" sz="1400" spc="-10" dirty="0">
              <a:latin typeface="Verdana"/>
              <a:cs typeface="Verdana"/>
            </a:endParaRPr>
          </a:p>
          <a:p>
            <a:pPr marL="12700" marR="8890">
              <a:spcBef>
                <a:spcPts val="5"/>
              </a:spcBef>
              <a:spcAft>
                <a:spcPts val="600"/>
              </a:spcAft>
              <a:buAutoNum type="arabicPeriod"/>
              <a:tabLst>
                <a:tab pos="208279" algn="l"/>
              </a:tabLst>
            </a:pPr>
            <a:r>
              <a:rPr sz="1400" b="1" spc="-45" dirty="0">
                <a:latin typeface="Verdana"/>
                <a:cs typeface="Verdana"/>
              </a:rPr>
              <a:t>Expectancy-Value</a:t>
            </a:r>
            <a:r>
              <a:rPr sz="1400" b="1" spc="135" dirty="0">
                <a:latin typeface="Verdana"/>
                <a:cs typeface="Verdana"/>
              </a:rPr>
              <a:t> </a:t>
            </a:r>
            <a:r>
              <a:rPr sz="1400" b="1" spc="-75" dirty="0">
                <a:latin typeface="Verdana"/>
                <a:cs typeface="Verdana"/>
              </a:rPr>
              <a:t>Theory:</a:t>
            </a:r>
            <a:r>
              <a:rPr sz="1400" b="1" spc="125" dirty="0">
                <a:latin typeface="Verdana"/>
                <a:cs typeface="Verdana"/>
              </a:rPr>
              <a:t> </a:t>
            </a:r>
            <a:r>
              <a:rPr sz="1400" spc="5" dirty="0">
                <a:latin typeface="Verdana"/>
                <a:cs typeface="Verdana"/>
              </a:rPr>
              <a:t>individuals</a:t>
            </a:r>
            <a:r>
              <a:rPr sz="1400" spc="114" dirty="0">
                <a:latin typeface="Verdana"/>
                <a:cs typeface="Verdana"/>
              </a:rPr>
              <a:t> </a:t>
            </a:r>
            <a:r>
              <a:rPr sz="1400" spc="-10" dirty="0">
                <a:latin typeface="Verdana"/>
                <a:cs typeface="Verdana"/>
              </a:rPr>
              <a:t>are</a:t>
            </a:r>
            <a:r>
              <a:rPr sz="1400" spc="110" dirty="0">
                <a:latin typeface="Verdana"/>
                <a:cs typeface="Verdana"/>
              </a:rPr>
              <a:t> </a:t>
            </a:r>
            <a:r>
              <a:rPr sz="1400" spc="15" dirty="0">
                <a:latin typeface="Verdana"/>
                <a:cs typeface="Verdana"/>
              </a:rPr>
              <a:t>motivated</a:t>
            </a:r>
            <a:r>
              <a:rPr sz="1400" spc="120" dirty="0">
                <a:latin typeface="Verdana"/>
                <a:cs typeface="Verdana"/>
              </a:rPr>
              <a:t> </a:t>
            </a:r>
            <a:r>
              <a:rPr sz="1400" spc="10" dirty="0">
                <a:latin typeface="Verdana"/>
                <a:cs typeface="Verdana"/>
              </a:rPr>
              <a:t>to</a:t>
            </a:r>
            <a:r>
              <a:rPr sz="1400" spc="105" dirty="0">
                <a:latin typeface="Verdana"/>
                <a:cs typeface="Verdana"/>
              </a:rPr>
              <a:t> </a:t>
            </a:r>
            <a:r>
              <a:rPr sz="1400" spc="15" dirty="0">
                <a:latin typeface="Verdana"/>
                <a:cs typeface="Verdana"/>
              </a:rPr>
              <a:t>act</a:t>
            </a:r>
            <a:r>
              <a:rPr sz="1400" spc="130" dirty="0">
                <a:latin typeface="Verdana"/>
                <a:cs typeface="Verdana"/>
              </a:rPr>
              <a:t> </a:t>
            </a:r>
            <a:r>
              <a:rPr sz="1400" spc="15" dirty="0">
                <a:latin typeface="Verdana"/>
                <a:cs typeface="Verdana"/>
              </a:rPr>
              <a:t>based</a:t>
            </a:r>
            <a:r>
              <a:rPr sz="1400" spc="-100" dirty="0">
                <a:latin typeface="Verdana"/>
                <a:cs typeface="Verdana"/>
              </a:rPr>
              <a:t> </a:t>
            </a:r>
            <a:r>
              <a:rPr sz="1400" spc="30" dirty="0">
                <a:latin typeface="Verdana"/>
                <a:cs typeface="Verdana"/>
              </a:rPr>
              <a:t>on</a:t>
            </a:r>
            <a:r>
              <a:rPr sz="1400" spc="-100" dirty="0">
                <a:latin typeface="Verdana"/>
                <a:cs typeface="Verdana"/>
              </a:rPr>
              <a:t> </a:t>
            </a:r>
            <a:r>
              <a:rPr sz="1400" dirty="0">
                <a:latin typeface="Verdana"/>
                <a:cs typeface="Verdana"/>
              </a:rPr>
              <a:t>their</a:t>
            </a:r>
            <a:r>
              <a:rPr sz="1400" spc="-80" dirty="0">
                <a:latin typeface="Verdana"/>
                <a:cs typeface="Verdana"/>
              </a:rPr>
              <a:t> </a:t>
            </a:r>
            <a:r>
              <a:rPr sz="1400" spc="5" dirty="0">
                <a:latin typeface="Verdana"/>
                <a:cs typeface="Verdana"/>
              </a:rPr>
              <a:t>expectation</a:t>
            </a:r>
            <a:r>
              <a:rPr sz="1400" spc="-70" dirty="0">
                <a:latin typeface="Verdana"/>
                <a:cs typeface="Verdana"/>
              </a:rPr>
              <a:t> </a:t>
            </a:r>
            <a:r>
              <a:rPr sz="1400" dirty="0">
                <a:latin typeface="Verdana"/>
                <a:cs typeface="Verdana"/>
              </a:rPr>
              <a:t>of</a:t>
            </a:r>
            <a:r>
              <a:rPr sz="1400" spc="-100" dirty="0">
                <a:latin typeface="Verdana"/>
                <a:cs typeface="Verdana"/>
              </a:rPr>
              <a:t> </a:t>
            </a:r>
            <a:r>
              <a:rPr sz="1400" spc="10" dirty="0">
                <a:latin typeface="Verdana"/>
                <a:cs typeface="Verdana"/>
              </a:rPr>
              <a:t>achieving</a:t>
            </a:r>
            <a:r>
              <a:rPr sz="1400" spc="-55" dirty="0">
                <a:latin typeface="Verdana"/>
                <a:cs typeface="Verdana"/>
              </a:rPr>
              <a:t> </a:t>
            </a:r>
            <a:r>
              <a:rPr sz="1400" spc="-15" dirty="0">
                <a:latin typeface="Verdana"/>
                <a:cs typeface="Verdana"/>
              </a:rPr>
              <a:t>a</a:t>
            </a:r>
            <a:r>
              <a:rPr sz="1400" spc="-114" dirty="0">
                <a:latin typeface="Verdana"/>
                <a:cs typeface="Verdana"/>
              </a:rPr>
              <a:t> </a:t>
            </a:r>
            <a:r>
              <a:rPr sz="1400" dirty="0">
                <a:latin typeface="Verdana"/>
                <a:cs typeface="Verdana"/>
              </a:rPr>
              <a:t>desired</a:t>
            </a:r>
            <a:r>
              <a:rPr sz="1400" spc="-75" dirty="0">
                <a:latin typeface="Verdana"/>
                <a:cs typeface="Verdana"/>
              </a:rPr>
              <a:t> </a:t>
            </a:r>
            <a:r>
              <a:rPr sz="1400" spc="35" dirty="0">
                <a:latin typeface="Verdana"/>
                <a:cs typeface="Verdana"/>
              </a:rPr>
              <a:t>outcome</a:t>
            </a:r>
            <a:r>
              <a:rPr sz="1400" spc="-80" dirty="0">
                <a:latin typeface="Verdana"/>
                <a:cs typeface="Verdana"/>
              </a:rPr>
              <a:t> </a:t>
            </a:r>
            <a:r>
              <a:rPr sz="1400" spc="35" dirty="0">
                <a:latin typeface="Verdana"/>
                <a:cs typeface="Verdana"/>
              </a:rPr>
              <a:t>and</a:t>
            </a:r>
            <a:r>
              <a:rPr sz="1400" spc="-95" dirty="0">
                <a:latin typeface="Verdana"/>
                <a:cs typeface="Verdana"/>
              </a:rPr>
              <a:t> </a:t>
            </a:r>
            <a:r>
              <a:rPr sz="1400" spc="20" dirty="0">
                <a:latin typeface="Verdana"/>
                <a:cs typeface="Verdana"/>
              </a:rPr>
              <a:t>the</a:t>
            </a:r>
            <a:r>
              <a:rPr sz="1400" spc="-110" dirty="0">
                <a:latin typeface="Verdana"/>
                <a:cs typeface="Verdana"/>
              </a:rPr>
              <a:t> </a:t>
            </a:r>
            <a:r>
              <a:rPr sz="1400" spc="-10" dirty="0">
                <a:latin typeface="Verdana"/>
                <a:cs typeface="Verdana"/>
              </a:rPr>
              <a:t>value</a:t>
            </a:r>
            <a:r>
              <a:rPr sz="1400" spc="-80" dirty="0">
                <a:latin typeface="Verdana"/>
                <a:cs typeface="Verdana"/>
              </a:rPr>
              <a:t> </a:t>
            </a:r>
            <a:r>
              <a:rPr lang="en-US" sz="1400" dirty="0">
                <a:latin typeface="Verdana"/>
                <a:cs typeface="Verdana"/>
              </a:rPr>
              <a:t>of that outcome</a:t>
            </a:r>
            <a:endParaRPr sz="1400" dirty="0">
              <a:latin typeface="Verdana"/>
              <a:cs typeface="Verdana"/>
            </a:endParaRPr>
          </a:p>
          <a:p>
            <a:pPr marL="12700" marR="13335">
              <a:spcBef>
                <a:spcPts val="5"/>
              </a:spcBef>
              <a:spcAft>
                <a:spcPts val="600"/>
              </a:spcAft>
              <a:buAutoNum type="arabicPeriod" startAt="5"/>
              <a:tabLst>
                <a:tab pos="220344" algn="l"/>
              </a:tabLst>
            </a:pPr>
            <a:r>
              <a:rPr sz="1400" b="1" spc="-50" dirty="0">
                <a:latin typeface="Verdana"/>
                <a:cs typeface="Verdana"/>
              </a:rPr>
              <a:t>Goal-Setting</a:t>
            </a:r>
            <a:r>
              <a:rPr sz="1400" b="1" spc="275" dirty="0">
                <a:latin typeface="Verdana"/>
                <a:cs typeface="Verdana"/>
              </a:rPr>
              <a:t> </a:t>
            </a:r>
            <a:r>
              <a:rPr sz="1400" b="1" spc="-75" dirty="0">
                <a:latin typeface="Verdana"/>
                <a:cs typeface="Verdana"/>
              </a:rPr>
              <a:t>Theory:</a:t>
            </a:r>
            <a:r>
              <a:rPr sz="1400" b="1" spc="245" dirty="0">
                <a:latin typeface="Verdana"/>
                <a:cs typeface="Verdana"/>
              </a:rPr>
              <a:t> </a:t>
            </a:r>
            <a:r>
              <a:rPr lang="en-US" sz="1400" spc="245" dirty="0">
                <a:latin typeface="Verdana"/>
                <a:cs typeface="Verdana"/>
              </a:rPr>
              <a:t>C</a:t>
            </a:r>
            <a:r>
              <a:rPr sz="1400" spc="25" dirty="0">
                <a:latin typeface="Verdana"/>
                <a:cs typeface="Verdana"/>
              </a:rPr>
              <a:t>hallenging</a:t>
            </a:r>
            <a:r>
              <a:rPr sz="1400" spc="270" dirty="0">
                <a:latin typeface="Verdana"/>
                <a:cs typeface="Verdana"/>
              </a:rPr>
              <a:t> </a:t>
            </a:r>
            <a:r>
              <a:rPr sz="1400" spc="5" dirty="0">
                <a:latin typeface="Verdana"/>
                <a:cs typeface="Verdana"/>
              </a:rPr>
              <a:t>goals</a:t>
            </a:r>
            <a:r>
              <a:rPr lang="en-US" sz="1400" spc="5" dirty="0">
                <a:latin typeface="Verdana"/>
                <a:cs typeface="Verdana"/>
              </a:rPr>
              <a:t> with feedback</a:t>
            </a:r>
            <a:r>
              <a:rPr sz="1400" spc="280" dirty="0">
                <a:latin typeface="Verdana"/>
                <a:cs typeface="Verdana"/>
              </a:rPr>
              <a:t> </a:t>
            </a:r>
            <a:r>
              <a:rPr sz="1400" spc="10" dirty="0">
                <a:latin typeface="Verdana"/>
                <a:cs typeface="Verdana"/>
              </a:rPr>
              <a:t>lead</a:t>
            </a:r>
            <a:r>
              <a:rPr sz="1400" spc="260" dirty="0">
                <a:latin typeface="Verdana"/>
                <a:cs typeface="Verdana"/>
              </a:rPr>
              <a:t> </a:t>
            </a:r>
            <a:r>
              <a:rPr sz="1400" spc="25" dirty="0">
                <a:latin typeface="Verdana"/>
                <a:cs typeface="Verdana"/>
              </a:rPr>
              <a:t>to</a:t>
            </a:r>
            <a:r>
              <a:rPr sz="1400" spc="254" dirty="0">
                <a:latin typeface="Verdana"/>
                <a:cs typeface="Verdana"/>
              </a:rPr>
              <a:t> </a:t>
            </a:r>
            <a:r>
              <a:rPr sz="1400" spc="20" dirty="0">
                <a:latin typeface="Verdana"/>
                <a:cs typeface="Verdana"/>
              </a:rPr>
              <a:t>higher</a:t>
            </a:r>
            <a:r>
              <a:rPr sz="1400" spc="265" dirty="0">
                <a:latin typeface="Verdana"/>
                <a:cs typeface="Verdana"/>
              </a:rPr>
              <a:t> </a:t>
            </a:r>
            <a:r>
              <a:rPr sz="1400" spc="15" dirty="0">
                <a:latin typeface="Verdana"/>
                <a:cs typeface="Verdana"/>
              </a:rPr>
              <a:t>performance</a:t>
            </a:r>
            <a:r>
              <a:rPr sz="1400" spc="254" dirty="0">
                <a:latin typeface="Verdana"/>
                <a:cs typeface="Verdana"/>
              </a:rPr>
              <a:t> </a:t>
            </a:r>
            <a:r>
              <a:rPr sz="1400" spc="35" dirty="0">
                <a:latin typeface="Verdana"/>
                <a:cs typeface="Verdana"/>
              </a:rPr>
              <a:t>and</a:t>
            </a:r>
            <a:r>
              <a:rPr lang="en-US" sz="1400" spc="35" dirty="0">
                <a:latin typeface="Verdana"/>
                <a:cs typeface="Verdana"/>
              </a:rPr>
              <a:t> </a:t>
            </a:r>
            <a:r>
              <a:rPr sz="1400" spc="-10" dirty="0">
                <a:latin typeface="Verdana"/>
                <a:cs typeface="Verdana"/>
              </a:rPr>
              <a:t>motivation.</a:t>
            </a:r>
            <a:endParaRPr lang="en-US" sz="1400" spc="-80" dirty="0">
              <a:latin typeface="Verdana"/>
              <a:cs typeface="Verdana"/>
            </a:endParaRPr>
          </a:p>
          <a:p>
            <a:pPr marL="234950" indent="-222884">
              <a:spcAft>
                <a:spcPts val="600"/>
              </a:spcAft>
              <a:buAutoNum type="arabicPeriod" startAt="5"/>
              <a:tabLst>
                <a:tab pos="235585" algn="l"/>
              </a:tabLst>
            </a:pPr>
            <a:r>
              <a:rPr sz="1400" b="1" spc="-35" dirty="0">
                <a:latin typeface="Verdana"/>
                <a:cs typeface="Verdana"/>
              </a:rPr>
              <a:t>Equity</a:t>
            </a:r>
            <a:r>
              <a:rPr sz="1400" b="1" spc="-65" dirty="0">
                <a:latin typeface="Verdana"/>
                <a:cs typeface="Verdana"/>
              </a:rPr>
              <a:t> </a:t>
            </a:r>
            <a:r>
              <a:rPr sz="1400" b="1" spc="-75" dirty="0">
                <a:latin typeface="Verdana"/>
                <a:cs typeface="Verdana"/>
              </a:rPr>
              <a:t>Theory:</a:t>
            </a:r>
            <a:r>
              <a:rPr sz="1400" b="1" spc="-50" dirty="0">
                <a:latin typeface="Verdana"/>
                <a:cs typeface="Verdana"/>
              </a:rPr>
              <a:t> </a:t>
            </a:r>
            <a:r>
              <a:rPr lang="en-US" sz="1400" spc="-10" dirty="0">
                <a:latin typeface="Verdana"/>
                <a:cs typeface="Verdana"/>
              </a:rPr>
              <a:t>motivated when </a:t>
            </a:r>
            <a:r>
              <a:rPr sz="1400" spc="20" dirty="0">
                <a:latin typeface="Verdana"/>
                <a:cs typeface="Verdana"/>
              </a:rPr>
              <a:t>inputs</a:t>
            </a:r>
            <a:r>
              <a:rPr sz="1400" spc="-45" dirty="0">
                <a:latin typeface="Verdana"/>
                <a:cs typeface="Verdana"/>
              </a:rPr>
              <a:t> </a:t>
            </a:r>
            <a:r>
              <a:rPr sz="1400" spc="-50" dirty="0">
                <a:latin typeface="Verdana"/>
                <a:cs typeface="Verdana"/>
              </a:rPr>
              <a:t>(effort,</a:t>
            </a:r>
            <a:r>
              <a:rPr sz="1400" spc="-40" dirty="0">
                <a:latin typeface="Verdana"/>
                <a:cs typeface="Verdana"/>
              </a:rPr>
              <a:t> </a:t>
            </a:r>
            <a:r>
              <a:rPr sz="1400" spc="-10" dirty="0">
                <a:latin typeface="Verdana"/>
                <a:cs typeface="Verdana"/>
              </a:rPr>
              <a:t>time)</a:t>
            </a:r>
            <a:r>
              <a:rPr sz="1400" spc="-70" dirty="0">
                <a:latin typeface="Verdana"/>
                <a:cs typeface="Verdana"/>
              </a:rPr>
              <a:t> </a:t>
            </a:r>
            <a:r>
              <a:rPr sz="1400" spc="35" dirty="0">
                <a:latin typeface="Verdana"/>
                <a:cs typeface="Verdana"/>
              </a:rPr>
              <a:t>and</a:t>
            </a:r>
            <a:r>
              <a:rPr sz="1400" spc="-55" dirty="0">
                <a:latin typeface="Verdana"/>
                <a:cs typeface="Verdana"/>
              </a:rPr>
              <a:t> </a:t>
            </a:r>
            <a:r>
              <a:rPr sz="1400" spc="25" dirty="0">
                <a:latin typeface="Verdana"/>
                <a:cs typeface="Verdana"/>
              </a:rPr>
              <a:t>outcomes</a:t>
            </a:r>
            <a:r>
              <a:rPr sz="1400" spc="-35" dirty="0">
                <a:latin typeface="Verdana"/>
                <a:cs typeface="Verdana"/>
              </a:rPr>
              <a:t>(rewards)</a:t>
            </a:r>
            <a:r>
              <a:rPr sz="1400" spc="-95" dirty="0">
                <a:latin typeface="Verdana"/>
                <a:cs typeface="Verdana"/>
              </a:rPr>
              <a:t> </a:t>
            </a:r>
            <a:r>
              <a:rPr sz="1400" spc="-10" dirty="0">
                <a:latin typeface="Verdana"/>
                <a:cs typeface="Verdana"/>
              </a:rPr>
              <a:t>are</a:t>
            </a:r>
            <a:r>
              <a:rPr sz="1400" spc="-114" dirty="0">
                <a:latin typeface="Verdana"/>
                <a:cs typeface="Verdana"/>
              </a:rPr>
              <a:t> </a:t>
            </a:r>
            <a:r>
              <a:rPr lang="en-US" sz="1400" spc="-20" dirty="0">
                <a:latin typeface="Verdana"/>
                <a:cs typeface="Verdana"/>
              </a:rPr>
              <a:t>equal</a:t>
            </a:r>
            <a:endParaRPr lang="en-US" sz="140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60325"/>
            <a:ext cx="7929245" cy="453390"/>
          </a:xfrm>
          <a:prstGeom prst="rect">
            <a:avLst/>
          </a:prstGeom>
        </p:spPr>
        <p:txBody>
          <a:bodyPr vert="horz" wrap="square" lIns="0" tIns="13335" rIns="0" bIns="0" rtlCol="0">
            <a:spAutoFit/>
          </a:bodyPr>
          <a:lstStyle/>
          <a:p>
            <a:pPr marL="12700">
              <a:spcBef>
                <a:spcPts val="105"/>
              </a:spcBef>
            </a:pPr>
            <a:r>
              <a:rPr lang="en-US" sz="2800" spc="-10" dirty="0">
                <a:latin typeface="Times New Roman"/>
                <a:cs typeface="Times New Roman"/>
              </a:rPr>
              <a:t>Maslow's </a:t>
            </a:r>
            <a:r>
              <a:rPr lang="en-US" sz="2800" dirty="0">
                <a:latin typeface="Times New Roman"/>
                <a:cs typeface="Times New Roman"/>
              </a:rPr>
              <a:t>Hierarchy </a:t>
            </a:r>
            <a:r>
              <a:rPr lang="en-US" sz="2800" spc="20" dirty="0">
                <a:latin typeface="Times New Roman"/>
                <a:cs typeface="Times New Roman"/>
              </a:rPr>
              <a:t>of </a:t>
            </a:r>
            <a:r>
              <a:rPr lang="en-US" sz="2800" spc="-5" dirty="0">
                <a:latin typeface="Times New Roman"/>
                <a:cs typeface="Times New Roman"/>
              </a:rPr>
              <a:t>Needs</a:t>
            </a:r>
            <a:endParaRPr sz="2800" dirty="0"/>
          </a:p>
        </p:txBody>
      </p:sp>
      <p:pic>
        <p:nvPicPr>
          <p:cNvPr id="4" name="object 4"/>
          <p:cNvPicPr/>
          <p:nvPr/>
        </p:nvPicPr>
        <p:blipFill rotWithShape="1">
          <a:blip r:embed="rId2" cstate="print">
            <a:clrChange>
              <a:clrFrom>
                <a:srgbClr val="FFFFFF"/>
              </a:clrFrom>
              <a:clrTo>
                <a:srgbClr val="FFFFFF">
                  <a:alpha val="0"/>
                </a:srgbClr>
              </a:clrTo>
            </a:clrChange>
          </a:blip>
          <a:srcRect b="18057"/>
          <a:stretch/>
        </p:blipFill>
        <p:spPr>
          <a:xfrm>
            <a:off x="4240618" y="898526"/>
            <a:ext cx="4903382" cy="4190999"/>
          </a:xfrm>
          <a:prstGeom prst="rect">
            <a:avLst/>
          </a:prstGeom>
        </p:spPr>
      </p:pic>
      <p:sp>
        <p:nvSpPr>
          <p:cNvPr id="3" name="object 3"/>
          <p:cNvSpPr txBox="1"/>
          <p:nvPr/>
        </p:nvSpPr>
        <p:spPr>
          <a:xfrm>
            <a:off x="114300" y="1508125"/>
            <a:ext cx="4305300" cy="3413755"/>
          </a:xfrm>
          <a:prstGeom prst="rect">
            <a:avLst/>
          </a:prstGeom>
        </p:spPr>
        <p:txBody>
          <a:bodyPr vert="horz" wrap="square" lIns="0" tIns="12700" rIns="0" bIns="0" rtlCol="0">
            <a:spAutoFit/>
          </a:bodyPr>
          <a:lstStyle/>
          <a:p>
            <a:pPr marL="12700" marR="10795" algn="just">
              <a:tabLst>
                <a:tab pos="193040" algn="l"/>
              </a:tabLst>
            </a:pPr>
            <a:r>
              <a:rPr lang="en-US" sz="1300" dirty="0"/>
              <a:t>2. </a:t>
            </a:r>
            <a:r>
              <a:rPr sz="1300" dirty="0"/>
              <a:t>Safety Needs: This includes financial security, personal  safety, health, </a:t>
            </a:r>
            <a:r>
              <a:rPr lang="en-US" sz="1300" dirty="0"/>
              <a:t>insurance </a:t>
            </a:r>
            <a:r>
              <a:rPr sz="1300" dirty="0"/>
              <a:t>and stability.</a:t>
            </a:r>
            <a:endParaRPr lang="en-US" sz="1300" dirty="0"/>
          </a:p>
          <a:p>
            <a:pPr marL="12700" marR="10795" algn="just">
              <a:tabLst>
                <a:tab pos="193040" algn="l"/>
              </a:tabLst>
            </a:pPr>
            <a:r>
              <a:rPr lang="en-IN" sz="1300" dirty="0"/>
              <a:t>3. </a:t>
            </a:r>
            <a:r>
              <a:rPr sz="1300" dirty="0"/>
              <a:t>Love and Belongingness Needs: involves social needs, such as love, friendship, </a:t>
            </a:r>
            <a:r>
              <a:rPr lang="en-US" sz="1300" dirty="0"/>
              <a:t>group activities </a:t>
            </a:r>
            <a:r>
              <a:rPr sz="1300" dirty="0"/>
              <a:t>and a sense of  belonging.</a:t>
            </a:r>
            <a:endParaRPr lang="en-US" sz="1300" dirty="0"/>
          </a:p>
          <a:p>
            <a:pPr marL="12700" marR="10795" algn="just">
              <a:tabLst>
                <a:tab pos="193040" algn="l"/>
              </a:tabLst>
            </a:pPr>
            <a:r>
              <a:rPr lang="en-IN" sz="1300" dirty="0"/>
              <a:t>4. </a:t>
            </a:r>
            <a:r>
              <a:rPr sz="1300" dirty="0"/>
              <a:t>Esteem Needs: Consumers may seek </a:t>
            </a:r>
            <a:r>
              <a:rPr lang="en-US" sz="1300" dirty="0"/>
              <a:t>luxury </a:t>
            </a:r>
            <a:r>
              <a:rPr sz="1300" dirty="0"/>
              <a:t>brands that enhance their self-image</a:t>
            </a:r>
            <a:r>
              <a:rPr lang="en-US" sz="1300" dirty="0"/>
              <a:t>, </a:t>
            </a:r>
            <a:r>
              <a:rPr sz="1300" dirty="0"/>
              <a:t>social status</a:t>
            </a:r>
            <a:r>
              <a:rPr lang="en-US" sz="1300" dirty="0"/>
              <a:t>, </a:t>
            </a:r>
            <a:r>
              <a:rPr lang="en-IN" sz="1300" dirty="0"/>
              <a:t>recognition and respect</a:t>
            </a:r>
            <a:endParaRPr lang="en-US" sz="1300" dirty="0"/>
          </a:p>
          <a:p>
            <a:pPr marL="12700" marR="10795" algn="just">
              <a:tabLst>
                <a:tab pos="193040" algn="l"/>
              </a:tabLst>
            </a:pPr>
            <a:r>
              <a:rPr lang="en-US" sz="1300" dirty="0"/>
              <a:t>5. Self-Actualization: involves realizing one's full potential, pursuing personal  growth, and achieving self-fulfillment. Products that help develop skills, express creativity,  or fulfill their aspirations, such as educational programs, travel experiences, or self-help books.</a:t>
            </a:r>
          </a:p>
          <a:p>
            <a:pPr marL="12700" marR="6350" algn="just"/>
            <a:endParaRPr lang="en-US" sz="1300" dirty="0"/>
          </a:p>
          <a:p>
            <a:pPr marL="12700" marR="6350" algn="just"/>
            <a:r>
              <a:rPr lang="en-US" sz="1300" dirty="0"/>
              <a:t>By aligning their offerings with consumers' needs and motivations,  marketers can effectively attract and engage their target customers. Additionally, consumers may progress through the hierarchy over  time, with their needs evolving as their circumstances and priorities change.</a:t>
            </a:r>
            <a:endParaRPr sz="1300" dirty="0">
              <a:latin typeface="Times New Roman"/>
              <a:cs typeface="Times New Roman"/>
            </a:endParaRPr>
          </a:p>
        </p:txBody>
      </p:sp>
      <p:sp>
        <p:nvSpPr>
          <p:cNvPr id="8" name="TextBox 7">
            <a:extLst>
              <a:ext uri="{FF2B5EF4-FFF2-40B4-BE49-F238E27FC236}">
                <a16:creationId xmlns:a16="http://schemas.microsoft.com/office/drawing/2014/main" id="{262015B0-376A-7C74-B01B-A672D556DAD6}"/>
              </a:ext>
            </a:extLst>
          </p:cNvPr>
          <p:cNvSpPr txBox="1"/>
          <p:nvPr/>
        </p:nvSpPr>
        <p:spPr>
          <a:xfrm>
            <a:off x="36328" y="564644"/>
            <a:ext cx="9031472" cy="892552"/>
          </a:xfrm>
          <a:prstGeom prst="rect">
            <a:avLst/>
          </a:prstGeom>
          <a:noFill/>
        </p:spPr>
        <p:txBody>
          <a:bodyPr wrap="square">
            <a:spAutoFit/>
          </a:bodyPr>
          <a:lstStyle/>
          <a:p>
            <a:r>
              <a:rPr lang="en-US" sz="1300" dirty="0"/>
              <a:t>Psychological theory which describes the different levels of  human needs. Depicted as a pyramid with five levels, arranged from the most basic  physiological needs at the bottom to the highest level of self-actualization at the top.</a:t>
            </a:r>
          </a:p>
          <a:p>
            <a:endParaRPr lang="en-US" sz="1300" dirty="0"/>
          </a:p>
          <a:p>
            <a:r>
              <a:rPr lang="en-US" sz="1300" dirty="0"/>
              <a:t>1. Physiological Needs: such as food, water, shelter, and clothing.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8672" y="139805"/>
            <a:ext cx="8355965" cy="401264"/>
          </a:xfrm>
          <a:prstGeom prst="rect">
            <a:avLst/>
          </a:prstGeom>
        </p:spPr>
        <p:txBody>
          <a:bodyPr vert="horz" wrap="square" lIns="0" tIns="13335" rIns="0" bIns="0" rtlCol="0">
            <a:spAutoFit/>
          </a:bodyPr>
          <a:lstStyle/>
          <a:p>
            <a:pPr marL="12700" algn="ctr">
              <a:spcBef>
                <a:spcPts val="105"/>
              </a:spcBef>
              <a:tabLst>
                <a:tab pos="948688" algn="l"/>
                <a:tab pos="2472686" algn="l"/>
                <a:tab pos="3253735" algn="l"/>
                <a:tab pos="5049512" algn="l"/>
                <a:tab pos="6205211" algn="l"/>
              </a:tabLst>
            </a:pPr>
            <a:r>
              <a:rPr lang="en-US" sz="2800" spc="-10" dirty="0">
                <a:latin typeface="Times New Roman"/>
                <a:cs typeface="Times New Roman"/>
              </a:rPr>
              <a:t>T</a:t>
            </a:r>
            <a:r>
              <a:rPr sz="2800" spc="-10" dirty="0">
                <a:latin typeface="Times New Roman"/>
                <a:cs typeface="Times New Roman"/>
              </a:rPr>
              <a:t>ypes	of</a:t>
            </a:r>
            <a:r>
              <a:rPr lang="en-US" sz="2800" spc="-10" dirty="0">
                <a:latin typeface="Times New Roman"/>
                <a:cs typeface="Times New Roman"/>
              </a:rPr>
              <a:t> </a:t>
            </a:r>
            <a:r>
              <a:rPr sz="2800" spc="-10" dirty="0">
                <a:latin typeface="Times New Roman"/>
                <a:cs typeface="Times New Roman"/>
              </a:rPr>
              <a:t>beliefs</a:t>
            </a:r>
            <a:r>
              <a:rPr lang="en-US" sz="2800" spc="-10" dirty="0">
                <a:latin typeface="Times New Roman"/>
                <a:cs typeface="Times New Roman"/>
              </a:rPr>
              <a:t> </a:t>
            </a:r>
            <a:r>
              <a:rPr sz="2800" spc="-10" dirty="0">
                <a:latin typeface="Times New Roman"/>
                <a:cs typeface="Times New Roman"/>
              </a:rPr>
              <a:t>and</a:t>
            </a:r>
            <a:r>
              <a:rPr lang="en-US" sz="2800" spc="-10" dirty="0">
                <a:latin typeface="Times New Roman"/>
                <a:cs typeface="Times New Roman"/>
              </a:rPr>
              <a:t> </a:t>
            </a:r>
            <a:r>
              <a:rPr sz="2800" spc="-10" dirty="0">
                <a:latin typeface="Times New Roman"/>
                <a:cs typeface="Times New Roman"/>
              </a:rPr>
              <a:t>consumer</a:t>
            </a:r>
            <a:r>
              <a:rPr lang="en-US" sz="2800" spc="-10" dirty="0">
                <a:latin typeface="Times New Roman"/>
                <a:cs typeface="Times New Roman"/>
              </a:rPr>
              <a:t> behavior</a:t>
            </a:r>
            <a:endParaRPr sz="2800" spc="-10" dirty="0">
              <a:latin typeface="Times New Roman"/>
              <a:cs typeface="Times New Roman"/>
            </a:endParaRPr>
          </a:p>
        </p:txBody>
      </p:sp>
      <p:sp>
        <p:nvSpPr>
          <p:cNvPr id="4" name="object 4"/>
          <p:cNvSpPr txBox="1"/>
          <p:nvPr/>
        </p:nvSpPr>
        <p:spPr>
          <a:xfrm>
            <a:off x="228600" y="898526"/>
            <a:ext cx="8596427" cy="3585662"/>
          </a:xfrm>
          <a:prstGeom prst="rect">
            <a:avLst/>
          </a:prstGeom>
        </p:spPr>
        <p:txBody>
          <a:bodyPr vert="horz" wrap="square" lIns="0" tIns="12700" rIns="0" bIns="0" rtlCol="0">
            <a:spAutoFit/>
          </a:bodyPr>
          <a:lstStyle/>
          <a:p>
            <a:pPr marL="55244" algn="just">
              <a:lnSpc>
                <a:spcPct val="150000"/>
              </a:lnSpc>
              <a:spcBef>
                <a:spcPts val="5"/>
              </a:spcBef>
              <a:spcAft>
                <a:spcPts val="600"/>
              </a:spcAft>
            </a:pPr>
            <a:r>
              <a:rPr sz="1400" b="1" spc="-380" dirty="0">
                <a:latin typeface="Verdana"/>
                <a:cs typeface="Verdana"/>
              </a:rPr>
              <a:t>1</a:t>
            </a:r>
            <a:r>
              <a:rPr sz="1400" b="1" spc="-120" dirty="0">
                <a:latin typeface="Verdana"/>
                <a:cs typeface="Verdana"/>
              </a:rPr>
              <a:t>.</a:t>
            </a:r>
            <a:r>
              <a:rPr sz="1400" b="1" spc="-80" dirty="0">
                <a:latin typeface="Verdana"/>
                <a:cs typeface="Verdana"/>
              </a:rPr>
              <a:t> </a:t>
            </a:r>
            <a:r>
              <a:rPr sz="1400" b="1" spc="-15" dirty="0">
                <a:latin typeface="Verdana"/>
                <a:cs typeface="Verdana"/>
              </a:rPr>
              <a:t>D</a:t>
            </a:r>
            <a:r>
              <a:rPr sz="1400" b="1" spc="-35" dirty="0">
                <a:latin typeface="Verdana"/>
                <a:cs typeface="Verdana"/>
              </a:rPr>
              <a:t>e</a:t>
            </a:r>
            <a:r>
              <a:rPr sz="1400" b="1" spc="-70" dirty="0">
                <a:latin typeface="Verdana"/>
                <a:cs typeface="Verdana"/>
              </a:rPr>
              <a:t>s</a:t>
            </a:r>
            <a:r>
              <a:rPr sz="1400" b="1" spc="5" dirty="0">
                <a:latin typeface="Verdana"/>
                <a:cs typeface="Verdana"/>
              </a:rPr>
              <a:t>c</a:t>
            </a:r>
            <a:r>
              <a:rPr sz="1400" b="1" spc="-75" dirty="0">
                <a:latin typeface="Verdana"/>
                <a:cs typeface="Verdana"/>
              </a:rPr>
              <a:t>r</a:t>
            </a:r>
            <a:r>
              <a:rPr sz="1400" b="1" spc="-20" dirty="0">
                <a:latin typeface="Verdana"/>
                <a:cs typeface="Verdana"/>
              </a:rPr>
              <a:t>i</a:t>
            </a:r>
            <a:r>
              <a:rPr sz="1400" b="1" spc="-35" dirty="0">
                <a:latin typeface="Verdana"/>
                <a:cs typeface="Verdana"/>
              </a:rPr>
              <a:t>p</a:t>
            </a:r>
            <a:r>
              <a:rPr sz="1400" b="1" spc="-25" dirty="0">
                <a:latin typeface="Verdana"/>
                <a:cs typeface="Verdana"/>
              </a:rPr>
              <a:t>t</a:t>
            </a:r>
            <a:r>
              <a:rPr sz="1400" b="1" spc="-50" dirty="0">
                <a:latin typeface="Verdana"/>
                <a:cs typeface="Verdana"/>
              </a:rPr>
              <a:t>ive</a:t>
            </a:r>
            <a:r>
              <a:rPr sz="1400" b="1" spc="-130" dirty="0">
                <a:latin typeface="Verdana"/>
                <a:cs typeface="Verdana"/>
              </a:rPr>
              <a:t> </a:t>
            </a:r>
            <a:r>
              <a:rPr sz="1400" b="1" spc="-5" dirty="0">
                <a:latin typeface="Verdana"/>
                <a:cs typeface="Verdana"/>
              </a:rPr>
              <a:t>B</a:t>
            </a:r>
            <a:r>
              <a:rPr sz="1400" b="1" spc="-35" dirty="0">
                <a:latin typeface="Verdana"/>
                <a:cs typeface="Verdana"/>
              </a:rPr>
              <a:t>e</a:t>
            </a:r>
            <a:r>
              <a:rPr sz="1400" b="1" spc="-50" dirty="0">
                <a:latin typeface="Verdana"/>
                <a:cs typeface="Verdana"/>
              </a:rPr>
              <a:t>l</a:t>
            </a:r>
            <a:r>
              <a:rPr sz="1400" b="1" spc="-55" dirty="0">
                <a:latin typeface="Verdana"/>
                <a:cs typeface="Verdana"/>
              </a:rPr>
              <a:t>i</a:t>
            </a:r>
            <a:r>
              <a:rPr sz="1400" b="1" spc="-35" dirty="0">
                <a:latin typeface="Verdana"/>
                <a:cs typeface="Verdana"/>
              </a:rPr>
              <a:t>e</a:t>
            </a:r>
            <a:r>
              <a:rPr sz="1400" b="1" spc="-55" dirty="0">
                <a:latin typeface="Verdana"/>
                <a:cs typeface="Verdana"/>
              </a:rPr>
              <a:t>f</a:t>
            </a:r>
            <a:r>
              <a:rPr sz="1400" b="1" spc="-65" dirty="0">
                <a:latin typeface="Verdana"/>
                <a:cs typeface="Verdana"/>
              </a:rPr>
              <a:t>s</a:t>
            </a:r>
            <a:r>
              <a:rPr sz="1400" b="1" spc="-170" dirty="0">
                <a:latin typeface="Verdana"/>
                <a:cs typeface="Verdana"/>
              </a:rPr>
              <a:t>:</a:t>
            </a:r>
            <a:r>
              <a:rPr lang="en-US" sz="1400" b="1" spc="-170" dirty="0">
                <a:latin typeface="Verdana"/>
                <a:cs typeface="Verdana"/>
              </a:rPr>
              <a:t> </a:t>
            </a:r>
            <a:r>
              <a:rPr sz="1400" dirty="0">
                <a:latin typeface="Verdana"/>
                <a:cs typeface="Verdana"/>
              </a:rPr>
              <a:t>beliefs</a:t>
            </a:r>
            <a:r>
              <a:rPr sz="1400" spc="20" dirty="0">
                <a:latin typeface="Verdana"/>
                <a:cs typeface="Verdana"/>
              </a:rPr>
              <a:t> </a:t>
            </a:r>
            <a:r>
              <a:rPr sz="1400" spc="25" dirty="0">
                <a:latin typeface="Verdana"/>
                <a:cs typeface="Verdana"/>
              </a:rPr>
              <a:t>about</a:t>
            </a:r>
            <a:r>
              <a:rPr lang="en-US" sz="1400" spc="65" dirty="0">
                <a:latin typeface="Verdana"/>
                <a:cs typeface="Verdana"/>
              </a:rPr>
              <a:t> </a:t>
            </a:r>
            <a:r>
              <a:rPr sz="1400" dirty="0">
                <a:latin typeface="Verdana"/>
                <a:cs typeface="Verdana"/>
              </a:rPr>
              <a:t>characteristics</a:t>
            </a:r>
            <a:r>
              <a:rPr sz="1400" spc="60" dirty="0">
                <a:latin typeface="Verdana"/>
                <a:cs typeface="Verdana"/>
              </a:rPr>
              <a:t> </a:t>
            </a:r>
            <a:r>
              <a:rPr sz="1400" spc="-5" dirty="0">
                <a:latin typeface="Verdana"/>
                <a:cs typeface="Verdana"/>
              </a:rPr>
              <a:t>of</a:t>
            </a:r>
            <a:r>
              <a:rPr sz="1400" spc="45" dirty="0">
                <a:latin typeface="Verdana"/>
                <a:cs typeface="Verdana"/>
              </a:rPr>
              <a:t> </a:t>
            </a:r>
            <a:r>
              <a:rPr sz="1400" spc="-15" dirty="0">
                <a:latin typeface="Verdana"/>
                <a:cs typeface="Verdana"/>
              </a:rPr>
              <a:t>a</a:t>
            </a:r>
            <a:r>
              <a:rPr sz="1400" spc="50" dirty="0">
                <a:latin typeface="Verdana"/>
                <a:cs typeface="Verdana"/>
              </a:rPr>
              <a:t> </a:t>
            </a:r>
            <a:r>
              <a:rPr sz="1400" spc="5" dirty="0">
                <a:latin typeface="Verdana"/>
                <a:cs typeface="Verdana"/>
              </a:rPr>
              <a:t>product</a:t>
            </a:r>
            <a:r>
              <a:rPr lang="en-US" sz="1400" spc="5" dirty="0">
                <a:latin typeface="Verdana"/>
                <a:cs typeface="Verdana"/>
              </a:rPr>
              <a:t> like </a:t>
            </a:r>
            <a:r>
              <a:rPr sz="1400" dirty="0">
                <a:latin typeface="Verdana"/>
                <a:cs typeface="Verdana"/>
              </a:rPr>
              <a:t>physical</a:t>
            </a:r>
            <a:r>
              <a:rPr sz="1400" spc="-70" dirty="0">
                <a:latin typeface="Verdana"/>
                <a:cs typeface="Verdana"/>
              </a:rPr>
              <a:t> </a:t>
            </a:r>
            <a:r>
              <a:rPr sz="1400" spc="-15" dirty="0">
                <a:latin typeface="Verdana"/>
                <a:cs typeface="Verdana"/>
              </a:rPr>
              <a:t>attributes,</a:t>
            </a:r>
            <a:r>
              <a:rPr sz="1400" spc="-105" dirty="0">
                <a:latin typeface="Verdana"/>
                <a:cs typeface="Verdana"/>
              </a:rPr>
              <a:t> </a:t>
            </a:r>
            <a:r>
              <a:rPr sz="1400" spc="15" dirty="0">
                <a:latin typeface="Verdana"/>
                <a:cs typeface="Verdana"/>
              </a:rPr>
              <a:t>performance</a:t>
            </a:r>
            <a:r>
              <a:rPr sz="1400" spc="-110" dirty="0">
                <a:latin typeface="Verdana"/>
                <a:cs typeface="Verdana"/>
              </a:rPr>
              <a:t> </a:t>
            </a:r>
            <a:r>
              <a:rPr sz="1400" spc="-10" dirty="0">
                <a:latin typeface="Verdana"/>
                <a:cs typeface="Verdana"/>
              </a:rPr>
              <a:t>specifications,</a:t>
            </a:r>
            <a:r>
              <a:rPr sz="1400" spc="-55" dirty="0">
                <a:latin typeface="Verdana"/>
                <a:cs typeface="Verdana"/>
              </a:rPr>
              <a:t> </a:t>
            </a:r>
            <a:r>
              <a:rPr sz="1400" spc="15" dirty="0">
                <a:latin typeface="Verdana"/>
                <a:cs typeface="Verdana"/>
              </a:rPr>
              <a:t>design</a:t>
            </a:r>
            <a:r>
              <a:rPr lang="en-US" sz="1400" spc="-60" dirty="0">
                <a:latin typeface="Verdana"/>
                <a:cs typeface="Verdana"/>
              </a:rPr>
              <a:t>, branding</a:t>
            </a:r>
          </a:p>
          <a:p>
            <a:pPr marL="55244" algn="just">
              <a:lnSpc>
                <a:spcPct val="150000"/>
              </a:lnSpc>
              <a:spcBef>
                <a:spcPts val="5"/>
              </a:spcBef>
              <a:spcAft>
                <a:spcPts val="600"/>
              </a:spcAft>
            </a:pPr>
            <a:r>
              <a:rPr sz="1400" b="1" spc="-140" dirty="0">
                <a:latin typeface="Verdana"/>
                <a:cs typeface="Verdana"/>
              </a:rPr>
              <a:t>2</a:t>
            </a:r>
            <a:r>
              <a:rPr sz="1400" b="1" spc="-120" dirty="0">
                <a:latin typeface="Verdana"/>
                <a:cs typeface="Verdana"/>
              </a:rPr>
              <a:t>.</a:t>
            </a:r>
            <a:r>
              <a:rPr sz="1400" b="1" spc="-80" dirty="0">
                <a:latin typeface="Verdana"/>
                <a:cs typeface="Verdana"/>
              </a:rPr>
              <a:t> </a:t>
            </a:r>
            <a:r>
              <a:rPr sz="1400" b="1" spc="-275" dirty="0">
                <a:latin typeface="Verdana"/>
                <a:cs typeface="Verdana"/>
              </a:rPr>
              <a:t>I</a:t>
            </a:r>
            <a:r>
              <a:rPr sz="1400" b="1" spc="-25" dirty="0">
                <a:latin typeface="Verdana"/>
                <a:cs typeface="Verdana"/>
              </a:rPr>
              <a:t>n</a:t>
            </a:r>
            <a:r>
              <a:rPr sz="1400" b="1" spc="-55" dirty="0">
                <a:latin typeface="Verdana"/>
                <a:cs typeface="Verdana"/>
              </a:rPr>
              <a:t>f</a:t>
            </a:r>
            <a:r>
              <a:rPr sz="1400" b="1" spc="-40" dirty="0">
                <a:latin typeface="Verdana"/>
                <a:cs typeface="Verdana"/>
              </a:rPr>
              <a:t>o</a:t>
            </a:r>
            <a:r>
              <a:rPr sz="1400" b="1" spc="-75" dirty="0">
                <a:latin typeface="Verdana"/>
                <a:cs typeface="Verdana"/>
              </a:rPr>
              <a:t>r</a:t>
            </a:r>
            <a:r>
              <a:rPr sz="1400" b="1" spc="-30" dirty="0">
                <a:latin typeface="Verdana"/>
                <a:cs typeface="Verdana"/>
              </a:rPr>
              <a:t>m</a:t>
            </a:r>
            <a:r>
              <a:rPr sz="1400" b="1" spc="-65" dirty="0">
                <a:latin typeface="Verdana"/>
                <a:cs typeface="Verdana"/>
              </a:rPr>
              <a:t>a</a:t>
            </a:r>
            <a:r>
              <a:rPr sz="1400" b="1" spc="-25" dirty="0">
                <a:latin typeface="Verdana"/>
                <a:cs typeface="Verdana"/>
              </a:rPr>
              <a:t>t</a:t>
            </a:r>
            <a:r>
              <a:rPr sz="1400" b="1" spc="-45" dirty="0">
                <a:latin typeface="Verdana"/>
                <a:cs typeface="Verdana"/>
              </a:rPr>
              <a:t>io</a:t>
            </a:r>
            <a:r>
              <a:rPr sz="1400" b="1" spc="-25" dirty="0">
                <a:latin typeface="Verdana"/>
                <a:cs typeface="Verdana"/>
              </a:rPr>
              <a:t>n</a:t>
            </a:r>
            <a:r>
              <a:rPr sz="1400" b="1" spc="-65" dirty="0">
                <a:latin typeface="Verdana"/>
                <a:cs typeface="Verdana"/>
              </a:rPr>
              <a:t>a</a:t>
            </a:r>
            <a:r>
              <a:rPr sz="1400" b="1" spc="-50" dirty="0">
                <a:latin typeface="Verdana"/>
                <a:cs typeface="Verdana"/>
              </a:rPr>
              <a:t>l</a:t>
            </a:r>
            <a:r>
              <a:rPr sz="1400" b="1" spc="-114" dirty="0">
                <a:latin typeface="Verdana"/>
                <a:cs typeface="Verdana"/>
              </a:rPr>
              <a:t> </a:t>
            </a:r>
            <a:r>
              <a:rPr sz="1400" b="1" spc="-20" dirty="0">
                <a:latin typeface="Verdana"/>
                <a:cs typeface="Verdana"/>
              </a:rPr>
              <a:t>B</a:t>
            </a:r>
            <a:r>
              <a:rPr sz="1400" b="1" spc="-15" dirty="0">
                <a:latin typeface="Verdana"/>
                <a:cs typeface="Verdana"/>
              </a:rPr>
              <a:t>e</a:t>
            </a:r>
            <a:r>
              <a:rPr sz="1400" b="1" spc="-35" dirty="0">
                <a:latin typeface="Verdana"/>
                <a:cs typeface="Verdana"/>
              </a:rPr>
              <a:t>li</a:t>
            </a:r>
            <a:r>
              <a:rPr sz="1400" b="1" spc="-60" dirty="0">
                <a:latin typeface="Verdana"/>
                <a:cs typeface="Verdana"/>
              </a:rPr>
              <a:t>e</a:t>
            </a:r>
            <a:r>
              <a:rPr sz="1400" b="1" spc="-55" dirty="0">
                <a:latin typeface="Verdana"/>
                <a:cs typeface="Verdana"/>
              </a:rPr>
              <a:t>f</a:t>
            </a:r>
            <a:r>
              <a:rPr sz="1400" b="1" spc="-75" dirty="0">
                <a:latin typeface="Verdana"/>
                <a:cs typeface="Verdana"/>
              </a:rPr>
              <a:t>s</a:t>
            </a:r>
            <a:r>
              <a:rPr sz="1400" b="1" spc="-170" dirty="0">
                <a:latin typeface="Verdana"/>
                <a:cs typeface="Verdana"/>
              </a:rPr>
              <a:t>:</a:t>
            </a:r>
            <a:r>
              <a:rPr lang="en-US" sz="1400" b="1" spc="-170" dirty="0">
                <a:latin typeface="Verdana"/>
                <a:cs typeface="Verdana"/>
              </a:rPr>
              <a:t> </a:t>
            </a:r>
            <a:r>
              <a:rPr sz="1400" dirty="0">
                <a:latin typeface="Verdana"/>
                <a:cs typeface="Verdana"/>
              </a:rPr>
              <a:t>beliefs</a:t>
            </a:r>
            <a:r>
              <a:rPr sz="1400" spc="65" dirty="0">
                <a:latin typeface="Verdana"/>
                <a:cs typeface="Verdana"/>
              </a:rPr>
              <a:t> </a:t>
            </a:r>
            <a:r>
              <a:rPr sz="1400" spc="25" dirty="0">
                <a:latin typeface="Verdana"/>
                <a:cs typeface="Verdana"/>
              </a:rPr>
              <a:t>about</a:t>
            </a:r>
            <a:r>
              <a:rPr sz="1400" spc="85" dirty="0">
                <a:latin typeface="Verdana"/>
                <a:cs typeface="Verdana"/>
              </a:rPr>
              <a:t> </a:t>
            </a:r>
            <a:r>
              <a:rPr sz="1400" spc="-10" dirty="0">
                <a:latin typeface="Verdana"/>
                <a:cs typeface="Verdana"/>
              </a:rPr>
              <a:t>reliability</a:t>
            </a:r>
            <a:r>
              <a:rPr sz="1400" spc="65" dirty="0">
                <a:latin typeface="Verdana"/>
                <a:cs typeface="Verdana"/>
              </a:rPr>
              <a:t> </a:t>
            </a:r>
            <a:r>
              <a:rPr sz="1400" spc="10" dirty="0">
                <a:latin typeface="Verdana"/>
                <a:cs typeface="Verdana"/>
              </a:rPr>
              <a:t>of</a:t>
            </a:r>
            <a:r>
              <a:rPr sz="1400" spc="70" dirty="0">
                <a:latin typeface="Verdana"/>
                <a:cs typeface="Verdana"/>
              </a:rPr>
              <a:t> </a:t>
            </a:r>
            <a:r>
              <a:rPr sz="1400" spc="15" dirty="0">
                <a:latin typeface="Verdana"/>
                <a:cs typeface="Verdana"/>
              </a:rPr>
              <a:t>information</a:t>
            </a:r>
            <a:r>
              <a:rPr sz="1400" spc="105" dirty="0">
                <a:latin typeface="Verdana"/>
                <a:cs typeface="Verdana"/>
              </a:rPr>
              <a:t> </a:t>
            </a:r>
            <a:r>
              <a:rPr sz="1400" spc="-25" dirty="0">
                <a:latin typeface="Verdana"/>
                <a:cs typeface="Verdana"/>
              </a:rPr>
              <a:t>sources</a:t>
            </a:r>
            <a:r>
              <a:rPr lang="en-US" sz="1400" spc="-25" dirty="0">
                <a:latin typeface="Verdana"/>
                <a:cs typeface="Verdana"/>
              </a:rPr>
              <a:t> like </a:t>
            </a:r>
            <a:r>
              <a:rPr sz="1400" spc="15" dirty="0">
                <a:latin typeface="Verdana"/>
                <a:cs typeface="Verdana"/>
              </a:rPr>
              <a:t>opinions</a:t>
            </a:r>
            <a:r>
              <a:rPr sz="1400" spc="-55" dirty="0">
                <a:latin typeface="Verdana"/>
                <a:cs typeface="Verdana"/>
              </a:rPr>
              <a:t> </a:t>
            </a:r>
            <a:r>
              <a:rPr sz="1400" spc="15" dirty="0">
                <a:latin typeface="Verdana"/>
                <a:cs typeface="Verdana"/>
              </a:rPr>
              <a:t>from</a:t>
            </a:r>
            <a:r>
              <a:rPr sz="1400" spc="-110" dirty="0">
                <a:latin typeface="Verdana"/>
                <a:cs typeface="Verdana"/>
              </a:rPr>
              <a:t> </a:t>
            </a:r>
            <a:r>
              <a:rPr sz="1400" spc="-25" dirty="0">
                <a:latin typeface="Verdana"/>
                <a:cs typeface="Verdana"/>
              </a:rPr>
              <a:t>friends,</a:t>
            </a:r>
            <a:r>
              <a:rPr sz="1400" spc="-95" dirty="0">
                <a:latin typeface="Verdana"/>
                <a:cs typeface="Verdana"/>
              </a:rPr>
              <a:t> </a:t>
            </a:r>
            <a:r>
              <a:rPr sz="1400" spc="-30" dirty="0">
                <a:latin typeface="Verdana"/>
                <a:cs typeface="Verdana"/>
              </a:rPr>
              <a:t>family,</a:t>
            </a:r>
            <a:r>
              <a:rPr sz="1400" spc="-70" dirty="0">
                <a:latin typeface="Verdana"/>
                <a:cs typeface="Verdana"/>
              </a:rPr>
              <a:t> </a:t>
            </a:r>
            <a:r>
              <a:rPr sz="1400" spc="10" dirty="0">
                <a:latin typeface="Verdana"/>
                <a:cs typeface="Verdana"/>
              </a:rPr>
              <a:t>online</a:t>
            </a:r>
            <a:r>
              <a:rPr sz="1400" spc="-80" dirty="0">
                <a:latin typeface="Verdana"/>
                <a:cs typeface="Verdana"/>
              </a:rPr>
              <a:t> </a:t>
            </a:r>
            <a:r>
              <a:rPr sz="1400" spc="-35" dirty="0">
                <a:latin typeface="Verdana"/>
                <a:cs typeface="Verdana"/>
              </a:rPr>
              <a:t>reviews</a:t>
            </a:r>
            <a:endParaRPr lang="en-US" sz="1400" spc="-35" dirty="0">
              <a:latin typeface="Verdana"/>
              <a:cs typeface="Verdana"/>
            </a:endParaRPr>
          </a:p>
          <a:p>
            <a:pPr marL="55244" algn="just">
              <a:lnSpc>
                <a:spcPct val="150000"/>
              </a:lnSpc>
              <a:spcBef>
                <a:spcPts val="5"/>
              </a:spcBef>
              <a:spcAft>
                <a:spcPts val="600"/>
              </a:spcAft>
            </a:pPr>
            <a:r>
              <a:rPr sz="1400" b="1" spc="-140" dirty="0">
                <a:latin typeface="Verdana"/>
                <a:cs typeface="Verdana"/>
              </a:rPr>
              <a:t>3</a:t>
            </a:r>
            <a:r>
              <a:rPr sz="1400" b="1" spc="-120" dirty="0">
                <a:latin typeface="Verdana"/>
                <a:cs typeface="Verdana"/>
              </a:rPr>
              <a:t>.</a:t>
            </a:r>
            <a:r>
              <a:rPr sz="1400" b="1" spc="-80" dirty="0">
                <a:latin typeface="Verdana"/>
                <a:cs typeface="Verdana"/>
              </a:rPr>
              <a:t> </a:t>
            </a:r>
            <a:r>
              <a:rPr sz="1400" b="1" spc="-60" dirty="0">
                <a:latin typeface="Verdana"/>
                <a:cs typeface="Verdana"/>
              </a:rPr>
              <a:t>N</a:t>
            </a:r>
            <a:r>
              <a:rPr sz="1400" b="1" spc="-40" dirty="0">
                <a:latin typeface="Verdana"/>
                <a:cs typeface="Verdana"/>
              </a:rPr>
              <a:t>o</a:t>
            </a:r>
            <a:r>
              <a:rPr sz="1400" b="1" spc="-75" dirty="0">
                <a:latin typeface="Verdana"/>
                <a:cs typeface="Verdana"/>
              </a:rPr>
              <a:t>r</a:t>
            </a:r>
            <a:r>
              <a:rPr sz="1400" b="1" spc="-30" dirty="0">
                <a:latin typeface="Verdana"/>
                <a:cs typeface="Verdana"/>
              </a:rPr>
              <a:t>m</a:t>
            </a:r>
            <a:r>
              <a:rPr sz="1400" b="1" spc="-65" dirty="0">
                <a:latin typeface="Verdana"/>
                <a:cs typeface="Verdana"/>
              </a:rPr>
              <a:t>a</a:t>
            </a:r>
            <a:r>
              <a:rPr sz="1400" b="1" spc="-25" dirty="0">
                <a:latin typeface="Verdana"/>
                <a:cs typeface="Verdana"/>
              </a:rPr>
              <a:t>t</a:t>
            </a:r>
            <a:r>
              <a:rPr sz="1400" b="1" spc="-55" dirty="0">
                <a:latin typeface="Verdana"/>
                <a:cs typeface="Verdana"/>
              </a:rPr>
              <a:t>ive</a:t>
            </a:r>
            <a:r>
              <a:rPr sz="1400" b="1" spc="-80" dirty="0">
                <a:latin typeface="Verdana"/>
                <a:cs typeface="Verdana"/>
              </a:rPr>
              <a:t> </a:t>
            </a:r>
            <a:r>
              <a:rPr sz="1400" b="1" spc="-10" dirty="0">
                <a:latin typeface="Verdana"/>
                <a:cs typeface="Verdana"/>
              </a:rPr>
              <a:t>B</a:t>
            </a:r>
            <a:r>
              <a:rPr sz="1400" b="1" spc="-35" dirty="0">
                <a:latin typeface="Verdana"/>
                <a:cs typeface="Verdana"/>
              </a:rPr>
              <a:t>eli</a:t>
            </a:r>
            <a:r>
              <a:rPr sz="1400" b="1" spc="-65" dirty="0">
                <a:latin typeface="Verdana"/>
                <a:cs typeface="Verdana"/>
              </a:rPr>
              <a:t>e</a:t>
            </a:r>
            <a:r>
              <a:rPr sz="1400" b="1" spc="-55" dirty="0">
                <a:latin typeface="Verdana"/>
                <a:cs typeface="Verdana"/>
              </a:rPr>
              <a:t>f</a:t>
            </a:r>
            <a:r>
              <a:rPr sz="1400" b="1" spc="-60" dirty="0">
                <a:latin typeface="Verdana"/>
                <a:cs typeface="Verdana"/>
              </a:rPr>
              <a:t>s</a:t>
            </a:r>
            <a:r>
              <a:rPr sz="1400" b="1" spc="-170" dirty="0">
                <a:latin typeface="Verdana"/>
                <a:cs typeface="Verdana"/>
              </a:rPr>
              <a:t>:</a:t>
            </a:r>
            <a:r>
              <a:rPr lang="en-US" sz="1400" b="1" spc="-170" dirty="0">
                <a:latin typeface="Verdana"/>
                <a:cs typeface="Verdana"/>
              </a:rPr>
              <a:t> </a:t>
            </a:r>
            <a:r>
              <a:rPr sz="1400" spc="20" dirty="0">
                <a:latin typeface="Verdana"/>
                <a:cs typeface="Verdana"/>
              </a:rPr>
              <a:t>influenced</a:t>
            </a:r>
            <a:r>
              <a:rPr sz="1400" spc="-80" dirty="0">
                <a:latin typeface="Verdana"/>
                <a:cs typeface="Verdana"/>
              </a:rPr>
              <a:t> </a:t>
            </a:r>
            <a:r>
              <a:rPr sz="1400" dirty="0">
                <a:latin typeface="Verdana"/>
                <a:cs typeface="Verdana"/>
              </a:rPr>
              <a:t>by</a:t>
            </a:r>
            <a:r>
              <a:rPr sz="1400" spc="-110" dirty="0">
                <a:latin typeface="Verdana"/>
                <a:cs typeface="Verdana"/>
              </a:rPr>
              <a:t> </a:t>
            </a:r>
            <a:r>
              <a:rPr sz="1400" spc="20" dirty="0">
                <a:latin typeface="Verdana"/>
                <a:cs typeface="Verdana"/>
              </a:rPr>
              <a:t>the</a:t>
            </a:r>
            <a:r>
              <a:rPr sz="1400" spc="-85" dirty="0">
                <a:latin typeface="Verdana"/>
                <a:cs typeface="Verdana"/>
              </a:rPr>
              <a:t> </a:t>
            </a:r>
            <a:r>
              <a:rPr sz="1400" spc="5" dirty="0">
                <a:latin typeface="Verdana"/>
                <a:cs typeface="Verdana"/>
              </a:rPr>
              <a:t>perceived</a:t>
            </a:r>
            <a:r>
              <a:rPr sz="1400" spc="-80" dirty="0">
                <a:latin typeface="Verdana"/>
                <a:cs typeface="Verdana"/>
              </a:rPr>
              <a:t> </a:t>
            </a:r>
            <a:r>
              <a:rPr sz="1400" spc="15" dirty="0">
                <a:latin typeface="Verdana"/>
                <a:cs typeface="Verdana"/>
              </a:rPr>
              <a:t>norms</a:t>
            </a:r>
            <a:r>
              <a:rPr sz="1400" spc="-114" dirty="0">
                <a:latin typeface="Verdana"/>
                <a:cs typeface="Verdana"/>
              </a:rPr>
              <a:t> </a:t>
            </a:r>
            <a:r>
              <a:rPr sz="1400" spc="25" dirty="0">
                <a:latin typeface="Verdana"/>
                <a:cs typeface="Verdana"/>
              </a:rPr>
              <a:t>within</a:t>
            </a:r>
            <a:r>
              <a:rPr sz="1400" spc="-80" dirty="0">
                <a:latin typeface="Verdana"/>
                <a:cs typeface="Verdana"/>
              </a:rPr>
              <a:t> </a:t>
            </a:r>
            <a:r>
              <a:rPr sz="1400" dirty="0">
                <a:latin typeface="Verdana"/>
                <a:cs typeface="Verdana"/>
              </a:rPr>
              <a:t>their</a:t>
            </a:r>
            <a:r>
              <a:rPr sz="1400" spc="-85" dirty="0">
                <a:latin typeface="Verdana"/>
                <a:cs typeface="Verdana"/>
              </a:rPr>
              <a:t> </a:t>
            </a:r>
            <a:r>
              <a:rPr sz="1400" spc="-5" dirty="0">
                <a:latin typeface="Verdana"/>
                <a:cs typeface="Verdana"/>
              </a:rPr>
              <a:t>social</a:t>
            </a:r>
            <a:r>
              <a:rPr sz="1400" spc="-95" dirty="0">
                <a:latin typeface="Verdana"/>
                <a:cs typeface="Verdana"/>
              </a:rPr>
              <a:t> </a:t>
            </a:r>
            <a:r>
              <a:rPr sz="1400" spc="-10" dirty="0">
                <a:latin typeface="Verdana"/>
                <a:cs typeface="Verdana"/>
              </a:rPr>
              <a:t>or</a:t>
            </a:r>
            <a:r>
              <a:rPr sz="1400" spc="-105" dirty="0">
                <a:latin typeface="Verdana"/>
                <a:cs typeface="Verdana"/>
              </a:rPr>
              <a:t> </a:t>
            </a:r>
            <a:r>
              <a:rPr sz="1400" spc="10" dirty="0">
                <a:latin typeface="Verdana"/>
                <a:cs typeface="Verdana"/>
              </a:rPr>
              <a:t>cultural</a:t>
            </a:r>
            <a:r>
              <a:rPr sz="1400" spc="-90" dirty="0">
                <a:latin typeface="Verdana"/>
                <a:cs typeface="Verdana"/>
              </a:rPr>
              <a:t> </a:t>
            </a:r>
            <a:r>
              <a:rPr sz="1400" spc="-10" dirty="0">
                <a:latin typeface="Verdana"/>
                <a:cs typeface="Verdana"/>
              </a:rPr>
              <a:t>groups.</a:t>
            </a:r>
            <a:endParaRPr lang="en-US" sz="1400" spc="-10" dirty="0">
              <a:latin typeface="Verdana"/>
              <a:cs typeface="Verdana"/>
            </a:endParaRPr>
          </a:p>
          <a:p>
            <a:pPr marL="55244" algn="just">
              <a:lnSpc>
                <a:spcPct val="150000"/>
              </a:lnSpc>
              <a:spcBef>
                <a:spcPts val="5"/>
              </a:spcBef>
              <a:spcAft>
                <a:spcPts val="600"/>
              </a:spcAft>
            </a:pPr>
            <a:r>
              <a:rPr lang="en-US" sz="1400" b="1" spc="-40" dirty="0">
                <a:latin typeface="Verdana"/>
                <a:cs typeface="Verdana"/>
              </a:rPr>
              <a:t>4</a:t>
            </a:r>
            <a:r>
              <a:rPr lang="en-US" sz="1400" b="1" spc="-120" dirty="0">
                <a:latin typeface="Verdana"/>
                <a:cs typeface="Verdana"/>
              </a:rPr>
              <a:t>.</a:t>
            </a:r>
            <a:r>
              <a:rPr lang="en-US" sz="1400" b="1" spc="-75" dirty="0">
                <a:latin typeface="Verdana"/>
                <a:cs typeface="Verdana"/>
              </a:rPr>
              <a:t> </a:t>
            </a:r>
            <a:r>
              <a:rPr lang="en-US" sz="1400" b="1" spc="-25" dirty="0">
                <a:latin typeface="Verdana"/>
                <a:cs typeface="Verdana"/>
              </a:rPr>
              <a:t>Att</a:t>
            </a:r>
            <a:r>
              <a:rPr lang="en-US" sz="1400" b="1" spc="-30" dirty="0">
                <a:latin typeface="Verdana"/>
                <a:cs typeface="Verdana"/>
              </a:rPr>
              <a:t>it</a:t>
            </a:r>
            <a:r>
              <a:rPr lang="en-US" sz="1400" b="1" spc="-60" dirty="0">
                <a:latin typeface="Verdana"/>
                <a:cs typeface="Verdana"/>
              </a:rPr>
              <a:t>u</a:t>
            </a:r>
            <a:r>
              <a:rPr lang="en-US" sz="1400" b="1" spc="-5" dirty="0">
                <a:latin typeface="Verdana"/>
                <a:cs typeface="Verdana"/>
              </a:rPr>
              <a:t>d</a:t>
            </a:r>
            <a:r>
              <a:rPr lang="en-US" sz="1400" b="1" spc="-25" dirty="0">
                <a:latin typeface="Verdana"/>
                <a:cs typeface="Verdana"/>
              </a:rPr>
              <a:t>i</a:t>
            </a:r>
            <a:r>
              <a:rPr lang="en-US" sz="1400" b="1" spc="-45" dirty="0">
                <a:latin typeface="Verdana"/>
                <a:cs typeface="Verdana"/>
              </a:rPr>
              <a:t>n</a:t>
            </a:r>
            <a:r>
              <a:rPr lang="en-US" sz="1400" b="1" spc="-55" dirty="0">
                <a:latin typeface="Verdana"/>
                <a:cs typeface="Verdana"/>
              </a:rPr>
              <a:t>al</a:t>
            </a:r>
            <a:r>
              <a:rPr lang="en-US" sz="1400" b="1" spc="-70" dirty="0">
                <a:latin typeface="Verdana"/>
                <a:cs typeface="Verdana"/>
              </a:rPr>
              <a:t> </a:t>
            </a:r>
            <a:r>
              <a:rPr lang="en-US" sz="1400" b="1" spc="-5" dirty="0">
                <a:latin typeface="Verdana"/>
                <a:cs typeface="Verdana"/>
              </a:rPr>
              <a:t>B</a:t>
            </a:r>
            <a:r>
              <a:rPr lang="en-US" sz="1400" b="1" spc="-35" dirty="0">
                <a:latin typeface="Verdana"/>
                <a:cs typeface="Verdana"/>
              </a:rPr>
              <a:t>e</a:t>
            </a:r>
            <a:r>
              <a:rPr lang="en-US" sz="1400" b="1" spc="-50" dirty="0">
                <a:latin typeface="Verdana"/>
                <a:cs typeface="Verdana"/>
              </a:rPr>
              <a:t>l</a:t>
            </a:r>
            <a:r>
              <a:rPr lang="en-US" sz="1400" b="1" spc="-55" dirty="0">
                <a:latin typeface="Verdana"/>
                <a:cs typeface="Verdana"/>
              </a:rPr>
              <a:t>i</a:t>
            </a:r>
            <a:r>
              <a:rPr lang="en-US" sz="1400" b="1" spc="-35" dirty="0">
                <a:latin typeface="Verdana"/>
                <a:cs typeface="Verdana"/>
              </a:rPr>
              <a:t>e</a:t>
            </a:r>
            <a:r>
              <a:rPr lang="en-US" sz="1400" b="1" spc="-55" dirty="0">
                <a:latin typeface="Verdana"/>
                <a:cs typeface="Verdana"/>
              </a:rPr>
              <a:t>f</a:t>
            </a:r>
            <a:r>
              <a:rPr lang="en-US" sz="1400" b="1" spc="-65" dirty="0">
                <a:latin typeface="Verdana"/>
                <a:cs typeface="Verdana"/>
              </a:rPr>
              <a:t>s</a:t>
            </a:r>
            <a:r>
              <a:rPr lang="en-US" sz="1400" b="1" spc="-170" dirty="0">
                <a:latin typeface="Verdana"/>
                <a:cs typeface="Verdana"/>
              </a:rPr>
              <a:t>: </a:t>
            </a:r>
            <a:r>
              <a:rPr lang="en-US" sz="1400" dirty="0">
                <a:latin typeface="Verdana"/>
                <a:cs typeface="Verdana"/>
              </a:rPr>
              <a:t>beliefs</a:t>
            </a:r>
            <a:r>
              <a:rPr lang="en-US" sz="1400" spc="10" dirty="0">
                <a:latin typeface="Verdana"/>
                <a:cs typeface="Verdana"/>
              </a:rPr>
              <a:t> </a:t>
            </a:r>
            <a:r>
              <a:rPr lang="en-US" sz="1400" spc="25" dirty="0">
                <a:latin typeface="Verdana"/>
                <a:cs typeface="Verdana"/>
              </a:rPr>
              <a:t>about</a:t>
            </a:r>
            <a:r>
              <a:rPr lang="en-US" sz="1400" spc="10" dirty="0">
                <a:latin typeface="Verdana"/>
                <a:cs typeface="Verdana"/>
              </a:rPr>
              <a:t> </a:t>
            </a:r>
            <a:r>
              <a:rPr lang="en-US" sz="1400" spc="20" dirty="0">
                <a:latin typeface="Verdana"/>
                <a:cs typeface="Verdana"/>
              </a:rPr>
              <a:t>the</a:t>
            </a:r>
            <a:r>
              <a:rPr lang="en-US" sz="1400" spc="15" dirty="0">
                <a:latin typeface="Verdana"/>
                <a:cs typeface="Verdana"/>
              </a:rPr>
              <a:t> </a:t>
            </a:r>
            <a:r>
              <a:rPr lang="en-US" sz="1400" spc="10" dirty="0">
                <a:latin typeface="Verdana"/>
                <a:cs typeface="Verdana"/>
              </a:rPr>
              <a:t>attitude</a:t>
            </a:r>
            <a:r>
              <a:rPr lang="en-US" sz="1400" spc="15" dirty="0">
                <a:latin typeface="Verdana"/>
                <a:cs typeface="Verdana"/>
              </a:rPr>
              <a:t> </a:t>
            </a:r>
            <a:r>
              <a:rPr lang="en-US" sz="1400" spc="-10" dirty="0">
                <a:latin typeface="Verdana"/>
                <a:cs typeface="Verdana"/>
              </a:rPr>
              <a:t>or</a:t>
            </a:r>
            <a:r>
              <a:rPr lang="en-US" sz="1400" spc="15" dirty="0">
                <a:latin typeface="Verdana"/>
                <a:cs typeface="Verdana"/>
              </a:rPr>
              <a:t> </a:t>
            </a:r>
            <a:r>
              <a:rPr lang="en-US" sz="1400" spc="25" dirty="0">
                <a:latin typeface="Verdana"/>
                <a:cs typeface="Verdana"/>
              </a:rPr>
              <a:t>emotional</a:t>
            </a:r>
            <a:r>
              <a:rPr lang="en-US" sz="1400" spc="15" dirty="0">
                <a:latin typeface="Verdana"/>
                <a:cs typeface="Verdana"/>
              </a:rPr>
              <a:t> </a:t>
            </a:r>
            <a:r>
              <a:rPr lang="en-US" sz="1400" dirty="0">
                <a:latin typeface="Verdana"/>
                <a:cs typeface="Verdana"/>
              </a:rPr>
              <a:t>response</a:t>
            </a:r>
            <a:r>
              <a:rPr lang="en-US" sz="1400" spc="10" dirty="0">
                <a:latin typeface="Verdana"/>
                <a:cs typeface="Verdana"/>
              </a:rPr>
              <a:t> </a:t>
            </a:r>
            <a:r>
              <a:rPr lang="en-US" sz="1400" spc="5" dirty="0">
                <a:latin typeface="Verdana"/>
                <a:cs typeface="Verdana"/>
              </a:rPr>
              <a:t>associated </a:t>
            </a:r>
            <a:r>
              <a:rPr lang="en-US" sz="1400" spc="-405" dirty="0">
                <a:latin typeface="Verdana"/>
                <a:cs typeface="Verdana"/>
              </a:rPr>
              <a:t> </a:t>
            </a:r>
            <a:r>
              <a:rPr lang="en-US" sz="1400" spc="25" dirty="0">
                <a:latin typeface="Verdana"/>
                <a:cs typeface="Verdana"/>
              </a:rPr>
              <a:t>with</a:t>
            </a:r>
            <a:r>
              <a:rPr lang="en-US" sz="1400" spc="-105" dirty="0">
                <a:latin typeface="Verdana"/>
                <a:cs typeface="Verdana"/>
              </a:rPr>
              <a:t> </a:t>
            </a:r>
            <a:r>
              <a:rPr lang="en-US" sz="1400" spc="-15" dirty="0">
                <a:latin typeface="Verdana"/>
                <a:cs typeface="Verdana"/>
              </a:rPr>
              <a:t>a</a:t>
            </a:r>
            <a:r>
              <a:rPr lang="en-US" sz="1400" spc="-100" dirty="0">
                <a:latin typeface="Verdana"/>
                <a:cs typeface="Verdana"/>
              </a:rPr>
              <a:t> </a:t>
            </a:r>
            <a:r>
              <a:rPr lang="en-US" sz="1400" spc="-10" dirty="0">
                <a:latin typeface="Verdana"/>
                <a:cs typeface="Verdana"/>
              </a:rPr>
              <a:t>brand</a:t>
            </a:r>
          </a:p>
          <a:p>
            <a:pPr marL="55244" algn="just">
              <a:lnSpc>
                <a:spcPct val="150000"/>
              </a:lnSpc>
              <a:spcBef>
                <a:spcPts val="5"/>
              </a:spcBef>
              <a:spcAft>
                <a:spcPts val="600"/>
              </a:spcAft>
            </a:pPr>
            <a:r>
              <a:rPr lang="en-US" sz="1400" b="1" spc="-135" dirty="0">
                <a:latin typeface="Verdana"/>
                <a:cs typeface="Verdana"/>
              </a:rPr>
              <a:t>5</a:t>
            </a:r>
            <a:r>
              <a:rPr lang="en-US" sz="1400" b="1" spc="-120" dirty="0">
                <a:latin typeface="Verdana"/>
                <a:cs typeface="Verdana"/>
              </a:rPr>
              <a:t>.</a:t>
            </a:r>
            <a:r>
              <a:rPr lang="en-US" sz="1400" b="1" spc="-75" dirty="0">
                <a:latin typeface="Verdana"/>
                <a:cs typeface="Verdana"/>
              </a:rPr>
              <a:t> </a:t>
            </a:r>
            <a:r>
              <a:rPr lang="en-US" sz="1400" b="1" spc="-10" dirty="0">
                <a:latin typeface="Verdana"/>
                <a:cs typeface="Verdana"/>
              </a:rPr>
              <a:t>B</a:t>
            </a:r>
            <a:r>
              <a:rPr lang="en-US" sz="1400" b="1" spc="-35" dirty="0">
                <a:latin typeface="Verdana"/>
                <a:cs typeface="Verdana"/>
              </a:rPr>
              <a:t>e</a:t>
            </a:r>
            <a:r>
              <a:rPr lang="en-US" sz="1400" b="1" spc="-25" dirty="0">
                <a:latin typeface="Verdana"/>
                <a:cs typeface="Verdana"/>
              </a:rPr>
              <a:t>h</a:t>
            </a:r>
            <a:r>
              <a:rPr lang="en-US" sz="1400" b="1" spc="-65" dirty="0">
                <a:latin typeface="Verdana"/>
                <a:cs typeface="Verdana"/>
              </a:rPr>
              <a:t>a</a:t>
            </a:r>
            <a:r>
              <a:rPr lang="en-US" sz="1400" b="1" spc="-45" dirty="0">
                <a:latin typeface="Verdana"/>
                <a:cs typeface="Verdana"/>
              </a:rPr>
              <a:t>vi</a:t>
            </a:r>
            <a:r>
              <a:rPr lang="en-US" sz="1400" b="1" spc="-60" dirty="0">
                <a:latin typeface="Verdana"/>
                <a:cs typeface="Verdana"/>
              </a:rPr>
              <a:t>o</a:t>
            </a:r>
            <a:r>
              <a:rPr lang="en-US" sz="1400" b="1" spc="-75" dirty="0">
                <a:latin typeface="Verdana"/>
                <a:cs typeface="Verdana"/>
              </a:rPr>
              <a:t>r</a:t>
            </a:r>
            <a:r>
              <a:rPr lang="en-US" sz="1400" b="1" spc="-65" dirty="0">
                <a:latin typeface="Verdana"/>
                <a:cs typeface="Verdana"/>
              </a:rPr>
              <a:t>a</a:t>
            </a:r>
            <a:r>
              <a:rPr lang="en-US" sz="1400" b="1" spc="-50" dirty="0">
                <a:latin typeface="Verdana"/>
                <a:cs typeface="Verdana"/>
              </a:rPr>
              <a:t>l</a:t>
            </a:r>
            <a:r>
              <a:rPr lang="en-US" sz="1400" b="1" spc="-114" dirty="0">
                <a:latin typeface="Verdana"/>
                <a:cs typeface="Verdana"/>
              </a:rPr>
              <a:t> </a:t>
            </a:r>
            <a:r>
              <a:rPr lang="en-US" sz="1400" b="1" spc="-10" dirty="0">
                <a:latin typeface="Verdana"/>
                <a:cs typeface="Verdana"/>
              </a:rPr>
              <a:t>B</a:t>
            </a:r>
            <a:r>
              <a:rPr lang="en-US" sz="1400" b="1" spc="-35" dirty="0">
                <a:latin typeface="Verdana"/>
                <a:cs typeface="Verdana"/>
              </a:rPr>
              <a:t>eli</a:t>
            </a:r>
            <a:r>
              <a:rPr lang="en-US" sz="1400" b="1" spc="-65" dirty="0">
                <a:latin typeface="Verdana"/>
                <a:cs typeface="Verdana"/>
              </a:rPr>
              <a:t>e</a:t>
            </a:r>
            <a:r>
              <a:rPr lang="en-US" sz="1400" b="1" spc="-55" dirty="0">
                <a:latin typeface="Verdana"/>
                <a:cs typeface="Verdana"/>
              </a:rPr>
              <a:t>f</a:t>
            </a:r>
            <a:r>
              <a:rPr lang="en-US" sz="1400" b="1" spc="-65" dirty="0">
                <a:latin typeface="Verdana"/>
                <a:cs typeface="Verdana"/>
              </a:rPr>
              <a:t>s</a:t>
            </a:r>
            <a:r>
              <a:rPr lang="en-US" sz="1400" b="1" spc="-170" dirty="0">
                <a:latin typeface="Verdana"/>
                <a:cs typeface="Verdana"/>
              </a:rPr>
              <a:t>: </a:t>
            </a:r>
            <a:r>
              <a:rPr lang="en-US" sz="1400" spc="-5" dirty="0">
                <a:latin typeface="Verdana"/>
                <a:cs typeface="Verdana"/>
              </a:rPr>
              <a:t>Beliefs</a:t>
            </a:r>
            <a:r>
              <a:rPr lang="en-US" sz="1400" spc="-40" dirty="0">
                <a:latin typeface="Verdana"/>
                <a:cs typeface="Verdana"/>
              </a:rPr>
              <a:t> </a:t>
            </a:r>
            <a:r>
              <a:rPr lang="en-US" sz="1400" spc="15" dirty="0">
                <a:latin typeface="Verdana"/>
                <a:cs typeface="Verdana"/>
              </a:rPr>
              <a:t>based</a:t>
            </a:r>
            <a:r>
              <a:rPr lang="en-US" sz="1400" spc="-35" dirty="0">
                <a:latin typeface="Verdana"/>
                <a:cs typeface="Verdana"/>
              </a:rPr>
              <a:t> </a:t>
            </a:r>
            <a:r>
              <a:rPr lang="en-US" sz="1400" spc="30" dirty="0">
                <a:latin typeface="Verdana"/>
                <a:cs typeface="Verdana"/>
              </a:rPr>
              <a:t>on</a:t>
            </a:r>
            <a:r>
              <a:rPr lang="en-US" sz="1400" spc="-30" dirty="0">
                <a:latin typeface="Verdana"/>
                <a:cs typeface="Verdana"/>
              </a:rPr>
              <a:t> </a:t>
            </a:r>
            <a:r>
              <a:rPr lang="en-US" sz="1400" spc="10" dirty="0">
                <a:latin typeface="Verdana"/>
                <a:cs typeface="Verdana"/>
              </a:rPr>
              <a:t>personal</a:t>
            </a:r>
            <a:r>
              <a:rPr lang="en-US" sz="1400" spc="-45" dirty="0">
                <a:latin typeface="Verdana"/>
                <a:cs typeface="Verdana"/>
              </a:rPr>
              <a:t> </a:t>
            </a:r>
            <a:r>
              <a:rPr lang="en-US" sz="1400" spc="5" dirty="0">
                <a:latin typeface="Verdana"/>
                <a:cs typeface="Verdana"/>
              </a:rPr>
              <a:t>experiences and expectations</a:t>
            </a:r>
            <a:r>
              <a:rPr lang="en-US" sz="1400" spc="-60" dirty="0">
                <a:latin typeface="Verdana"/>
                <a:cs typeface="Verdana"/>
              </a:rPr>
              <a:t> </a:t>
            </a:r>
            <a:r>
              <a:rPr lang="en-US" sz="1400" spc="35" dirty="0">
                <a:latin typeface="Verdana"/>
                <a:cs typeface="Verdana"/>
              </a:rPr>
              <a:t>with</a:t>
            </a:r>
            <a:r>
              <a:rPr lang="en-US" sz="1400" spc="-35" dirty="0">
                <a:latin typeface="Verdana"/>
                <a:cs typeface="Verdana"/>
              </a:rPr>
              <a:t> </a:t>
            </a:r>
            <a:r>
              <a:rPr lang="en-US" sz="1400" spc="-15" dirty="0">
                <a:latin typeface="Verdana"/>
                <a:cs typeface="Verdana"/>
              </a:rPr>
              <a:t>a</a:t>
            </a:r>
            <a:r>
              <a:rPr lang="en-US" sz="1400" spc="-20" dirty="0">
                <a:latin typeface="Verdana"/>
                <a:cs typeface="Verdana"/>
              </a:rPr>
              <a:t> </a:t>
            </a:r>
            <a:r>
              <a:rPr lang="en-US" sz="1400" spc="30" dirty="0">
                <a:latin typeface="Verdana"/>
                <a:cs typeface="Verdana"/>
              </a:rPr>
              <a:t>product</a:t>
            </a:r>
            <a:r>
              <a:rPr lang="en-US" sz="1400" spc="-40" dirty="0">
                <a:latin typeface="Verdana"/>
                <a:cs typeface="Verdana"/>
              </a:rPr>
              <a:t> </a:t>
            </a:r>
            <a:r>
              <a:rPr lang="en-US" sz="1400" spc="-10" dirty="0">
                <a:latin typeface="Verdana"/>
                <a:cs typeface="Verdana"/>
              </a:rPr>
              <a:t>or</a:t>
            </a:r>
            <a:r>
              <a:rPr lang="en-US" sz="1400" spc="-35" dirty="0">
                <a:latin typeface="Verdana"/>
                <a:cs typeface="Verdana"/>
              </a:rPr>
              <a:t> </a:t>
            </a:r>
            <a:r>
              <a:rPr lang="en-US" sz="1400" spc="-5" dirty="0">
                <a:latin typeface="Verdana"/>
                <a:cs typeface="Verdana"/>
              </a:rPr>
              <a:t>brand</a:t>
            </a:r>
          </a:p>
          <a:p>
            <a:pPr marL="55244" algn="just">
              <a:lnSpc>
                <a:spcPct val="150000"/>
              </a:lnSpc>
              <a:spcBef>
                <a:spcPts val="5"/>
              </a:spcBef>
              <a:spcAft>
                <a:spcPts val="600"/>
              </a:spcAft>
            </a:pPr>
            <a:r>
              <a:rPr lang="en-US" sz="1400" b="1" spc="-5" dirty="0">
                <a:latin typeface="Verdana"/>
                <a:cs typeface="Verdana"/>
              </a:rPr>
              <a:t>6. </a:t>
            </a:r>
            <a:r>
              <a:rPr lang="en-US" sz="1400" b="1" spc="-10" dirty="0">
                <a:latin typeface="Verdana"/>
                <a:cs typeface="Verdana"/>
              </a:rPr>
              <a:t>E</a:t>
            </a:r>
            <a:r>
              <a:rPr lang="en-US" sz="1400" b="1" spc="5" dirty="0">
                <a:latin typeface="Verdana"/>
                <a:cs typeface="Verdana"/>
              </a:rPr>
              <a:t>c</a:t>
            </a:r>
            <a:r>
              <a:rPr lang="en-US" sz="1400" b="1" spc="-40" dirty="0">
                <a:latin typeface="Verdana"/>
                <a:cs typeface="Verdana"/>
              </a:rPr>
              <a:t>o</a:t>
            </a:r>
            <a:r>
              <a:rPr lang="en-US" sz="1400" b="1" spc="-20" dirty="0">
                <a:latin typeface="Verdana"/>
                <a:cs typeface="Verdana"/>
              </a:rPr>
              <a:t>n</a:t>
            </a:r>
            <a:r>
              <a:rPr lang="en-US" sz="1400" b="1" spc="-40" dirty="0">
                <a:latin typeface="Verdana"/>
                <a:cs typeface="Verdana"/>
              </a:rPr>
              <a:t>o</a:t>
            </a:r>
            <a:r>
              <a:rPr lang="en-US" sz="1400" b="1" spc="-25" dirty="0">
                <a:latin typeface="Verdana"/>
                <a:cs typeface="Verdana"/>
              </a:rPr>
              <a:t>mic</a:t>
            </a:r>
            <a:r>
              <a:rPr lang="en-US" sz="1400" b="1" spc="-85" dirty="0">
                <a:latin typeface="Verdana"/>
                <a:cs typeface="Verdana"/>
              </a:rPr>
              <a:t> </a:t>
            </a:r>
            <a:r>
              <a:rPr lang="en-US" sz="1400" b="1" spc="-5" dirty="0">
                <a:latin typeface="Verdana"/>
                <a:cs typeface="Verdana"/>
              </a:rPr>
              <a:t>B</a:t>
            </a:r>
            <a:r>
              <a:rPr lang="en-US" sz="1400" b="1" spc="-35" dirty="0">
                <a:latin typeface="Verdana"/>
                <a:cs typeface="Verdana"/>
              </a:rPr>
              <a:t>e</a:t>
            </a:r>
            <a:r>
              <a:rPr lang="en-US" sz="1400" b="1" spc="-50" dirty="0">
                <a:latin typeface="Verdana"/>
                <a:cs typeface="Verdana"/>
              </a:rPr>
              <a:t>l</a:t>
            </a:r>
            <a:r>
              <a:rPr lang="en-US" sz="1400" b="1" spc="-55" dirty="0">
                <a:latin typeface="Verdana"/>
                <a:cs typeface="Verdana"/>
              </a:rPr>
              <a:t>i</a:t>
            </a:r>
            <a:r>
              <a:rPr lang="en-US" sz="1400" b="1" spc="-35" dirty="0">
                <a:latin typeface="Verdana"/>
                <a:cs typeface="Verdana"/>
              </a:rPr>
              <a:t>e</a:t>
            </a:r>
            <a:r>
              <a:rPr lang="en-US" sz="1400" b="1" spc="-55" dirty="0">
                <a:latin typeface="Verdana"/>
                <a:cs typeface="Verdana"/>
              </a:rPr>
              <a:t>f</a:t>
            </a:r>
            <a:r>
              <a:rPr lang="en-US" sz="1400" b="1" spc="-65" dirty="0">
                <a:latin typeface="Verdana"/>
                <a:cs typeface="Verdana"/>
              </a:rPr>
              <a:t>s</a:t>
            </a:r>
            <a:r>
              <a:rPr lang="en-US" sz="1400" b="1" spc="-170" dirty="0">
                <a:latin typeface="Verdana"/>
                <a:cs typeface="Verdana"/>
              </a:rPr>
              <a:t>: </a:t>
            </a:r>
            <a:r>
              <a:rPr lang="en-US" sz="1400" dirty="0">
                <a:latin typeface="Verdana"/>
                <a:cs typeface="Verdana"/>
              </a:rPr>
              <a:t>Beliefs</a:t>
            </a:r>
            <a:r>
              <a:rPr lang="en-US" sz="1400" spc="204" dirty="0">
                <a:latin typeface="Verdana"/>
                <a:cs typeface="Verdana"/>
              </a:rPr>
              <a:t> </a:t>
            </a:r>
            <a:r>
              <a:rPr lang="en-US" sz="1400" spc="25" dirty="0">
                <a:latin typeface="Verdana"/>
                <a:cs typeface="Verdana"/>
              </a:rPr>
              <a:t>about</a:t>
            </a:r>
            <a:r>
              <a:rPr lang="en-US" sz="1400" spc="210" dirty="0">
                <a:latin typeface="Verdana"/>
                <a:cs typeface="Verdana"/>
              </a:rPr>
              <a:t> </a:t>
            </a:r>
            <a:r>
              <a:rPr lang="en-US" sz="1400" spc="20" dirty="0">
                <a:latin typeface="Verdana"/>
                <a:cs typeface="Verdana"/>
              </a:rPr>
              <a:t>the</a:t>
            </a:r>
            <a:r>
              <a:rPr lang="en-US" sz="1400" spc="210" dirty="0">
                <a:latin typeface="Verdana"/>
                <a:cs typeface="Verdana"/>
              </a:rPr>
              <a:t> </a:t>
            </a:r>
            <a:r>
              <a:rPr lang="en-US" sz="1400" spc="5" dirty="0">
                <a:latin typeface="Verdana"/>
                <a:cs typeface="Verdana"/>
              </a:rPr>
              <a:t>perceived</a:t>
            </a:r>
            <a:r>
              <a:rPr lang="en-US" sz="1400" spc="215" dirty="0">
                <a:latin typeface="Verdana"/>
                <a:cs typeface="Verdana"/>
              </a:rPr>
              <a:t> </a:t>
            </a:r>
            <a:r>
              <a:rPr lang="en-US" sz="1400" spc="-10" dirty="0">
                <a:latin typeface="Verdana"/>
                <a:cs typeface="Verdana"/>
              </a:rPr>
              <a:t>value</a:t>
            </a:r>
            <a:r>
              <a:rPr lang="en-US" sz="1400" spc="210" dirty="0">
                <a:latin typeface="Verdana"/>
                <a:cs typeface="Verdana"/>
              </a:rPr>
              <a:t> </a:t>
            </a:r>
            <a:r>
              <a:rPr lang="en-US" sz="1400" spc="-15" dirty="0">
                <a:latin typeface="Verdana"/>
                <a:cs typeface="Verdana"/>
              </a:rPr>
              <a:t>for</a:t>
            </a:r>
            <a:r>
              <a:rPr lang="en-US" sz="1400" spc="210" dirty="0">
                <a:latin typeface="Verdana"/>
                <a:cs typeface="Verdana"/>
              </a:rPr>
              <a:t> </a:t>
            </a:r>
            <a:r>
              <a:rPr lang="en-US" sz="1400" spc="-15" dirty="0">
                <a:latin typeface="Verdana"/>
                <a:cs typeface="Verdana"/>
              </a:rPr>
              <a:t>money and product quality</a:t>
            </a:r>
            <a:endParaRPr lang="en-US" sz="140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76200" y="136525"/>
            <a:ext cx="8991600" cy="4221669"/>
          </a:xfrm>
          <a:prstGeom prst="rect">
            <a:avLst/>
          </a:prstGeom>
        </p:spPr>
        <p:txBody>
          <a:bodyPr vert="horz" wrap="square" lIns="0" tIns="12700" rIns="0" bIns="0" rtlCol="0">
            <a:spAutoFit/>
          </a:bodyPr>
          <a:lstStyle/>
          <a:p>
            <a:pPr marL="12700">
              <a:spcBef>
                <a:spcPts val="100"/>
              </a:spcBef>
              <a:spcAft>
                <a:spcPts val="300"/>
              </a:spcAft>
            </a:pPr>
            <a:r>
              <a:rPr sz="1050" b="1" u="sng" spc="-250" dirty="0">
                <a:latin typeface="Verdana"/>
                <a:cs typeface="Verdana"/>
              </a:rPr>
              <a:t>1.</a:t>
            </a:r>
            <a:r>
              <a:rPr sz="1050" b="1" u="sng" spc="-229" dirty="0">
                <a:latin typeface="Verdana"/>
                <a:cs typeface="Verdana"/>
              </a:rPr>
              <a:t> </a:t>
            </a:r>
            <a:r>
              <a:rPr lang="en-US" sz="1050" b="1" u="sng" spc="-229" dirty="0">
                <a:latin typeface="Verdana"/>
                <a:cs typeface="Verdana"/>
              </a:rPr>
              <a:t> T</a:t>
            </a:r>
            <a:r>
              <a:rPr lang="en-IN" sz="1050" b="1" u="sng" spc="-35" dirty="0" err="1">
                <a:latin typeface="Verdana"/>
                <a:cs typeface="Verdana"/>
              </a:rPr>
              <a:t>ri</a:t>
            </a:r>
            <a:r>
              <a:rPr lang="en-IN" sz="1050" b="1" u="sng" spc="-35" dirty="0">
                <a:latin typeface="Verdana"/>
                <a:cs typeface="Verdana"/>
              </a:rPr>
              <a:t>-component model </a:t>
            </a:r>
            <a:r>
              <a:rPr sz="1050" b="1" u="sng" spc="-40" dirty="0">
                <a:latin typeface="Verdana"/>
                <a:cs typeface="Verdana"/>
              </a:rPr>
              <a:t>of</a:t>
            </a:r>
            <a:r>
              <a:rPr sz="1050" b="1" u="sng" spc="-75" dirty="0">
                <a:latin typeface="Verdana"/>
                <a:cs typeface="Verdana"/>
              </a:rPr>
              <a:t> </a:t>
            </a:r>
            <a:r>
              <a:rPr sz="1050" b="1" u="sng" spc="-45" dirty="0">
                <a:latin typeface="Verdana"/>
                <a:cs typeface="Verdana"/>
              </a:rPr>
              <a:t>Attitude:</a:t>
            </a:r>
            <a:endParaRPr sz="1050" u="sng" dirty="0">
              <a:latin typeface="Verdana"/>
              <a:cs typeface="Verdana"/>
            </a:endParaRPr>
          </a:p>
          <a:p>
            <a:pPr marL="171450" indent="-159385">
              <a:spcAft>
                <a:spcPts val="300"/>
              </a:spcAft>
              <a:buChar char="-"/>
              <a:tabLst>
                <a:tab pos="172085" algn="l"/>
              </a:tabLst>
            </a:pPr>
            <a:r>
              <a:rPr sz="1050" b="1" spc="-35" dirty="0">
                <a:latin typeface="Verdana"/>
                <a:cs typeface="Verdana"/>
              </a:rPr>
              <a:t>Affective</a:t>
            </a:r>
            <a:r>
              <a:rPr sz="1050" b="1" spc="400" dirty="0">
                <a:latin typeface="Verdana"/>
                <a:cs typeface="Verdana"/>
              </a:rPr>
              <a:t> </a:t>
            </a:r>
            <a:r>
              <a:rPr sz="1050" b="1" spc="-40" dirty="0">
                <a:latin typeface="Verdana"/>
                <a:cs typeface="Verdana"/>
              </a:rPr>
              <a:t>Component</a:t>
            </a:r>
            <a:r>
              <a:rPr lang="en-US" sz="1050" b="1" spc="-40" dirty="0">
                <a:latin typeface="Verdana"/>
                <a:cs typeface="Verdana"/>
              </a:rPr>
              <a:t>: </a:t>
            </a:r>
            <a:r>
              <a:rPr sz="1050" spc="-5" dirty="0">
                <a:latin typeface="Verdana"/>
                <a:cs typeface="Verdana"/>
              </a:rPr>
              <a:t>individual's</a:t>
            </a:r>
            <a:r>
              <a:rPr sz="1050" spc="-80" dirty="0">
                <a:latin typeface="Verdana"/>
                <a:cs typeface="Verdana"/>
              </a:rPr>
              <a:t> </a:t>
            </a:r>
            <a:r>
              <a:rPr sz="1050" spc="15" dirty="0">
                <a:latin typeface="Verdana"/>
                <a:cs typeface="Verdana"/>
              </a:rPr>
              <a:t>emotions</a:t>
            </a:r>
            <a:r>
              <a:rPr lang="en-US" sz="1050" spc="-75" dirty="0">
                <a:latin typeface="Verdana"/>
                <a:cs typeface="Verdana"/>
              </a:rPr>
              <a:t>/</a:t>
            </a:r>
            <a:r>
              <a:rPr sz="1050" dirty="0">
                <a:latin typeface="Verdana"/>
                <a:cs typeface="Verdana"/>
              </a:rPr>
              <a:t>feelings</a:t>
            </a:r>
            <a:r>
              <a:rPr sz="1050" spc="-65" dirty="0">
                <a:latin typeface="Verdana"/>
                <a:cs typeface="Verdana"/>
              </a:rPr>
              <a:t> </a:t>
            </a:r>
            <a:r>
              <a:rPr sz="1050" spc="25" dirty="0">
                <a:latin typeface="Verdana"/>
                <a:cs typeface="Verdana"/>
              </a:rPr>
              <a:t>about</a:t>
            </a:r>
            <a:r>
              <a:rPr sz="1050" spc="-100" dirty="0">
                <a:latin typeface="Verdana"/>
                <a:cs typeface="Verdana"/>
              </a:rPr>
              <a:t> </a:t>
            </a:r>
            <a:r>
              <a:rPr sz="1050" spc="-15" dirty="0">
                <a:latin typeface="Verdana"/>
                <a:cs typeface="Verdana"/>
              </a:rPr>
              <a:t>a</a:t>
            </a:r>
            <a:r>
              <a:rPr lang="en-US" sz="1050" spc="-90" dirty="0">
                <a:latin typeface="Verdana"/>
                <a:cs typeface="Verdana"/>
              </a:rPr>
              <a:t>n </a:t>
            </a:r>
            <a:r>
              <a:rPr sz="1050" spc="-20" dirty="0">
                <a:latin typeface="Verdana"/>
                <a:cs typeface="Verdana"/>
              </a:rPr>
              <a:t>object,</a:t>
            </a:r>
            <a:r>
              <a:rPr sz="1050" spc="-90" dirty="0">
                <a:latin typeface="Verdana"/>
                <a:cs typeface="Verdana"/>
              </a:rPr>
              <a:t> </a:t>
            </a:r>
            <a:r>
              <a:rPr sz="1050" spc="-20" dirty="0">
                <a:latin typeface="Verdana"/>
                <a:cs typeface="Verdana"/>
              </a:rPr>
              <a:t>person,</a:t>
            </a:r>
            <a:r>
              <a:rPr sz="1050" spc="-105" dirty="0">
                <a:latin typeface="Verdana"/>
                <a:cs typeface="Verdana"/>
              </a:rPr>
              <a:t> </a:t>
            </a:r>
            <a:r>
              <a:rPr sz="1050" spc="-10" dirty="0">
                <a:latin typeface="Verdana"/>
                <a:cs typeface="Verdana"/>
              </a:rPr>
              <a:t>or</a:t>
            </a:r>
            <a:r>
              <a:rPr sz="1050" spc="-105" dirty="0">
                <a:latin typeface="Verdana"/>
                <a:cs typeface="Verdana"/>
              </a:rPr>
              <a:t> </a:t>
            </a:r>
            <a:r>
              <a:rPr sz="1050" spc="-45" dirty="0">
                <a:latin typeface="Verdana"/>
                <a:cs typeface="Verdana"/>
              </a:rPr>
              <a:t>issue.</a:t>
            </a:r>
            <a:endParaRPr sz="1050" dirty="0">
              <a:latin typeface="Verdana"/>
              <a:cs typeface="Verdana"/>
            </a:endParaRPr>
          </a:p>
          <a:p>
            <a:pPr marL="146685" indent="-134620">
              <a:spcAft>
                <a:spcPts val="300"/>
              </a:spcAft>
              <a:buChar char="-"/>
              <a:tabLst>
                <a:tab pos="147320" algn="l"/>
              </a:tabLst>
            </a:pPr>
            <a:r>
              <a:rPr sz="1050" b="1" spc="-50" dirty="0">
                <a:latin typeface="Verdana"/>
                <a:cs typeface="Verdana"/>
              </a:rPr>
              <a:t>Behavioral</a:t>
            </a:r>
            <a:r>
              <a:rPr sz="1050" b="1" spc="200" dirty="0">
                <a:latin typeface="Verdana"/>
                <a:cs typeface="Verdana"/>
              </a:rPr>
              <a:t> </a:t>
            </a:r>
            <a:r>
              <a:rPr sz="1050" b="1" spc="-40" dirty="0">
                <a:latin typeface="Verdana"/>
                <a:cs typeface="Verdana"/>
              </a:rPr>
              <a:t>Component:</a:t>
            </a:r>
            <a:r>
              <a:rPr sz="1050" b="1" spc="170" dirty="0">
                <a:latin typeface="Verdana"/>
                <a:cs typeface="Verdana"/>
              </a:rPr>
              <a:t> </a:t>
            </a:r>
            <a:r>
              <a:rPr sz="1050" spc="-5" dirty="0">
                <a:latin typeface="Verdana"/>
                <a:cs typeface="Verdana"/>
              </a:rPr>
              <a:t>individual's</a:t>
            </a:r>
            <a:r>
              <a:rPr sz="1050" spc="185" dirty="0">
                <a:latin typeface="Verdana"/>
                <a:cs typeface="Verdana"/>
              </a:rPr>
              <a:t> </a:t>
            </a:r>
            <a:r>
              <a:rPr sz="1050" dirty="0">
                <a:latin typeface="Verdana"/>
                <a:cs typeface="Verdana"/>
              </a:rPr>
              <a:t>behavioral</a:t>
            </a:r>
            <a:r>
              <a:rPr sz="1050" spc="180" dirty="0">
                <a:latin typeface="Verdana"/>
                <a:cs typeface="Verdana"/>
              </a:rPr>
              <a:t> </a:t>
            </a:r>
            <a:r>
              <a:rPr sz="1050" spc="10" dirty="0">
                <a:latin typeface="Verdana"/>
                <a:cs typeface="Verdana"/>
              </a:rPr>
              <a:t>intentions</a:t>
            </a:r>
            <a:r>
              <a:rPr sz="1050" spc="180" dirty="0">
                <a:latin typeface="Verdana"/>
                <a:cs typeface="Verdana"/>
              </a:rPr>
              <a:t> </a:t>
            </a:r>
            <a:r>
              <a:rPr sz="1050" spc="20" dirty="0">
                <a:latin typeface="Verdana"/>
                <a:cs typeface="Verdana"/>
              </a:rPr>
              <a:t>toward</a:t>
            </a:r>
            <a:r>
              <a:rPr sz="1050" spc="185" dirty="0">
                <a:latin typeface="Verdana"/>
                <a:cs typeface="Verdana"/>
              </a:rPr>
              <a:t> </a:t>
            </a:r>
            <a:r>
              <a:rPr sz="1050" spc="20" dirty="0">
                <a:latin typeface="Verdana"/>
                <a:cs typeface="Verdana"/>
              </a:rPr>
              <a:t>the</a:t>
            </a:r>
            <a:r>
              <a:rPr sz="1050" spc="180" dirty="0">
                <a:latin typeface="Verdana"/>
                <a:cs typeface="Verdana"/>
              </a:rPr>
              <a:t> </a:t>
            </a:r>
            <a:r>
              <a:rPr sz="1050" spc="10" dirty="0">
                <a:latin typeface="Verdana"/>
                <a:cs typeface="Verdana"/>
              </a:rPr>
              <a:t>attitude</a:t>
            </a:r>
            <a:r>
              <a:rPr lang="en-US" sz="1050" spc="10" dirty="0">
                <a:latin typeface="Verdana"/>
                <a:cs typeface="Verdana"/>
              </a:rPr>
              <a:t> </a:t>
            </a:r>
            <a:r>
              <a:rPr sz="1050" spc="-20" dirty="0">
                <a:latin typeface="Verdana"/>
                <a:cs typeface="Verdana"/>
              </a:rPr>
              <a:t>object.</a:t>
            </a:r>
            <a:endParaRPr lang="en-US" sz="1050" spc="-105" dirty="0">
              <a:latin typeface="Verdana"/>
              <a:cs typeface="Verdana"/>
            </a:endParaRPr>
          </a:p>
          <a:p>
            <a:pPr marL="12700">
              <a:spcAft>
                <a:spcPts val="300"/>
              </a:spcAft>
            </a:pPr>
            <a:r>
              <a:rPr sz="1050" spc="-90" dirty="0">
                <a:latin typeface="Verdana"/>
                <a:cs typeface="Verdana"/>
              </a:rPr>
              <a:t>-</a:t>
            </a:r>
            <a:r>
              <a:rPr lang="en-US" sz="1050" spc="-90" dirty="0">
                <a:latin typeface="Verdana"/>
                <a:cs typeface="Verdana"/>
              </a:rPr>
              <a:t>  </a:t>
            </a:r>
            <a:r>
              <a:rPr sz="1050" b="1" spc="-35" dirty="0">
                <a:latin typeface="Verdana"/>
                <a:cs typeface="Verdana"/>
              </a:rPr>
              <a:t>Cognitive</a:t>
            </a:r>
            <a:r>
              <a:rPr sz="1050" b="1" spc="-5" dirty="0">
                <a:latin typeface="Verdana"/>
                <a:cs typeface="Verdana"/>
              </a:rPr>
              <a:t> </a:t>
            </a:r>
            <a:r>
              <a:rPr sz="1050" b="1" spc="-40" dirty="0">
                <a:latin typeface="Verdana"/>
                <a:cs typeface="Verdana"/>
              </a:rPr>
              <a:t>Component</a:t>
            </a:r>
            <a:r>
              <a:rPr lang="en-US" sz="1050" b="1" spc="-40" dirty="0">
                <a:latin typeface="Verdana"/>
                <a:cs typeface="Verdana"/>
              </a:rPr>
              <a:t>: </a:t>
            </a:r>
            <a:r>
              <a:rPr sz="1050" dirty="0">
                <a:latin typeface="Verdana"/>
                <a:cs typeface="Verdana"/>
              </a:rPr>
              <a:t>beliefs, thoughts</a:t>
            </a:r>
            <a:r>
              <a:rPr sz="1050" spc="-40" dirty="0">
                <a:latin typeface="Verdana"/>
                <a:cs typeface="Verdana"/>
              </a:rPr>
              <a:t> </a:t>
            </a:r>
            <a:r>
              <a:rPr lang="en-US" sz="1050" spc="-40" dirty="0">
                <a:latin typeface="Verdana"/>
                <a:cs typeface="Verdana"/>
              </a:rPr>
              <a:t>and perceptions </a:t>
            </a:r>
            <a:r>
              <a:rPr sz="1050" spc="15" dirty="0">
                <a:latin typeface="Verdana"/>
                <a:cs typeface="Verdana"/>
              </a:rPr>
              <a:t>that</a:t>
            </a:r>
            <a:r>
              <a:rPr sz="1050" spc="-35" dirty="0">
                <a:latin typeface="Verdana"/>
                <a:cs typeface="Verdana"/>
              </a:rPr>
              <a:t> </a:t>
            </a:r>
            <a:r>
              <a:rPr sz="1050" spc="-15" dirty="0">
                <a:latin typeface="Verdana"/>
                <a:cs typeface="Verdana"/>
              </a:rPr>
              <a:t>a</a:t>
            </a:r>
            <a:r>
              <a:rPr sz="1050" spc="-20" dirty="0">
                <a:latin typeface="Verdana"/>
                <a:cs typeface="Verdana"/>
              </a:rPr>
              <a:t> </a:t>
            </a:r>
            <a:r>
              <a:rPr sz="1050" spc="10" dirty="0">
                <a:latin typeface="Verdana"/>
                <a:cs typeface="Verdana"/>
              </a:rPr>
              <a:t>person</a:t>
            </a:r>
            <a:r>
              <a:rPr sz="1050" spc="-30" dirty="0">
                <a:latin typeface="Verdana"/>
                <a:cs typeface="Verdana"/>
              </a:rPr>
              <a:t> </a:t>
            </a:r>
            <a:r>
              <a:rPr sz="1050" dirty="0">
                <a:latin typeface="Verdana"/>
                <a:cs typeface="Verdana"/>
              </a:rPr>
              <a:t>has</a:t>
            </a:r>
            <a:r>
              <a:rPr sz="1050" spc="-40" dirty="0">
                <a:latin typeface="Verdana"/>
                <a:cs typeface="Verdana"/>
              </a:rPr>
              <a:t> </a:t>
            </a:r>
            <a:r>
              <a:rPr sz="1050" spc="30" dirty="0">
                <a:latin typeface="Verdana"/>
                <a:cs typeface="Verdana"/>
              </a:rPr>
              <a:t>about</a:t>
            </a:r>
            <a:r>
              <a:rPr sz="1050" spc="-40" dirty="0">
                <a:latin typeface="Verdana"/>
                <a:cs typeface="Verdana"/>
              </a:rPr>
              <a:t> </a:t>
            </a:r>
            <a:r>
              <a:rPr sz="1050" spc="20" dirty="0">
                <a:latin typeface="Verdana"/>
                <a:cs typeface="Verdana"/>
              </a:rPr>
              <a:t>the</a:t>
            </a:r>
            <a:r>
              <a:rPr sz="1050" spc="-40" dirty="0">
                <a:latin typeface="Verdana"/>
                <a:cs typeface="Verdana"/>
              </a:rPr>
              <a:t> </a:t>
            </a:r>
            <a:r>
              <a:rPr sz="1050" spc="15" dirty="0">
                <a:latin typeface="Verdana"/>
                <a:cs typeface="Verdana"/>
              </a:rPr>
              <a:t>attitude</a:t>
            </a:r>
            <a:r>
              <a:rPr sz="1050" spc="-25" dirty="0">
                <a:latin typeface="Verdana"/>
                <a:cs typeface="Verdana"/>
              </a:rPr>
              <a:t> </a:t>
            </a:r>
            <a:r>
              <a:rPr sz="1050" spc="-20" dirty="0">
                <a:latin typeface="Verdana"/>
                <a:cs typeface="Verdana"/>
              </a:rPr>
              <a:t>object. </a:t>
            </a:r>
            <a:endParaRPr sz="1050" dirty="0">
              <a:latin typeface="Verdana"/>
              <a:cs typeface="Verdana"/>
            </a:endParaRPr>
          </a:p>
          <a:p>
            <a:pPr>
              <a:spcBef>
                <a:spcPts val="40"/>
              </a:spcBef>
              <a:spcAft>
                <a:spcPts val="300"/>
              </a:spcAft>
            </a:pPr>
            <a:endParaRPr sz="1050" dirty="0">
              <a:latin typeface="Verdana"/>
              <a:cs typeface="Verdana"/>
            </a:endParaRPr>
          </a:p>
          <a:p>
            <a:pPr marL="12065">
              <a:spcAft>
                <a:spcPts val="300"/>
              </a:spcAft>
              <a:tabLst>
                <a:tab pos="153669" algn="l"/>
              </a:tabLst>
            </a:pPr>
            <a:endParaRPr lang="en-US" sz="1050" spc="-40" dirty="0">
              <a:latin typeface="Verdana"/>
              <a:cs typeface="Verdana"/>
            </a:endParaRPr>
          </a:p>
          <a:p>
            <a:pPr marL="12700">
              <a:spcBef>
                <a:spcPts val="5"/>
              </a:spcBef>
              <a:spcAft>
                <a:spcPts val="300"/>
              </a:spcAft>
            </a:pPr>
            <a:r>
              <a:rPr lang="en-US" sz="1050" b="1" u="sng" spc="-45" dirty="0">
                <a:latin typeface="Verdana"/>
                <a:cs typeface="Verdana"/>
              </a:rPr>
              <a:t>4</a:t>
            </a:r>
            <a:r>
              <a:rPr lang="en-US" sz="1050" b="1" u="sng" spc="-120" dirty="0">
                <a:latin typeface="Verdana"/>
                <a:cs typeface="Verdana"/>
              </a:rPr>
              <a:t>.</a:t>
            </a:r>
            <a:r>
              <a:rPr lang="en-US" sz="1050" b="1" u="sng" spc="-80" dirty="0">
                <a:latin typeface="Verdana"/>
                <a:cs typeface="Verdana"/>
              </a:rPr>
              <a:t> </a:t>
            </a:r>
            <a:r>
              <a:rPr lang="en-US" sz="1050" b="1" u="sng" spc="10" dirty="0">
                <a:latin typeface="Verdana"/>
                <a:cs typeface="Verdana"/>
              </a:rPr>
              <a:t>M</a:t>
            </a:r>
            <a:r>
              <a:rPr lang="en-US" sz="1050" b="1" u="sng" spc="-45" dirty="0">
                <a:latin typeface="Verdana"/>
                <a:cs typeface="Verdana"/>
              </a:rPr>
              <a:t>u</a:t>
            </a:r>
            <a:r>
              <a:rPr lang="en-US" sz="1050" b="1" u="sng" spc="-40" dirty="0">
                <a:latin typeface="Verdana"/>
                <a:cs typeface="Verdana"/>
              </a:rPr>
              <a:t>lt</a:t>
            </a:r>
            <a:r>
              <a:rPr lang="en-US" sz="1050" b="1" u="sng" spc="-55" dirty="0">
                <a:latin typeface="Verdana"/>
                <a:cs typeface="Verdana"/>
              </a:rPr>
              <a:t>i</a:t>
            </a:r>
            <a:r>
              <a:rPr lang="en-US" sz="1050" b="1" u="sng" spc="-125" dirty="0">
                <a:latin typeface="Verdana"/>
                <a:cs typeface="Verdana"/>
              </a:rPr>
              <a:t>-</a:t>
            </a:r>
            <a:r>
              <a:rPr lang="en-US" sz="1050" b="1" u="sng" spc="-25" dirty="0">
                <a:latin typeface="Verdana"/>
                <a:cs typeface="Verdana"/>
              </a:rPr>
              <a:t>Att</a:t>
            </a:r>
            <a:r>
              <a:rPr lang="en-US" sz="1050" b="1" u="sng" spc="-75" dirty="0">
                <a:latin typeface="Verdana"/>
                <a:cs typeface="Verdana"/>
              </a:rPr>
              <a:t>r</a:t>
            </a:r>
            <a:r>
              <a:rPr lang="en-US" sz="1050" b="1" u="sng" spc="-20" dirty="0">
                <a:latin typeface="Verdana"/>
                <a:cs typeface="Verdana"/>
              </a:rPr>
              <a:t>i</a:t>
            </a:r>
            <a:r>
              <a:rPr lang="en-US" sz="1050" b="1" u="sng" spc="-40" dirty="0">
                <a:latin typeface="Verdana"/>
                <a:cs typeface="Verdana"/>
              </a:rPr>
              <a:t>b</a:t>
            </a:r>
            <a:r>
              <a:rPr lang="en-US" sz="1050" b="1" u="sng" spc="-45" dirty="0">
                <a:latin typeface="Verdana"/>
                <a:cs typeface="Verdana"/>
              </a:rPr>
              <a:t>u</a:t>
            </a:r>
            <a:r>
              <a:rPr lang="en-US" sz="1050" b="1" u="sng" spc="-25" dirty="0">
                <a:latin typeface="Verdana"/>
                <a:cs typeface="Verdana"/>
              </a:rPr>
              <a:t>t</a:t>
            </a:r>
            <a:r>
              <a:rPr lang="en-US" sz="1050" b="1" u="sng" spc="-40" dirty="0">
                <a:latin typeface="Verdana"/>
                <a:cs typeface="Verdana"/>
              </a:rPr>
              <a:t>e</a:t>
            </a:r>
            <a:r>
              <a:rPr lang="en-US" sz="1050" b="1" u="sng" spc="-55" dirty="0">
                <a:latin typeface="Verdana"/>
                <a:cs typeface="Verdana"/>
              </a:rPr>
              <a:t> </a:t>
            </a:r>
            <a:r>
              <a:rPr lang="en-US" sz="1050" b="1" u="sng" spc="5" dirty="0">
                <a:latin typeface="Verdana"/>
                <a:cs typeface="Verdana"/>
              </a:rPr>
              <a:t>M</a:t>
            </a:r>
            <a:r>
              <a:rPr lang="en-US" sz="1050" b="1" u="sng" spc="-40" dirty="0">
                <a:latin typeface="Verdana"/>
                <a:cs typeface="Verdana"/>
              </a:rPr>
              <a:t>o</a:t>
            </a:r>
            <a:r>
              <a:rPr lang="en-US" sz="1050" b="1" u="sng" spc="-5" dirty="0">
                <a:latin typeface="Verdana"/>
                <a:cs typeface="Verdana"/>
              </a:rPr>
              <a:t>d</a:t>
            </a:r>
            <a:r>
              <a:rPr lang="en-US" sz="1050" b="1" u="sng" spc="-35" dirty="0">
                <a:latin typeface="Verdana"/>
                <a:cs typeface="Verdana"/>
              </a:rPr>
              <a:t>e</a:t>
            </a:r>
            <a:r>
              <a:rPr lang="en-US" sz="1050" b="1" u="sng" spc="-50" dirty="0">
                <a:latin typeface="Verdana"/>
                <a:cs typeface="Verdana"/>
              </a:rPr>
              <a:t>l</a:t>
            </a:r>
            <a:r>
              <a:rPr lang="en-US" sz="1050" b="1" u="sng" spc="-70" dirty="0">
                <a:latin typeface="Verdana"/>
                <a:cs typeface="Verdana"/>
              </a:rPr>
              <a:t>s</a:t>
            </a:r>
            <a:r>
              <a:rPr lang="en-US" sz="1050" b="1" u="sng" spc="-170" dirty="0">
                <a:latin typeface="Verdana"/>
                <a:cs typeface="Verdana"/>
              </a:rPr>
              <a:t>:</a:t>
            </a:r>
            <a:endParaRPr lang="en-US" sz="1050" u="sng" dirty="0">
              <a:latin typeface="Verdana"/>
              <a:cs typeface="Verdana"/>
            </a:endParaRPr>
          </a:p>
          <a:p>
            <a:pPr marL="12700" marR="6985">
              <a:spcAft>
                <a:spcPts val="300"/>
              </a:spcAft>
              <a:buChar char="-"/>
              <a:tabLst>
                <a:tab pos="113663" algn="l"/>
              </a:tabLst>
            </a:pPr>
            <a:r>
              <a:rPr lang="en-US" sz="1050" b="1" spc="-50" dirty="0">
                <a:latin typeface="Verdana"/>
                <a:cs typeface="Verdana"/>
              </a:rPr>
              <a:t>Fishbein's</a:t>
            </a:r>
            <a:r>
              <a:rPr lang="en-US" sz="1050" b="1" spc="-55" dirty="0">
                <a:latin typeface="Verdana"/>
                <a:cs typeface="Verdana"/>
              </a:rPr>
              <a:t> </a:t>
            </a:r>
            <a:r>
              <a:rPr lang="en-US" sz="1050" b="1" spc="-50" dirty="0">
                <a:latin typeface="Verdana"/>
                <a:cs typeface="Verdana"/>
              </a:rPr>
              <a:t>Model:</a:t>
            </a:r>
            <a:r>
              <a:rPr lang="en-US" sz="1050" b="1" spc="-70" dirty="0">
                <a:latin typeface="Verdana"/>
                <a:cs typeface="Verdana"/>
              </a:rPr>
              <a:t> </a:t>
            </a:r>
            <a:r>
              <a:rPr lang="en-US" sz="1050" spc="-25" dirty="0">
                <a:latin typeface="Verdana"/>
                <a:cs typeface="Verdana"/>
              </a:rPr>
              <a:t>Assesses</a:t>
            </a:r>
            <a:r>
              <a:rPr lang="en-US" sz="1050" spc="-85" dirty="0">
                <a:latin typeface="Verdana"/>
                <a:cs typeface="Verdana"/>
              </a:rPr>
              <a:t> </a:t>
            </a:r>
            <a:r>
              <a:rPr lang="en-US" sz="1050" spc="10" dirty="0">
                <a:latin typeface="Verdana"/>
                <a:cs typeface="Verdana"/>
              </a:rPr>
              <a:t>attitudes</a:t>
            </a:r>
            <a:r>
              <a:rPr lang="en-US" sz="1050" spc="-80" dirty="0">
                <a:latin typeface="Verdana"/>
                <a:cs typeface="Verdana"/>
              </a:rPr>
              <a:t> </a:t>
            </a:r>
            <a:r>
              <a:rPr lang="en-US" sz="1050" spc="15" dirty="0">
                <a:latin typeface="Verdana"/>
                <a:cs typeface="Verdana"/>
              </a:rPr>
              <a:t>based</a:t>
            </a:r>
            <a:r>
              <a:rPr lang="en-US" sz="1050" spc="-75" dirty="0">
                <a:latin typeface="Verdana"/>
                <a:cs typeface="Verdana"/>
              </a:rPr>
              <a:t> </a:t>
            </a:r>
            <a:r>
              <a:rPr lang="en-US" sz="1050" spc="30" dirty="0">
                <a:latin typeface="Verdana"/>
                <a:cs typeface="Verdana"/>
              </a:rPr>
              <a:t>on</a:t>
            </a:r>
            <a:r>
              <a:rPr lang="en-US" sz="1050" spc="-75" dirty="0">
                <a:latin typeface="Verdana"/>
                <a:cs typeface="Verdana"/>
              </a:rPr>
              <a:t> </a:t>
            </a:r>
            <a:r>
              <a:rPr lang="en-US" sz="1050" spc="20" dirty="0">
                <a:latin typeface="Verdana"/>
                <a:cs typeface="Verdana"/>
              </a:rPr>
              <a:t>the</a:t>
            </a:r>
            <a:r>
              <a:rPr lang="en-US" sz="1050" spc="-85" dirty="0">
                <a:latin typeface="Verdana"/>
                <a:cs typeface="Verdana"/>
              </a:rPr>
              <a:t> </a:t>
            </a:r>
            <a:r>
              <a:rPr lang="en-US" sz="1050" dirty="0">
                <a:latin typeface="Verdana"/>
                <a:cs typeface="Verdana"/>
              </a:rPr>
              <a:t>evaluation</a:t>
            </a:r>
            <a:r>
              <a:rPr lang="en-US" sz="1050" spc="-70" dirty="0">
                <a:latin typeface="Verdana"/>
                <a:cs typeface="Verdana"/>
              </a:rPr>
              <a:t> </a:t>
            </a:r>
            <a:r>
              <a:rPr lang="en-US" sz="1050" dirty="0">
                <a:latin typeface="Verdana"/>
                <a:cs typeface="Verdana"/>
              </a:rPr>
              <a:t>of</a:t>
            </a:r>
            <a:r>
              <a:rPr lang="en-US" sz="1050" spc="-80" dirty="0">
                <a:latin typeface="Verdana"/>
                <a:cs typeface="Verdana"/>
              </a:rPr>
              <a:t> </a:t>
            </a:r>
            <a:r>
              <a:rPr lang="en-US" sz="1050" spc="25" dirty="0">
                <a:latin typeface="Verdana"/>
                <a:cs typeface="Verdana"/>
              </a:rPr>
              <a:t>multiple</a:t>
            </a:r>
            <a:r>
              <a:rPr lang="en-US" sz="1050" spc="-80" dirty="0">
                <a:latin typeface="Verdana"/>
                <a:cs typeface="Verdana"/>
              </a:rPr>
              <a:t> </a:t>
            </a:r>
            <a:r>
              <a:rPr lang="en-US" sz="1050" spc="5" dirty="0">
                <a:latin typeface="Verdana"/>
                <a:cs typeface="Verdana"/>
              </a:rPr>
              <a:t>attributes</a:t>
            </a:r>
            <a:r>
              <a:rPr lang="en-US" sz="1050" spc="-90" dirty="0">
                <a:latin typeface="Verdana"/>
                <a:cs typeface="Verdana"/>
              </a:rPr>
              <a:t> </a:t>
            </a:r>
            <a:r>
              <a:rPr lang="en-US" sz="1050" dirty="0">
                <a:latin typeface="Verdana"/>
                <a:cs typeface="Verdana"/>
              </a:rPr>
              <a:t>associated</a:t>
            </a:r>
            <a:r>
              <a:rPr lang="en-US" sz="1050" spc="-70" dirty="0">
                <a:latin typeface="Verdana"/>
                <a:cs typeface="Verdana"/>
              </a:rPr>
              <a:t> </a:t>
            </a:r>
            <a:r>
              <a:rPr lang="en-US" sz="1050" spc="25" dirty="0">
                <a:latin typeface="Verdana"/>
                <a:cs typeface="Verdana"/>
              </a:rPr>
              <a:t>with</a:t>
            </a:r>
            <a:r>
              <a:rPr lang="en-US" sz="1050" spc="-75" dirty="0">
                <a:latin typeface="Verdana"/>
                <a:cs typeface="Verdana"/>
              </a:rPr>
              <a:t> </a:t>
            </a:r>
            <a:r>
              <a:rPr lang="en-US" sz="1050" spc="25" dirty="0">
                <a:latin typeface="Verdana"/>
                <a:cs typeface="Verdana"/>
              </a:rPr>
              <a:t>an</a:t>
            </a:r>
            <a:r>
              <a:rPr lang="en-US" sz="1050" spc="-75" dirty="0">
                <a:latin typeface="Verdana"/>
                <a:cs typeface="Verdana"/>
              </a:rPr>
              <a:t> </a:t>
            </a:r>
            <a:r>
              <a:rPr lang="en-US" sz="1050" spc="-20" dirty="0">
                <a:latin typeface="Verdana"/>
                <a:cs typeface="Verdana"/>
              </a:rPr>
              <a:t>object</a:t>
            </a:r>
          </a:p>
          <a:p>
            <a:pPr marL="12700" marR="6985">
              <a:spcAft>
                <a:spcPts val="300"/>
              </a:spcAft>
              <a:buChar char="-"/>
              <a:tabLst>
                <a:tab pos="113663" algn="l"/>
              </a:tabLst>
            </a:pPr>
            <a:r>
              <a:rPr lang="en-US" sz="1050" b="1" spc="-55" dirty="0">
                <a:latin typeface="Verdana"/>
                <a:cs typeface="Verdana"/>
              </a:rPr>
              <a:t>Theory</a:t>
            </a:r>
            <a:r>
              <a:rPr lang="en-US" sz="1050" b="1" spc="150" dirty="0">
                <a:latin typeface="Verdana"/>
                <a:cs typeface="Verdana"/>
              </a:rPr>
              <a:t> </a:t>
            </a:r>
            <a:r>
              <a:rPr lang="en-US" sz="1050" b="1" spc="-40" dirty="0">
                <a:latin typeface="Verdana"/>
                <a:cs typeface="Verdana"/>
              </a:rPr>
              <a:t>of</a:t>
            </a:r>
            <a:r>
              <a:rPr lang="en-US" sz="1050" b="1" spc="140" dirty="0">
                <a:latin typeface="Verdana"/>
                <a:cs typeface="Verdana"/>
              </a:rPr>
              <a:t> </a:t>
            </a:r>
            <a:r>
              <a:rPr lang="en-US" sz="1050" b="1" spc="-45" dirty="0">
                <a:latin typeface="Verdana"/>
                <a:cs typeface="Verdana"/>
              </a:rPr>
              <a:t>Reasoned</a:t>
            </a:r>
            <a:r>
              <a:rPr lang="en-US" sz="1050" b="1" spc="160" dirty="0">
                <a:latin typeface="Verdana"/>
                <a:cs typeface="Verdana"/>
              </a:rPr>
              <a:t> </a:t>
            </a:r>
            <a:r>
              <a:rPr lang="en-US" sz="1050" b="1" spc="-25" dirty="0">
                <a:latin typeface="Verdana"/>
                <a:cs typeface="Verdana"/>
              </a:rPr>
              <a:t>Action</a:t>
            </a:r>
            <a:r>
              <a:rPr lang="en-US" sz="1050" b="1" spc="165" dirty="0">
                <a:latin typeface="Verdana"/>
                <a:cs typeface="Verdana"/>
              </a:rPr>
              <a:t> </a:t>
            </a:r>
            <a:r>
              <a:rPr lang="en-US" sz="1050" b="1" spc="-130" dirty="0">
                <a:latin typeface="Verdana"/>
                <a:cs typeface="Verdana"/>
              </a:rPr>
              <a:t>(TRA):</a:t>
            </a:r>
            <a:r>
              <a:rPr lang="en-US" sz="1050" b="1" spc="145" dirty="0">
                <a:latin typeface="Verdana"/>
                <a:cs typeface="Verdana"/>
              </a:rPr>
              <a:t> </a:t>
            </a:r>
            <a:r>
              <a:rPr lang="en-US" sz="1050" dirty="0">
                <a:latin typeface="Verdana"/>
                <a:cs typeface="Verdana"/>
              </a:rPr>
              <a:t>extension</a:t>
            </a:r>
            <a:r>
              <a:rPr lang="en-US" sz="1050" spc="145" dirty="0">
                <a:latin typeface="Verdana"/>
                <a:cs typeface="Verdana"/>
              </a:rPr>
              <a:t> </a:t>
            </a:r>
            <a:r>
              <a:rPr lang="en-US" sz="1050" spc="10" dirty="0">
                <a:latin typeface="Verdana"/>
                <a:cs typeface="Verdana"/>
              </a:rPr>
              <a:t>of</a:t>
            </a:r>
            <a:r>
              <a:rPr lang="en-US" sz="1050" spc="135" dirty="0">
                <a:latin typeface="Verdana"/>
                <a:cs typeface="Verdana"/>
              </a:rPr>
              <a:t> </a:t>
            </a:r>
            <a:r>
              <a:rPr lang="en-US" sz="1050" spc="5" dirty="0">
                <a:latin typeface="Verdana"/>
                <a:cs typeface="Verdana"/>
              </a:rPr>
              <a:t>Fishbein's</a:t>
            </a:r>
            <a:r>
              <a:rPr lang="en-US" sz="1050" spc="160" dirty="0">
                <a:latin typeface="Verdana"/>
                <a:cs typeface="Verdana"/>
              </a:rPr>
              <a:t> </a:t>
            </a:r>
            <a:r>
              <a:rPr lang="en-US" sz="1050" spc="40" dirty="0">
                <a:latin typeface="Verdana"/>
                <a:cs typeface="Verdana"/>
              </a:rPr>
              <a:t>model</a:t>
            </a:r>
            <a:r>
              <a:rPr lang="en-US" sz="1050" spc="150" dirty="0">
                <a:latin typeface="Verdana"/>
                <a:cs typeface="Verdana"/>
              </a:rPr>
              <a:t>, </a:t>
            </a:r>
            <a:r>
              <a:rPr lang="en-US" sz="1050" spc="20" dirty="0">
                <a:latin typeface="Verdana"/>
                <a:cs typeface="Verdana"/>
              </a:rPr>
              <a:t>emphasizing</a:t>
            </a:r>
            <a:r>
              <a:rPr lang="en-US" sz="1050" spc="-85" dirty="0">
                <a:latin typeface="Verdana"/>
                <a:cs typeface="Verdana"/>
              </a:rPr>
              <a:t> </a:t>
            </a:r>
            <a:r>
              <a:rPr lang="en-US" sz="1050" spc="20" dirty="0">
                <a:latin typeface="Verdana"/>
                <a:cs typeface="Verdana"/>
              </a:rPr>
              <a:t>the</a:t>
            </a:r>
            <a:r>
              <a:rPr lang="en-US" sz="1050" spc="-110" dirty="0">
                <a:latin typeface="Verdana"/>
                <a:cs typeface="Verdana"/>
              </a:rPr>
              <a:t> </a:t>
            </a:r>
            <a:r>
              <a:rPr lang="en-US" sz="1050" spc="15" dirty="0">
                <a:latin typeface="Verdana"/>
                <a:cs typeface="Verdana"/>
              </a:rPr>
              <a:t>influence</a:t>
            </a:r>
            <a:r>
              <a:rPr lang="en-US" sz="1050" spc="-60" dirty="0">
                <a:latin typeface="Verdana"/>
                <a:cs typeface="Verdana"/>
              </a:rPr>
              <a:t> </a:t>
            </a:r>
            <a:r>
              <a:rPr lang="en-US" sz="1050" spc="-5" dirty="0">
                <a:latin typeface="Verdana"/>
                <a:cs typeface="Verdana"/>
              </a:rPr>
              <a:t>of</a:t>
            </a:r>
            <a:r>
              <a:rPr lang="en-US" sz="1050" spc="-110" dirty="0">
                <a:latin typeface="Verdana"/>
                <a:cs typeface="Verdana"/>
              </a:rPr>
              <a:t> </a:t>
            </a:r>
            <a:r>
              <a:rPr lang="en-US" sz="1050" spc="-5" dirty="0">
                <a:latin typeface="Verdana"/>
                <a:cs typeface="Verdana"/>
              </a:rPr>
              <a:t>social</a:t>
            </a:r>
            <a:r>
              <a:rPr lang="en-US" sz="1050" spc="-70" dirty="0">
                <a:latin typeface="Verdana"/>
                <a:cs typeface="Verdana"/>
              </a:rPr>
              <a:t> </a:t>
            </a:r>
            <a:r>
              <a:rPr lang="en-US" sz="1050" spc="-5" dirty="0">
                <a:latin typeface="Verdana"/>
                <a:cs typeface="Verdana"/>
              </a:rPr>
              <a:t>factors</a:t>
            </a:r>
            <a:r>
              <a:rPr lang="en-US" sz="1050" spc="-90" dirty="0">
                <a:latin typeface="Verdana"/>
                <a:cs typeface="Verdana"/>
              </a:rPr>
              <a:t> </a:t>
            </a:r>
            <a:r>
              <a:rPr lang="en-US" sz="1050" spc="30" dirty="0">
                <a:latin typeface="Verdana"/>
                <a:cs typeface="Verdana"/>
              </a:rPr>
              <a:t>on</a:t>
            </a:r>
            <a:r>
              <a:rPr lang="en-US" sz="1050" spc="-110" dirty="0">
                <a:latin typeface="Verdana"/>
                <a:cs typeface="Verdana"/>
              </a:rPr>
              <a:t> </a:t>
            </a:r>
            <a:r>
              <a:rPr lang="en-US" sz="1050" dirty="0">
                <a:latin typeface="Verdana"/>
                <a:cs typeface="Verdana"/>
              </a:rPr>
              <a:t>behavioral</a:t>
            </a:r>
            <a:r>
              <a:rPr lang="en-US" sz="1050" spc="-114" dirty="0">
                <a:latin typeface="Verdana"/>
                <a:cs typeface="Verdana"/>
              </a:rPr>
              <a:t> </a:t>
            </a:r>
            <a:r>
              <a:rPr lang="en-US" sz="1050" spc="-10" dirty="0">
                <a:latin typeface="Verdana"/>
                <a:cs typeface="Verdana"/>
              </a:rPr>
              <a:t>intentions.</a:t>
            </a:r>
          </a:p>
          <a:p>
            <a:pPr marL="12700" marR="6985">
              <a:spcAft>
                <a:spcPts val="300"/>
              </a:spcAft>
              <a:buChar char="-"/>
              <a:tabLst>
                <a:tab pos="113663" algn="l"/>
              </a:tabLst>
            </a:pPr>
            <a:endParaRPr lang="en-US" sz="1050" dirty="0">
              <a:latin typeface="Verdana"/>
              <a:cs typeface="Verdana"/>
            </a:endParaRPr>
          </a:p>
          <a:p>
            <a:pPr marL="12700">
              <a:spcBef>
                <a:spcPts val="5"/>
              </a:spcBef>
              <a:spcAft>
                <a:spcPts val="300"/>
              </a:spcAft>
            </a:pPr>
            <a:r>
              <a:rPr lang="en-US" sz="1050" b="1" u="sng" spc="-135" dirty="0">
                <a:latin typeface="Verdana"/>
                <a:cs typeface="Verdana"/>
              </a:rPr>
              <a:t>5</a:t>
            </a:r>
            <a:r>
              <a:rPr lang="en-US" sz="1050" b="1" u="sng" spc="-120" dirty="0">
                <a:latin typeface="Verdana"/>
                <a:cs typeface="Verdana"/>
              </a:rPr>
              <a:t>.</a:t>
            </a:r>
            <a:r>
              <a:rPr lang="en-US" sz="1050" b="1" u="sng" spc="-80" dirty="0">
                <a:latin typeface="Verdana"/>
                <a:cs typeface="Verdana"/>
              </a:rPr>
              <a:t> </a:t>
            </a:r>
            <a:r>
              <a:rPr lang="en-US" sz="1050" b="1" u="sng" spc="15" dirty="0">
                <a:latin typeface="Verdana"/>
                <a:cs typeface="Verdana"/>
              </a:rPr>
              <a:t>C</a:t>
            </a:r>
            <a:r>
              <a:rPr lang="en-US" sz="1050" b="1" u="sng" spc="-35" dirty="0">
                <a:latin typeface="Verdana"/>
                <a:cs typeface="Verdana"/>
              </a:rPr>
              <a:t>o</a:t>
            </a:r>
            <a:r>
              <a:rPr lang="en-US" sz="1050" b="1" u="sng" spc="-15" dirty="0">
                <a:latin typeface="Verdana"/>
                <a:cs typeface="Verdana"/>
              </a:rPr>
              <a:t>g</a:t>
            </a:r>
            <a:r>
              <a:rPr lang="en-US" sz="1050" b="1" u="sng" spc="-5" dirty="0">
                <a:latin typeface="Verdana"/>
                <a:cs typeface="Verdana"/>
              </a:rPr>
              <a:t>n</a:t>
            </a:r>
            <a:r>
              <a:rPr lang="en-US" sz="1050" b="1" u="sng" spc="-40" dirty="0">
                <a:latin typeface="Verdana"/>
                <a:cs typeface="Verdana"/>
              </a:rPr>
              <a:t>it</a:t>
            </a:r>
            <a:r>
              <a:rPr lang="en-US" sz="1050" b="1" u="sng" spc="-60" dirty="0">
                <a:latin typeface="Verdana"/>
                <a:cs typeface="Verdana"/>
              </a:rPr>
              <a:t>iv</a:t>
            </a:r>
            <a:r>
              <a:rPr lang="en-US" sz="1050" b="1" u="sng" spc="-40" dirty="0">
                <a:latin typeface="Verdana"/>
                <a:cs typeface="Verdana"/>
              </a:rPr>
              <a:t>e</a:t>
            </a:r>
            <a:r>
              <a:rPr lang="en-US" sz="1050" b="1" u="sng" spc="-114" dirty="0">
                <a:latin typeface="Verdana"/>
                <a:cs typeface="Verdana"/>
              </a:rPr>
              <a:t> </a:t>
            </a:r>
            <a:r>
              <a:rPr lang="en-US" sz="1050" b="1" u="sng" spc="-15" dirty="0">
                <a:latin typeface="Verdana"/>
                <a:cs typeface="Verdana"/>
              </a:rPr>
              <a:t>D</a:t>
            </a:r>
            <a:r>
              <a:rPr lang="en-US" sz="1050" b="1" u="sng" spc="-50" dirty="0">
                <a:latin typeface="Verdana"/>
                <a:cs typeface="Verdana"/>
              </a:rPr>
              <a:t>i</a:t>
            </a:r>
            <a:r>
              <a:rPr lang="en-US" sz="1050" b="1" u="sng" spc="-75" dirty="0">
                <a:latin typeface="Verdana"/>
                <a:cs typeface="Verdana"/>
              </a:rPr>
              <a:t>s</a:t>
            </a:r>
            <a:r>
              <a:rPr lang="en-US" sz="1050" b="1" u="sng" spc="-70" dirty="0">
                <a:latin typeface="Verdana"/>
                <a:cs typeface="Verdana"/>
              </a:rPr>
              <a:t>s</a:t>
            </a:r>
            <a:r>
              <a:rPr lang="en-US" sz="1050" b="1" u="sng" spc="-40" dirty="0">
                <a:latin typeface="Verdana"/>
                <a:cs typeface="Verdana"/>
              </a:rPr>
              <a:t>o</a:t>
            </a:r>
            <a:r>
              <a:rPr lang="en-US" sz="1050" b="1" u="sng" spc="-25" dirty="0">
                <a:latin typeface="Verdana"/>
                <a:cs typeface="Verdana"/>
              </a:rPr>
              <a:t>n</a:t>
            </a:r>
            <a:r>
              <a:rPr lang="en-US" sz="1050" b="1" u="sng" spc="-65" dirty="0">
                <a:latin typeface="Verdana"/>
                <a:cs typeface="Verdana"/>
              </a:rPr>
              <a:t>a</a:t>
            </a:r>
            <a:r>
              <a:rPr lang="en-US" sz="1050" b="1" u="sng" spc="-25" dirty="0">
                <a:latin typeface="Verdana"/>
                <a:cs typeface="Verdana"/>
              </a:rPr>
              <a:t>n</a:t>
            </a:r>
            <a:r>
              <a:rPr lang="en-US" sz="1050" b="1" u="sng" spc="5" dirty="0">
                <a:latin typeface="Verdana"/>
                <a:cs typeface="Verdana"/>
              </a:rPr>
              <a:t>c</a:t>
            </a:r>
            <a:r>
              <a:rPr lang="en-US" sz="1050" b="1" u="sng" spc="-20" dirty="0">
                <a:latin typeface="Verdana"/>
                <a:cs typeface="Verdana"/>
              </a:rPr>
              <a:t>e</a:t>
            </a:r>
            <a:r>
              <a:rPr lang="en-US" sz="1050" b="1" u="sng" spc="-170" dirty="0">
                <a:latin typeface="Verdana"/>
                <a:cs typeface="Verdana"/>
              </a:rPr>
              <a:t>: </a:t>
            </a:r>
            <a:r>
              <a:rPr lang="en-US" sz="1050" spc="30" dirty="0">
                <a:latin typeface="Verdana"/>
                <a:cs typeface="Verdana"/>
              </a:rPr>
              <a:t>the</a:t>
            </a:r>
            <a:r>
              <a:rPr lang="en-US" sz="1050" spc="160" dirty="0">
                <a:latin typeface="Verdana"/>
                <a:cs typeface="Verdana"/>
              </a:rPr>
              <a:t> </a:t>
            </a:r>
            <a:r>
              <a:rPr lang="en-US" sz="1050" spc="15" dirty="0">
                <a:latin typeface="Verdana"/>
                <a:cs typeface="Verdana"/>
              </a:rPr>
              <a:t>discomfort</a:t>
            </a:r>
            <a:r>
              <a:rPr lang="en-US" sz="1050" spc="160" dirty="0">
                <a:latin typeface="Verdana"/>
                <a:cs typeface="Verdana"/>
              </a:rPr>
              <a:t>/</a:t>
            </a:r>
            <a:r>
              <a:rPr lang="en-US" sz="1050" spc="10" dirty="0">
                <a:latin typeface="Verdana"/>
                <a:cs typeface="Verdana"/>
              </a:rPr>
              <a:t>tension</a:t>
            </a:r>
            <a:r>
              <a:rPr lang="en-US" sz="1050" spc="175" dirty="0">
                <a:latin typeface="Verdana"/>
                <a:cs typeface="Verdana"/>
              </a:rPr>
              <a:t> </a:t>
            </a:r>
            <a:r>
              <a:rPr lang="en-US" sz="1050" spc="15" dirty="0">
                <a:latin typeface="Verdana"/>
                <a:cs typeface="Verdana"/>
              </a:rPr>
              <a:t>that</a:t>
            </a:r>
            <a:r>
              <a:rPr lang="en-US" sz="1050" spc="160" dirty="0">
                <a:latin typeface="Verdana"/>
                <a:cs typeface="Verdana"/>
              </a:rPr>
              <a:t> </a:t>
            </a:r>
            <a:r>
              <a:rPr lang="en-US" sz="1050" spc="-25" dirty="0">
                <a:latin typeface="Verdana"/>
                <a:cs typeface="Verdana"/>
              </a:rPr>
              <a:t>arises</a:t>
            </a:r>
            <a:r>
              <a:rPr lang="en-US" sz="1050" spc="160" dirty="0">
                <a:latin typeface="Verdana"/>
                <a:cs typeface="Verdana"/>
              </a:rPr>
              <a:t> </a:t>
            </a:r>
            <a:r>
              <a:rPr lang="en-US" sz="1050" spc="45" dirty="0">
                <a:latin typeface="Verdana"/>
                <a:cs typeface="Verdana"/>
              </a:rPr>
              <a:t>when</a:t>
            </a:r>
            <a:r>
              <a:rPr lang="en-US" sz="1050" spc="170" dirty="0">
                <a:latin typeface="Verdana"/>
                <a:cs typeface="Verdana"/>
              </a:rPr>
              <a:t> </a:t>
            </a:r>
            <a:r>
              <a:rPr lang="en-US" sz="1050" spc="5" dirty="0">
                <a:latin typeface="Verdana"/>
                <a:cs typeface="Verdana"/>
              </a:rPr>
              <a:t>individuals</a:t>
            </a:r>
            <a:r>
              <a:rPr lang="en-US" sz="1050" spc="150" dirty="0">
                <a:latin typeface="Verdana"/>
                <a:cs typeface="Verdana"/>
              </a:rPr>
              <a:t> </a:t>
            </a:r>
            <a:r>
              <a:rPr lang="en-US" sz="1050" spc="25" dirty="0">
                <a:latin typeface="Verdana"/>
                <a:cs typeface="Verdana"/>
              </a:rPr>
              <a:t>hold</a:t>
            </a:r>
            <a:r>
              <a:rPr lang="en-US" sz="1050" spc="165" dirty="0">
                <a:latin typeface="Verdana"/>
                <a:cs typeface="Verdana"/>
              </a:rPr>
              <a:t> </a:t>
            </a:r>
            <a:r>
              <a:rPr lang="en-US" sz="1050" spc="20" dirty="0">
                <a:latin typeface="Verdana"/>
                <a:cs typeface="Verdana"/>
              </a:rPr>
              <a:t>conflicting </a:t>
            </a:r>
            <a:r>
              <a:rPr lang="en-US" sz="1050" spc="25" dirty="0">
                <a:latin typeface="Verdana"/>
                <a:cs typeface="Verdana"/>
              </a:rPr>
              <a:t>be</a:t>
            </a:r>
            <a:r>
              <a:rPr lang="en-US" sz="1050" spc="-5" dirty="0">
                <a:latin typeface="Verdana"/>
                <a:cs typeface="Verdana"/>
              </a:rPr>
              <a:t>l</a:t>
            </a:r>
            <a:r>
              <a:rPr lang="en-US" sz="1050" spc="-25" dirty="0">
                <a:latin typeface="Verdana"/>
                <a:cs typeface="Verdana"/>
              </a:rPr>
              <a:t>i</a:t>
            </a:r>
            <a:r>
              <a:rPr lang="en-US" sz="1050" spc="5" dirty="0">
                <a:latin typeface="Verdana"/>
                <a:cs typeface="Verdana"/>
              </a:rPr>
              <a:t>e</a:t>
            </a:r>
            <a:r>
              <a:rPr lang="en-US" sz="1050" spc="-25" dirty="0">
                <a:latin typeface="Verdana"/>
                <a:cs typeface="Verdana"/>
              </a:rPr>
              <a:t>f</a:t>
            </a:r>
            <a:r>
              <a:rPr lang="en-US" sz="1050" spc="-45" dirty="0">
                <a:latin typeface="Verdana"/>
                <a:cs typeface="Verdana"/>
              </a:rPr>
              <a:t>s</a:t>
            </a:r>
            <a:r>
              <a:rPr lang="en-US" sz="1050" spc="-185" dirty="0">
                <a:latin typeface="Verdana"/>
                <a:cs typeface="Verdana"/>
              </a:rPr>
              <a:t>,</a:t>
            </a:r>
            <a:r>
              <a:rPr lang="en-US" sz="1050" spc="-75" dirty="0">
                <a:latin typeface="Verdana"/>
                <a:cs typeface="Verdana"/>
              </a:rPr>
              <a:t> </a:t>
            </a:r>
            <a:r>
              <a:rPr lang="en-US" sz="1050" spc="-5" dirty="0">
                <a:latin typeface="Verdana"/>
                <a:cs typeface="Verdana"/>
              </a:rPr>
              <a:t>a</a:t>
            </a:r>
            <a:r>
              <a:rPr lang="en-US" sz="1050" dirty="0">
                <a:latin typeface="Verdana"/>
                <a:cs typeface="Verdana"/>
              </a:rPr>
              <a:t>tt</a:t>
            </a:r>
            <a:r>
              <a:rPr lang="en-US" sz="1050" spc="-25" dirty="0">
                <a:latin typeface="Verdana"/>
                <a:cs typeface="Verdana"/>
              </a:rPr>
              <a:t>i</a:t>
            </a:r>
            <a:r>
              <a:rPr lang="en-US" sz="1050" dirty="0">
                <a:latin typeface="Verdana"/>
                <a:cs typeface="Verdana"/>
              </a:rPr>
              <a:t>t</a:t>
            </a:r>
            <a:r>
              <a:rPr lang="en-US" sz="1050" spc="50" dirty="0">
                <a:latin typeface="Verdana"/>
                <a:cs typeface="Verdana"/>
              </a:rPr>
              <a:t>u</a:t>
            </a:r>
            <a:r>
              <a:rPr lang="en-US" sz="1050" spc="10" dirty="0">
                <a:latin typeface="Verdana"/>
                <a:cs typeface="Verdana"/>
              </a:rPr>
              <a:t>de</a:t>
            </a:r>
            <a:r>
              <a:rPr lang="en-US" sz="1050" spc="-5" dirty="0">
                <a:latin typeface="Verdana"/>
                <a:cs typeface="Verdana"/>
              </a:rPr>
              <a:t>s</a:t>
            </a:r>
            <a:r>
              <a:rPr lang="en-US" sz="1050" spc="-185" dirty="0">
                <a:latin typeface="Verdana"/>
                <a:cs typeface="Verdana"/>
              </a:rPr>
              <a:t>,</a:t>
            </a:r>
            <a:r>
              <a:rPr lang="en-US" sz="1050" spc="-75" dirty="0">
                <a:latin typeface="Verdana"/>
                <a:cs typeface="Verdana"/>
              </a:rPr>
              <a:t> </a:t>
            </a:r>
            <a:r>
              <a:rPr lang="en-US" sz="1050" spc="-15" dirty="0">
                <a:latin typeface="Verdana"/>
                <a:cs typeface="Verdana"/>
              </a:rPr>
              <a:t>o</a:t>
            </a:r>
            <a:r>
              <a:rPr lang="en-US" sz="1050" spc="-5" dirty="0">
                <a:latin typeface="Verdana"/>
                <a:cs typeface="Verdana"/>
              </a:rPr>
              <a:t>r</a:t>
            </a:r>
            <a:r>
              <a:rPr lang="en-US" sz="1050" spc="-90" dirty="0">
                <a:latin typeface="Verdana"/>
                <a:cs typeface="Verdana"/>
              </a:rPr>
              <a:t> </a:t>
            </a:r>
            <a:r>
              <a:rPr lang="en-US" sz="1050" spc="-40" dirty="0">
                <a:latin typeface="Verdana"/>
                <a:cs typeface="Verdana"/>
              </a:rPr>
              <a:t>v</a:t>
            </a:r>
            <a:r>
              <a:rPr lang="en-US" sz="1050" spc="-35" dirty="0">
                <a:latin typeface="Verdana"/>
                <a:cs typeface="Verdana"/>
              </a:rPr>
              <a:t>a</a:t>
            </a:r>
            <a:r>
              <a:rPr lang="en-US" sz="1050" spc="-25" dirty="0">
                <a:latin typeface="Verdana"/>
                <a:cs typeface="Verdana"/>
              </a:rPr>
              <a:t>l</a:t>
            </a:r>
            <a:r>
              <a:rPr lang="en-US" sz="1050" spc="50" dirty="0">
                <a:latin typeface="Verdana"/>
                <a:cs typeface="Verdana"/>
              </a:rPr>
              <a:t>u</a:t>
            </a:r>
            <a:r>
              <a:rPr lang="en-US" sz="1050" spc="5" dirty="0">
                <a:latin typeface="Verdana"/>
                <a:cs typeface="Verdana"/>
              </a:rPr>
              <a:t>e</a:t>
            </a:r>
            <a:r>
              <a:rPr lang="en-US" sz="1050" spc="-50" dirty="0">
                <a:latin typeface="Verdana"/>
                <a:cs typeface="Verdana"/>
              </a:rPr>
              <a:t>s</a:t>
            </a:r>
            <a:r>
              <a:rPr lang="en-US" sz="1050" spc="-185" dirty="0">
                <a:latin typeface="Verdana"/>
                <a:cs typeface="Verdana"/>
              </a:rPr>
              <a:t>.</a:t>
            </a:r>
            <a:r>
              <a:rPr lang="en-US" sz="1050" dirty="0">
                <a:latin typeface="Verdana"/>
                <a:cs typeface="Verdana"/>
              </a:rPr>
              <a:t>  I</a:t>
            </a:r>
            <a:r>
              <a:rPr lang="en-US" sz="1050" spc="-5" dirty="0">
                <a:latin typeface="Verdana"/>
                <a:cs typeface="Verdana"/>
              </a:rPr>
              <a:t>ndividuals</a:t>
            </a:r>
            <a:r>
              <a:rPr lang="en-US" sz="1050" spc="-15" dirty="0">
                <a:latin typeface="Verdana"/>
                <a:cs typeface="Verdana"/>
              </a:rPr>
              <a:t> </a:t>
            </a:r>
            <a:r>
              <a:rPr lang="en-US" sz="1050" spc="-10" dirty="0">
                <a:latin typeface="Verdana"/>
                <a:cs typeface="Verdana"/>
              </a:rPr>
              <a:t>are</a:t>
            </a:r>
            <a:r>
              <a:rPr lang="en-US" sz="1050" spc="15" dirty="0">
                <a:latin typeface="Verdana"/>
                <a:cs typeface="Verdana"/>
              </a:rPr>
              <a:t> motivated</a:t>
            </a:r>
            <a:r>
              <a:rPr lang="en-US" sz="1050" spc="20" dirty="0">
                <a:latin typeface="Verdana"/>
                <a:cs typeface="Verdana"/>
              </a:rPr>
              <a:t> </a:t>
            </a:r>
            <a:r>
              <a:rPr lang="en-US" sz="1050" spc="10" dirty="0">
                <a:latin typeface="Verdana"/>
                <a:cs typeface="Verdana"/>
              </a:rPr>
              <a:t>to</a:t>
            </a:r>
            <a:r>
              <a:rPr lang="en-US" sz="1050" spc="5" dirty="0">
                <a:latin typeface="Verdana"/>
                <a:cs typeface="Verdana"/>
              </a:rPr>
              <a:t> </a:t>
            </a:r>
            <a:r>
              <a:rPr lang="en-US" sz="1050" spc="20" dirty="0">
                <a:latin typeface="Verdana"/>
                <a:cs typeface="Verdana"/>
              </a:rPr>
              <a:t>reduce</a:t>
            </a:r>
            <a:r>
              <a:rPr lang="en-US" sz="1050" spc="15" dirty="0">
                <a:latin typeface="Verdana"/>
                <a:cs typeface="Verdana"/>
              </a:rPr>
              <a:t> cognitive dissonance </a:t>
            </a:r>
            <a:r>
              <a:rPr lang="en-US" sz="1050" dirty="0">
                <a:latin typeface="Verdana"/>
                <a:cs typeface="Verdana"/>
              </a:rPr>
              <a:t>by</a:t>
            </a:r>
            <a:r>
              <a:rPr lang="en-US" sz="1050" spc="15" dirty="0">
                <a:latin typeface="Verdana"/>
                <a:cs typeface="Verdana"/>
              </a:rPr>
              <a:t> </a:t>
            </a:r>
            <a:r>
              <a:rPr lang="en-US" sz="1050" spc="35" dirty="0">
                <a:latin typeface="Verdana"/>
                <a:cs typeface="Verdana"/>
              </a:rPr>
              <a:t>changing</a:t>
            </a:r>
            <a:r>
              <a:rPr lang="en-US" sz="1050" spc="15" dirty="0">
                <a:latin typeface="Verdana"/>
                <a:cs typeface="Verdana"/>
              </a:rPr>
              <a:t> </a:t>
            </a:r>
            <a:r>
              <a:rPr lang="en-US" sz="1050" spc="5" dirty="0">
                <a:latin typeface="Verdana"/>
                <a:cs typeface="Verdana"/>
              </a:rPr>
              <a:t>their</a:t>
            </a:r>
            <a:r>
              <a:rPr lang="en-US" sz="1050" spc="15" dirty="0">
                <a:latin typeface="Verdana"/>
                <a:cs typeface="Verdana"/>
              </a:rPr>
              <a:t> </a:t>
            </a:r>
            <a:r>
              <a:rPr lang="en-US" sz="1050" spc="-25" dirty="0">
                <a:latin typeface="Verdana"/>
                <a:cs typeface="Verdana"/>
              </a:rPr>
              <a:t>beliefs, </a:t>
            </a:r>
            <a:r>
              <a:rPr lang="en-US" sz="1050" spc="20" dirty="0">
                <a:latin typeface="Verdana"/>
                <a:cs typeface="Verdana"/>
              </a:rPr>
              <a:t>acquiring</a:t>
            </a:r>
            <a:r>
              <a:rPr lang="en-US" sz="1050" spc="-85" dirty="0">
                <a:latin typeface="Verdana"/>
                <a:cs typeface="Verdana"/>
              </a:rPr>
              <a:t> </a:t>
            </a:r>
            <a:r>
              <a:rPr lang="en-US" sz="1050" spc="45" dirty="0">
                <a:latin typeface="Verdana"/>
                <a:cs typeface="Verdana"/>
              </a:rPr>
              <a:t>new</a:t>
            </a:r>
            <a:r>
              <a:rPr lang="en-US" sz="1050" spc="-130" dirty="0">
                <a:latin typeface="Verdana"/>
                <a:cs typeface="Verdana"/>
              </a:rPr>
              <a:t> </a:t>
            </a:r>
            <a:r>
              <a:rPr lang="en-US" sz="1050" spc="-5" dirty="0">
                <a:latin typeface="Verdana"/>
                <a:cs typeface="Verdana"/>
              </a:rPr>
              <a:t>information,</a:t>
            </a:r>
            <a:r>
              <a:rPr lang="en-US" sz="1050" spc="-95" dirty="0">
                <a:latin typeface="Verdana"/>
                <a:cs typeface="Verdana"/>
              </a:rPr>
              <a:t> </a:t>
            </a:r>
            <a:r>
              <a:rPr lang="en-US" sz="1050" spc="-10" dirty="0">
                <a:latin typeface="Verdana"/>
                <a:cs typeface="Verdana"/>
              </a:rPr>
              <a:t>or</a:t>
            </a:r>
            <a:r>
              <a:rPr lang="en-US" sz="1050" spc="-105" dirty="0">
                <a:latin typeface="Verdana"/>
                <a:cs typeface="Verdana"/>
              </a:rPr>
              <a:t> </a:t>
            </a:r>
            <a:r>
              <a:rPr lang="en-US" sz="1050" spc="30" dirty="0">
                <a:latin typeface="Verdana"/>
                <a:cs typeface="Verdana"/>
              </a:rPr>
              <a:t>minimizing</a:t>
            </a:r>
            <a:r>
              <a:rPr lang="en-US" sz="1050" spc="-55" dirty="0">
                <a:latin typeface="Verdana"/>
                <a:cs typeface="Verdana"/>
              </a:rPr>
              <a:t> </a:t>
            </a:r>
            <a:r>
              <a:rPr lang="en-US" sz="1050" spc="20" dirty="0">
                <a:latin typeface="Verdana"/>
                <a:cs typeface="Verdana"/>
              </a:rPr>
              <a:t>the</a:t>
            </a:r>
            <a:r>
              <a:rPr lang="en-US" sz="1050" spc="-85" dirty="0">
                <a:latin typeface="Verdana"/>
                <a:cs typeface="Verdana"/>
              </a:rPr>
              <a:t> </a:t>
            </a:r>
            <a:r>
              <a:rPr lang="en-US" sz="1050" spc="20" dirty="0">
                <a:latin typeface="Verdana"/>
                <a:cs typeface="Verdana"/>
              </a:rPr>
              <a:t>importance</a:t>
            </a:r>
            <a:r>
              <a:rPr lang="en-US" sz="1050" spc="-80" dirty="0">
                <a:latin typeface="Verdana"/>
                <a:cs typeface="Verdana"/>
              </a:rPr>
              <a:t> </a:t>
            </a:r>
            <a:r>
              <a:rPr lang="en-US" sz="1050" dirty="0">
                <a:latin typeface="Verdana"/>
                <a:cs typeface="Verdana"/>
              </a:rPr>
              <a:t>of</a:t>
            </a:r>
            <a:r>
              <a:rPr lang="en-US" sz="1050" spc="-100" dirty="0">
                <a:latin typeface="Verdana"/>
                <a:cs typeface="Verdana"/>
              </a:rPr>
              <a:t> </a:t>
            </a:r>
            <a:r>
              <a:rPr lang="en-US" sz="1050" spc="20" dirty="0">
                <a:latin typeface="Verdana"/>
                <a:cs typeface="Verdana"/>
              </a:rPr>
              <a:t>the</a:t>
            </a:r>
            <a:r>
              <a:rPr lang="en-US" sz="1050" spc="-114" dirty="0">
                <a:latin typeface="Verdana"/>
                <a:cs typeface="Verdana"/>
              </a:rPr>
              <a:t> </a:t>
            </a:r>
            <a:r>
              <a:rPr lang="en-US" sz="1050" spc="20" dirty="0">
                <a:latin typeface="Verdana"/>
                <a:cs typeface="Verdana"/>
              </a:rPr>
              <a:t>conflicting</a:t>
            </a:r>
            <a:r>
              <a:rPr lang="en-US" sz="1050" spc="-30" dirty="0">
                <a:latin typeface="Verdana"/>
                <a:cs typeface="Verdana"/>
              </a:rPr>
              <a:t> </a:t>
            </a:r>
            <a:r>
              <a:rPr lang="en-US" sz="1050" spc="-10" dirty="0">
                <a:latin typeface="Verdana"/>
                <a:cs typeface="Verdana"/>
              </a:rPr>
              <a:t>elements.</a:t>
            </a:r>
          </a:p>
          <a:p>
            <a:pPr marL="12700">
              <a:spcBef>
                <a:spcPts val="5"/>
              </a:spcBef>
              <a:spcAft>
                <a:spcPts val="300"/>
              </a:spcAft>
            </a:pPr>
            <a:endParaRPr lang="en-US" sz="1050" dirty="0">
              <a:latin typeface="Verdana"/>
              <a:cs typeface="Verdana"/>
            </a:endParaRPr>
          </a:p>
          <a:p>
            <a:pPr marL="12700">
              <a:spcBef>
                <a:spcPts val="5"/>
              </a:spcBef>
              <a:spcAft>
                <a:spcPts val="300"/>
              </a:spcAft>
            </a:pPr>
            <a:r>
              <a:rPr lang="en-US" sz="1050" b="1" u="sng" spc="-90" dirty="0">
                <a:latin typeface="Verdana"/>
                <a:cs typeface="Verdana"/>
              </a:rPr>
              <a:t>6</a:t>
            </a:r>
            <a:r>
              <a:rPr lang="en-US" sz="1050" b="1" u="sng" spc="-120" dirty="0">
                <a:latin typeface="Verdana"/>
                <a:cs typeface="Verdana"/>
              </a:rPr>
              <a:t>.</a:t>
            </a:r>
            <a:r>
              <a:rPr lang="en-US" sz="1050" b="1" u="sng" spc="-80" dirty="0">
                <a:latin typeface="Verdana"/>
                <a:cs typeface="Verdana"/>
              </a:rPr>
              <a:t> </a:t>
            </a:r>
            <a:r>
              <a:rPr lang="en-US" sz="1050" b="1" u="sng" spc="15" dirty="0">
                <a:latin typeface="Verdana"/>
                <a:cs typeface="Verdana"/>
              </a:rPr>
              <a:t>C</a:t>
            </a:r>
            <a:r>
              <a:rPr lang="en-US" sz="1050" b="1" u="sng" spc="-35" dirty="0">
                <a:latin typeface="Verdana"/>
                <a:cs typeface="Verdana"/>
              </a:rPr>
              <a:t>o</a:t>
            </a:r>
            <a:r>
              <a:rPr lang="en-US" sz="1050" b="1" u="sng" spc="-20" dirty="0">
                <a:latin typeface="Verdana"/>
                <a:cs typeface="Verdana"/>
              </a:rPr>
              <a:t>n</a:t>
            </a:r>
            <a:r>
              <a:rPr lang="en-US" sz="1050" b="1" u="sng" spc="-55" dirty="0">
                <a:latin typeface="Verdana"/>
                <a:cs typeface="Verdana"/>
              </a:rPr>
              <a:t>f</a:t>
            </a:r>
            <a:r>
              <a:rPr lang="en-US" sz="1050" b="1" u="sng" spc="-30" dirty="0">
                <a:latin typeface="Verdana"/>
                <a:cs typeface="Verdana"/>
              </a:rPr>
              <a:t>li</a:t>
            </a:r>
            <a:r>
              <a:rPr lang="en-US" sz="1050" b="1" u="sng" spc="-40" dirty="0">
                <a:latin typeface="Verdana"/>
                <a:cs typeface="Verdana"/>
              </a:rPr>
              <a:t>c</a:t>
            </a:r>
            <a:r>
              <a:rPr lang="en-US" sz="1050" b="1" u="sng" spc="-25" dirty="0">
                <a:latin typeface="Verdana"/>
                <a:cs typeface="Verdana"/>
              </a:rPr>
              <a:t>t</a:t>
            </a:r>
            <a:r>
              <a:rPr lang="en-US" sz="1050" b="1" u="sng" spc="-95" dirty="0">
                <a:latin typeface="Verdana"/>
                <a:cs typeface="Verdana"/>
              </a:rPr>
              <a:t> </a:t>
            </a:r>
            <a:r>
              <a:rPr lang="en-US" sz="1050" b="1" u="sng" spc="-60" dirty="0">
                <a:latin typeface="Verdana"/>
                <a:cs typeface="Verdana"/>
              </a:rPr>
              <a:t>R</a:t>
            </a:r>
            <a:r>
              <a:rPr lang="en-US" sz="1050" b="1" u="sng" spc="-35" dirty="0">
                <a:latin typeface="Verdana"/>
                <a:cs typeface="Verdana"/>
              </a:rPr>
              <a:t>e</a:t>
            </a:r>
            <a:r>
              <a:rPr lang="en-US" sz="1050" b="1" u="sng" spc="-70" dirty="0">
                <a:latin typeface="Verdana"/>
                <a:cs typeface="Verdana"/>
              </a:rPr>
              <a:t>s</a:t>
            </a:r>
            <a:r>
              <a:rPr lang="en-US" sz="1050" b="1" u="sng" spc="-40" dirty="0">
                <a:latin typeface="Verdana"/>
                <a:cs typeface="Verdana"/>
              </a:rPr>
              <a:t>o</a:t>
            </a:r>
            <a:r>
              <a:rPr lang="en-US" sz="1050" b="1" u="sng" spc="-30" dirty="0">
                <a:latin typeface="Verdana"/>
                <a:cs typeface="Verdana"/>
              </a:rPr>
              <a:t>l</a:t>
            </a:r>
            <a:r>
              <a:rPr lang="en-US" sz="1050" b="1" u="sng" spc="-65" dirty="0">
                <a:latin typeface="Verdana"/>
                <a:cs typeface="Verdana"/>
              </a:rPr>
              <a:t>u</a:t>
            </a:r>
            <a:r>
              <a:rPr lang="en-US" sz="1050" b="1" u="sng" spc="-25" dirty="0">
                <a:latin typeface="Verdana"/>
                <a:cs typeface="Verdana"/>
              </a:rPr>
              <a:t>t</a:t>
            </a:r>
            <a:r>
              <a:rPr lang="en-US" sz="1050" b="1" u="sng" spc="-45" dirty="0">
                <a:latin typeface="Verdana"/>
                <a:cs typeface="Verdana"/>
              </a:rPr>
              <a:t>io</a:t>
            </a:r>
            <a:r>
              <a:rPr lang="en-US" sz="1050" b="1" u="sng" spc="-10" dirty="0">
                <a:latin typeface="Verdana"/>
                <a:cs typeface="Verdana"/>
              </a:rPr>
              <a:t>n</a:t>
            </a:r>
            <a:r>
              <a:rPr lang="en-US" sz="1050" b="1" u="sng" spc="-170" dirty="0">
                <a:latin typeface="Verdana"/>
                <a:cs typeface="Verdana"/>
              </a:rPr>
              <a:t>:</a:t>
            </a:r>
            <a:endParaRPr lang="en-US" sz="1050" u="sng" dirty="0">
              <a:latin typeface="Verdana"/>
              <a:cs typeface="Verdana"/>
            </a:endParaRPr>
          </a:p>
          <a:p>
            <a:pPr marL="155575" indent="-143510">
              <a:spcAft>
                <a:spcPts val="300"/>
              </a:spcAft>
              <a:buChar char="-"/>
              <a:tabLst>
                <a:tab pos="156209" algn="l"/>
              </a:tabLst>
            </a:pPr>
            <a:r>
              <a:rPr lang="en-US" sz="1050" b="1" spc="-40" dirty="0">
                <a:latin typeface="Verdana"/>
                <a:cs typeface="Verdana"/>
              </a:rPr>
              <a:t>Approach-Approach</a:t>
            </a:r>
            <a:r>
              <a:rPr lang="en-US" sz="1050" b="1" spc="285" dirty="0">
                <a:latin typeface="Verdana"/>
                <a:cs typeface="Verdana"/>
              </a:rPr>
              <a:t> </a:t>
            </a:r>
            <a:r>
              <a:rPr lang="en-US" sz="1050" b="1" spc="-45" dirty="0">
                <a:latin typeface="Verdana"/>
                <a:cs typeface="Verdana"/>
              </a:rPr>
              <a:t>Conflict:</a:t>
            </a:r>
            <a:r>
              <a:rPr lang="en-US" sz="1050" b="1" spc="270" dirty="0">
                <a:latin typeface="Verdana"/>
                <a:cs typeface="Verdana"/>
              </a:rPr>
              <a:t> </a:t>
            </a:r>
            <a:r>
              <a:rPr lang="en-US" sz="1050" spc="-35" dirty="0">
                <a:latin typeface="Verdana"/>
                <a:cs typeface="Verdana"/>
              </a:rPr>
              <a:t>Involves</a:t>
            </a:r>
            <a:r>
              <a:rPr lang="en-US" sz="1050" spc="254" dirty="0">
                <a:latin typeface="Verdana"/>
                <a:cs typeface="Verdana"/>
              </a:rPr>
              <a:t> </a:t>
            </a:r>
            <a:r>
              <a:rPr lang="en-US" sz="1050" spc="25" dirty="0">
                <a:latin typeface="Verdana"/>
                <a:cs typeface="Verdana"/>
              </a:rPr>
              <a:t>choosing</a:t>
            </a:r>
            <a:r>
              <a:rPr lang="en-US" sz="1050" spc="260" dirty="0">
                <a:latin typeface="Verdana"/>
                <a:cs typeface="Verdana"/>
              </a:rPr>
              <a:t> </a:t>
            </a:r>
            <a:r>
              <a:rPr lang="en-US" sz="1050" spc="30" dirty="0">
                <a:latin typeface="Verdana"/>
                <a:cs typeface="Verdana"/>
              </a:rPr>
              <a:t>between</a:t>
            </a:r>
            <a:r>
              <a:rPr lang="en-US" sz="1050" spc="270" dirty="0">
                <a:latin typeface="Verdana"/>
                <a:cs typeface="Verdana"/>
              </a:rPr>
              <a:t> </a:t>
            </a:r>
            <a:r>
              <a:rPr lang="en-US" sz="1050" spc="30" dirty="0">
                <a:latin typeface="Verdana"/>
                <a:cs typeface="Verdana"/>
              </a:rPr>
              <a:t>two</a:t>
            </a:r>
            <a:r>
              <a:rPr lang="en-US" sz="1050" spc="254" dirty="0">
                <a:latin typeface="Verdana"/>
                <a:cs typeface="Verdana"/>
              </a:rPr>
              <a:t> </a:t>
            </a:r>
            <a:r>
              <a:rPr lang="en-US" sz="1050" spc="5" dirty="0">
                <a:latin typeface="Verdana"/>
                <a:cs typeface="Verdana"/>
              </a:rPr>
              <a:t>desirable</a:t>
            </a:r>
            <a:r>
              <a:rPr lang="en-US" sz="1050" spc="285" dirty="0">
                <a:latin typeface="Verdana"/>
                <a:cs typeface="Verdana"/>
              </a:rPr>
              <a:t> </a:t>
            </a:r>
            <a:r>
              <a:rPr lang="en-US" sz="1050" spc="-25" dirty="0">
                <a:latin typeface="Verdana"/>
                <a:cs typeface="Verdana"/>
              </a:rPr>
              <a:t>alternatives,</a:t>
            </a:r>
            <a:r>
              <a:rPr lang="en-US" sz="1050" spc="300" dirty="0">
                <a:latin typeface="Verdana"/>
                <a:cs typeface="Verdana"/>
              </a:rPr>
              <a:t> </a:t>
            </a:r>
            <a:r>
              <a:rPr lang="en-US" sz="1050" spc="20" dirty="0">
                <a:latin typeface="Verdana"/>
                <a:cs typeface="Verdana"/>
              </a:rPr>
              <a:t>leading</a:t>
            </a:r>
            <a:r>
              <a:rPr lang="en-US" sz="1050" spc="285" dirty="0">
                <a:latin typeface="Verdana"/>
                <a:cs typeface="Verdana"/>
              </a:rPr>
              <a:t> </a:t>
            </a:r>
            <a:r>
              <a:rPr lang="en-US" sz="1050" spc="10" dirty="0">
                <a:latin typeface="Verdana"/>
                <a:cs typeface="Verdana"/>
              </a:rPr>
              <a:t>to</a:t>
            </a:r>
            <a:r>
              <a:rPr lang="en-US" sz="1050" spc="250" dirty="0">
                <a:latin typeface="Verdana"/>
                <a:cs typeface="Verdana"/>
              </a:rPr>
              <a:t> </a:t>
            </a:r>
            <a:r>
              <a:rPr lang="en-US" sz="1050" spc="20" dirty="0">
                <a:latin typeface="Verdana"/>
                <a:cs typeface="Verdana"/>
              </a:rPr>
              <a:t>conflict</a:t>
            </a:r>
            <a:endParaRPr lang="en-US" sz="1050" dirty="0">
              <a:latin typeface="Verdana"/>
              <a:cs typeface="Verdana"/>
            </a:endParaRPr>
          </a:p>
          <a:p>
            <a:pPr marL="12700">
              <a:spcAft>
                <a:spcPts val="300"/>
              </a:spcAft>
            </a:pPr>
            <a:r>
              <a:rPr lang="en-US" sz="1050" spc="40" dirty="0">
                <a:latin typeface="Verdana"/>
                <a:cs typeface="Verdana"/>
              </a:rPr>
              <a:t>b</a:t>
            </a:r>
            <a:r>
              <a:rPr lang="en-US" sz="1050" spc="25" dirty="0">
                <a:latin typeface="Verdana"/>
                <a:cs typeface="Verdana"/>
              </a:rPr>
              <a:t>e</a:t>
            </a:r>
            <a:r>
              <a:rPr lang="en-US" sz="1050" spc="45" dirty="0">
                <a:latin typeface="Verdana"/>
                <a:cs typeface="Verdana"/>
              </a:rPr>
              <a:t>c</a:t>
            </a:r>
            <a:r>
              <a:rPr lang="en-US" sz="1050" spc="-10" dirty="0">
                <a:latin typeface="Verdana"/>
                <a:cs typeface="Verdana"/>
              </a:rPr>
              <a:t>a</a:t>
            </a:r>
            <a:r>
              <a:rPr lang="en-US" sz="1050" spc="50" dirty="0">
                <a:latin typeface="Verdana"/>
                <a:cs typeface="Verdana"/>
              </a:rPr>
              <a:t>u</a:t>
            </a:r>
            <a:r>
              <a:rPr lang="en-US" sz="1050" spc="-55" dirty="0">
                <a:latin typeface="Verdana"/>
                <a:cs typeface="Verdana"/>
              </a:rPr>
              <a:t>s</a:t>
            </a:r>
            <a:r>
              <a:rPr lang="en-US" sz="1050" spc="10" dirty="0">
                <a:latin typeface="Verdana"/>
                <a:cs typeface="Verdana"/>
              </a:rPr>
              <a:t>e</a:t>
            </a:r>
            <a:r>
              <a:rPr lang="en-US" sz="1050" spc="-114" dirty="0">
                <a:latin typeface="Verdana"/>
                <a:cs typeface="Verdana"/>
              </a:rPr>
              <a:t> </a:t>
            </a:r>
            <a:r>
              <a:rPr lang="en-US" sz="1050" spc="15" dirty="0">
                <a:latin typeface="Verdana"/>
                <a:cs typeface="Verdana"/>
              </a:rPr>
              <a:t>o</a:t>
            </a:r>
            <a:r>
              <a:rPr lang="en-US" sz="1050" spc="30" dirty="0">
                <a:latin typeface="Verdana"/>
                <a:cs typeface="Verdana"/>
              </a:rPr>
              <a:t>ne</a:t>
            </a:r>
            <a:r>
              <a:rPr lang="en-US" sz="1050" spc="-90" dirty="0">
                <a:latin typeface="Verdana"/>
                <a:cs typeface="Verdana"/>
              </a:rPr>
              <a:t> </a:t>
            </a:r>
            <a:r>
              <a:rPr lang="en-US" sz="1050" spc="15" dirty="0">
                <a:latin typeface="Verdana"/>
                <a:cs typeface="Verdana"/>
              </a:rPr>
              <a:t>o</a:t>
            </a:r>
            <a:r>
              <a:rPr lang="en-US" sz="1050" spc="50" dirty="0">
                <a:latin typeface="Verdana"/>
                <a:cs typeface="Verdana"/>
              </a:rPr>
              <a:t>p</a:t>
            </a:r>
            <a:r>
              <a:rPr lang="en-US" sz="1050" spc="20" dirty="0">
                <a:latin typeface="Verdana"/>
                <a:cs typeface="Verdana"/>
              </a:rPr>
              <a:t>t</a:t>
            </a:r>
            <a:r>
              <a:rPr lang="en-US" sz="1050" spc="-25" dirty="0">
                <a:latin typeface="Verdana"/>
                <a:cs typeface="Verdana"/>
              </a:rPr>
              <a:t>i</a:t>
            </a:r>
            <a:r>
              <a:rPr lang="en-US" sz="1050" spc="15" dirty="0">
                <a:latin typeface="Verdana"/>
                <a:cs typeface="Verdana"/>
              </a:rPr>
              <a:t>o</a:t>
            </a:r>
            <a:r>
              <a:rPr lang="en-US" sz="1050" spc="50" dirty="0">
                <a:latin typeface="Verdana"/>
                <a:cs typeface="Verdana"/>
              </a:rPr>
              <a:t>n</a:t>
            </a:r>
            <a:r>
              <a:rPr lang="en-US" sz="1050" spc="-85" dirty="0">
                <a:latin typeface="Verdana"/>
                <a:cs typeface="Verdana"/>
              </a:rPr>
              <a:t> </a:t>
            </a:r>
            <a:r>
              <a:rPr lang="en-US" sz="1050" spc="100" dirty="0">
                <a:latin typeface="Verdana"/>
                <a:cs typeface="Verdana"/>
              </a:rPr>
              <a:t>m</a:t>
            </a:r>
            <a:r>
              <a:rPr lang="en-US" sz="1050" spc="50" dirty="0">
                <a:latin typeface="Verdana"/>
                <a:cs typeface="Verdana"/>
              </a:rPr>
              <a:t>u</a:t>
            </a:r>
            <a:r>
              <a:rPr lang="en-US" sz="1050" spc="-55" dirty="0">
                <a:latin typeface="Verdana"/>
                <a:cs typeface="Verdana"/>
              </a:rPr>
              <a:t>s</a:t>
            </a:r>
            <a:r>
              <a:rPr lang="en-US" sz="1050" spc="15" dirty="0">
                <a:latin typeface="Verdana"/>
                <a:cs typeface="Verdana"/>
              </a:rPr>
              <a:t>t</a:t>
            </a:r>
            <a:r>
              <a:rPr lang="en-US" sz="1050" spc="-95" dirty="0">
                <a:latin typeface="Verdana"/>
                <a:cs typeface="Verdana"/>
              </a:rPr>
              <a:t> </a:t>
            </a:r>
            <a:r>
              <a:rPr lang="en-US" sz="1050" spc="35" dirty="0">
                <a:latin typeface="Verdana"/>
                <a:cs typeface="Verdana"/>
              </a:rPr>
              <a:t>be</a:t>
            </a:r>
            <a:r>
              <a:rPr lang="en-US" sz="1050" spc="-120" dirty="0">
                <a:latin typeface="Verdana"/>
                <a:cs typeface="Verdana"/>
              </a:rPr>
              <a:t> </a:t>
            </a:r>
            <a:r>
              <a:rPr lang="en-US" sz="1050" spc="-55" dirty="0">
                <a:latin typeface="Verdana"/>
                <a:cs typeface="Verdana"/>
              </a:rPr>
              <a:t>s</a:t>
            </a:r>
            <a:r>
              <a:rPr lang="en-US" sz="1050" spc="-10" dirty="0">
                <a:latin typeface="Verdana"/>
                <a:cs typeface="Verdana"/>
              </a:rPr>
              <a:t>a</a:t>
            </a:r>
            <a:r>
              <a:rPr lang="en-US" sz="1050" spc="45" dirty="0">
                <a:latin typeface="Verdana"/>
                <a:cs typeface="Verdana"/>
              </a:rPr>
              <a:t>c</a:t>
            </a:r>
            <a:r>
              <a:rPr lang="en-US" sz="1050" spc="-25" dirty="0">
                <a:latin typeface="Verdana"/>
                <a:cs typeface="Verdana"/>
              </a:rPr>
              <a:t>r</a:t>
            </a:r>
            <a:r>
              <a:rPr lang="en-US" sz="1050" spc="-30" dirty="0">
                <a:latin typeface="Verdana"/>
                <a:cs typeface="Verdana"/>
              </a:rPr>
              <a:t>i</a:t>
            </a:r>
            <a:r>
              <a:rPr lang="en-US" sz="1050" spc="-15" dirty="0">
                <a:latin typeface="Verdana"/>
                <a:cs typeface="Verdana"/>
              </a:rPr>
              <a:t>f</a:t>
            </a:r>
            <a:r>
              <a:rPr lang="en-US" sz="1050" spc="-25" dirty="0">
                <a:latin typeface="Verdana"/>
                <a:cs typeface="Verdana"/>
              </a:rPr>
              <a:t>i</a:t>
            </a:r>
            <a:r>
              <a:rPr lang="en-US" sz="1050" spc="45" dirty="0">
                <a:latin typeface="Verdana"/>
                <a:cs typeface="Verdana"/>
              </a:rPr>
              <a:t>c</a:t>
            </a:r>
            <a:r>
              <a:rPr lang="en-US" sz="1050" dirty="0">
                <a:latin typeface="Verdana"/>
                <a:cs typeface="Verdana"/>
              </a:rPr>
              <a:t>e</a:t>
            </a:r>
            <a:r>
              <a:rPr lang="en-US" sz="1050" spc="65" dirty="0">
                <a:latin typeface="Verdana"/>
                <a:cs typeface="Verdana"/>
              </a:rPr>
              <a:t>d</a:t>
            </a:r>
            <a:r>
              <a:rPr lang="en-US" sz="1050" spc="-185" dirty="0">
                <a:latin typeface="Verdana"/>
                <a:cs typeface="Verdana"/>
              </a:rPr>
              <a:t>.</a:t>
            </a:r>
            <a:endParaRPr lang="en-US" sz="1050" dirty="0">
              <a:latin typeface="Verdana"/>
              <a:cs typeface="Verdana"/>
            </a:endParaRPr>
          </a:p>
          <a:p>
            <a:pPr marL="12700" marR="5080">
              <a:spcAft>
                <a:spcPts val="300"/>
              </a:spcAft>
              <a:buChar char="-"/>
              <a:tabLst>
                <a:tab pos="116839" algn="l"/>
              </a:tabLst>
            </a:pPr>
            <a:r>
              <a:rPr lang="en-US" sz="1050" b="1" spc="-40" dirty="0">
                <a:latin typeface="Verdana"/>
                <a:cs typeface="Verdana"/>
              </a:rPr>
              <a:t>Avoidance-Avoidance</a:t>
            </a:r>
            <a:r>
              <a:rPr lang="en-US" sz="1050" b="1" spc="-30" dirty="0">
                <a:latin typeface="Verdana"/>
                <a:cs typeface="Verdana"/>
              </a:rPr>
              <a:t> </a:t>
            </a:r>
            <a:r>
              <a:rPr lang="en-US" sz="1050" b="1" spc="-45" dirty="0">
                <a:latin typeface="Verdana"/>
                <a:cs typeface="Verdana"/>
              </a:rPr>
              <a:t>Conflict:</a:t>
            </a:r>
            <a:r>
              <a:rPr lang="en-US" sz="1050" b="1" spc="-25" dirty="0">
                <a:latin typeface="Verdana"/>
                <a:cs typeface="Verdana"/>
              </a:rPr>
              <a:t> </a:t>
            </a:r>
            <a:r>
              <a:rPr lang="en-US" sz="1050" spc="-35" dirty="0">
                <a:latin typeface="Verdana"/>
                <a:cs typeface="Verdana"/>
              </a:rPr>
              <a:t>Involves </a:t>
            </a:r>
            <a:r>
              <a:rPr lang="en-US" sz="1050" spc="25" dirty="0">
                <a:latin typeface="Verdana"/>
                <a:cs typeface="Verdana"/>
              </a:rPr>
              <a:t>choosing</a:t>
            </a:r>
            <a:r>
              <a:rPr lang="en-US" sz="1050" spc="-35" dirty="0">
                <a:latin typeface="Verdana"/>
                <a:cs typeface="Verdana"/>
              </a:rPr>
              <a:t> </a:t>
            </a:r>
            <a:r>
              <a:rPr lang="en-US" sz="1050" spc="30" dirty="0">
                <a:latin typeface="Verdana"/>
                <a:cs typeface="Verdana"/>
              </a:rPr>
              <a:t>between</a:t>
            </a:r>
            <a:r>
              <a:rPr lang="en-US" sz="1050" spc="-25" dirty="0">
                <a:latin typeface="Verdana"/>
                <a:cs typeface="Verdana"/>
              </a:rPr>
              <a:t> </a:t>
            </a:r>
            <a:r>
              <a:rPr lang="en-US" sz="1050" spc="30" dirty="0">
                <a:latin typeface="Verdana"/>
                <a:cs typeface="Verdana"/>
              </a:rPr>
              <a:t>two</a:t>
            </a:r>
            <a:r>
              <a:rPr lang="en-US" sz="1050" spc="-45" dirty="0">
                <a:latin typeface="Verdana"/>
                <a:cs typeface="Verdana"/>
              </a:rPr>
              <a:t> </a:t>
            </a:r>
            <a:r>
              <a:rPr lang="en-US" sz="1050" spc="10" dirty="0">
                <a:latin typeface="Verdana"/>
                <a:cs typeface="Verdana"/>
              </a:rPr>
              <a:t>undesirable</a:t>
            </a:r>
            <a:r>
              <a:rPr lang="en-US" sz="1050" spc="-30" dirty="0">
                <a:latin typeface="Verdana"/>
                <a:cs typeface="Verdana"/>
              </a:rPr>
              <a:t> </a:t>
            </a:r>
            <a:r>
              <a:rPr lang="en-US" sz="1050" spc="-25" dirty="0">
                <a:latin typeface="Verdana"/>
                <a:cs typeface="Verdana"/>
              </a:rPr>
              <a:t>alternatives,</a:t>
            </a:r>
            <a:r>
              <a:rPr lang="en-US" sz="1050" spc="-20" dirty="0">
                <a:latin typeface="Verdana"/>
                <a:cs typeface="Verdana"/>
              </a:rPr>
              <a:t> </a:t>
            </a:r>
            <a:r>
              <a:rPr lang="en-US" sz="1050" spc="30" dirty="0">
                <a:latin typeface="Verdana"/>
                <a:cs typeface="Verdana"/>
              </a:rPr>
              <a:t>both</a:t>
            </a:r>
            <a:r>
              <a:rPr lang="en-US" sz="1050" spc="-25" dirty="0">
                <a:latin typeface="Verdana"/>
                <a:cs typeface="Verdana"/>
              </a:rPr>
              <a:t> </a:t>
            </a:r>
            <a:r>
              <a:rPr lang="en-US" sz="1050" spc="-5" dirty="0">
                <a:latin typeface="Verdana"/>
                <a:cs typeface="Verdana"/>
              </a:rPr>
              <a:t>of</a:t>
            </a:r>
            <a:r>
              <a:rPr lang="en-US" sz="1050" spc="-35" dirty="0">
                <a:latin typeface="Verdana"/>
                <a:cs typeface="Verdana"/>
              </a:rPr>
              <a:t> </a:t>
            </a:r>
            <a:r>
              <a:rPr lang="en-US" sz="1050" spc="40" dirty="0">
                <a:latin typeface="Verdana"/>
                <a:cs typeface="Verdana"/>
              </a:rPr>
              <a:t>which</a:t>
            </a:r>
            <a:r>
              <a:rPr lang="en-US" sz="1050" spc="-25" dirty="0">
                <a:latin typeface="Verdana"/>
                <a:cs typeface="Verdana"/>
              </a:rPr>
              <a:t> </a:t>
            </a:r>
            <a:r>
              <a:rPr lang="en-US" sz="1050" dirty="0">
                <a:latin typeface="Verdana"/>
                <a:cs typeface="Verdana"/>
              </a:rPr>
              <a:t>have </a:t>
            </a:r>
            <a:r>
              <a:rPr lang="en-US" sz="1050" spc="-409" dirty="0">
                <a:latin typeface="Verdana"/>
                <a:cs typeface="Verdana"/>
              </a:rPr>
              <a:t> </a:t>
            </a:r>
            <a:r>
              <a:rPr lang="en-US" sz="1050" spc="5" dirty="0">
                <a:latin typeface="Verdana"/>
                <a:cs typeface="Verdana"/>
              </a:rPr>
              <a:t>negative</a:t>
            </a:r>
            <a:r>
              <a:rPr lang="en-US" sz="1050" spc="-95" dirty="0">
                <a:latin typeface="Verdana"/>
                <a:cs typeface="Verdana"/>
              </a:rPr>
              <a:t> </a:t>
            </a:r>
            <a:r>
              <a:rPr lang="en-US" sz="1050" spc="5" dirty="0">
                <a:latin typeface="Verdana"/>
                <a:cs typeface="Verdana"/>
              </a:rPr>
              <a:t>consequences.</a:t>
            </a:r>
            <a:endParaRPr lang="en-US" sz="1050" dirty="0">
              <a:latin typeface="Verdana"/>
              <a:cs typeface="Verdana"/>
            </a:endParaRPr>
          </a:p>
          <a:p>
            <a:pPr marL="119380" indent="-106680">
              <a:spcAft>
                <a:spcPts val="300"/>
              </a:spcAft>
              <a:buChar char="-"/>
              <a:tabLst>
                <a:tab pos="119380" algn="l"/>
              </a:tabLst>
            </a:pPr>
            <a:r>
              <a:rPr lang="en-US" sz="1050" b="1" spc="-40" dirty="0">
                <a:latin typeface="Verdana"/>
                <a:cs typeface="Verdana"/>
              </a:rPr>
              <a:t>Approach-Avoidance</a:t>
            </a:r>
            <a:r>
              <a:rPr lang="en-US" sz="1050" b="1" spc="-30" dirty="0">
                <a:latin typeface="Verdana"/>
                <a:cs typeface="Verdana"/>
              </a:rPr>
              <a:t> </a:t>
            </a:r>
            <a:r>
              <a:rPr lang="en-US" sz="1050" b="1" spc="-45" dirty="0">
                <a:latin typeface="Verdana"/>
                <a:cs typeface="Verdana"/>
              </a:rPr>
              <a:t>Conflict:</a:t>
            </a:r>
            <a:r>
              <a:rPr lang="en-US" sz="1050" b="1" spc="-20" dirty="0">
                <a:latin typeface="Verdana"/>
                <a:cs typeface="Verdana"/>
              </a:rPr>
              <a:t> </a:t>
            </a:r>
            <a:r>
              <a:rPr lang="en-US" sz="1050" spc="-35" dirty="0">
                <a:latin typeface="Verdana"/>
                <a:cs typeface="Verdana"/>
              </a:rPr>
              <a:t>Involves</a:t>
            </a:r>
            <a:r>
              <a:rPr lang="en-US" sz="1050" spc="-40" dirty="0">
                <a:latin typeface="Verdana"/>
                <a:cs typeface="Verdana"/>
              </a:rPr>
              <a:t> </a:t>
            </a:r>
            <a:r>
              <a:rPr lang="en-US" sz="1050" spc="-15" dirty="0">
                <a:latin typeface="Verdana"/>
                <a:cs typeface="Verdana"/>
              </a:rPr>
              <a:t>a</a:t>
            </a:r>
            <a:r>
              <a:rPr lang="en-US" sz="1050" spc="-20" dirty="0">
                <a:latin typeface="Verdana"/>
                <a:cs typeface="Verdana"/>
              </a:rPr>
              <a:t> </a:t>
            </a:r>
            <a:r>
              <a:rPr lang="en-US" sz="1050" spc="10" dirty="0">
                <a:latin typeface="Verdana"/>
                <a:cs typeface="Verdana"/>
              </a:rPr>
              <a:t>single</a:t>
            </a:r>
            <a:r>
              <a:rPr lang="en-US" sz="1050" spc="-30" dirty="0">
                <a:latin typeface="Verdana"/>
                <a:cs typeface="Verdana"/>
              </a:rPr>
              <a:t> </a:t>
            </a:r>
            <a:r>
              <a:rPr lang="en-US" sz="1050" spc="20" dirty="0">
                <a:latin typeface="Verdana"/>
                <a:cs typeface="Verdana"/>
              </a:rPr>
              <a:t>option</a:t>
            </a:r>
            <a:r>
              <a:rPr lang="en-US" sz="1050" spc="-25" dirty="0">
                <a:latin typeface="Verdana"/>
                <a:cs typeface="Verdana"/>
              </a:rPr>
              <a:t> </a:t>
            </a:r>
            <a:r>
              <a:rPr lang="en-US" sz="1050" spc="15" dirty="0">
                <a:latin typeface="Verdana"/>
                <a:cs typeface="Verdana"/>
              </a:rPr>
              <a:t>that</a:t>
            </a:r>
            <a:r>
              <a:rPr lang="en-US" sz="1050" spc="-35" dirty="0">
                <a:latin typeface="Verdana"/>
                <a:cs typeface="Verdana"/>
              </a:rPr>
              <a:t> </a:t>
            </a:r>
            <a:r>
              <a:rPr lang="en-US" sz="1050" dirty="0">
                <a:latin typeface="Verdana"/>
                <a:cs typeface="Verdana"/>
              </a:rPr>
              <a:t>has</a:t>
            </a:r>
            <a:r>
              <a:rPr lang="en-US" sz="1050" spc="-45" dirty="0">
                <a:latin typeface="Verdana"/>
                <a:cs typeface="Verdana"/>
              </a:rPr>
              <a:t> </a:t>
            </a:r>
            <a:r>
              <a:rPr lang="en-US" sz="1050" spc="35" dirty="0">
                <a:latin typeface="Verdana"/>
                <a:cs typeface="Verdana"/>
              </a:rPr>
              <a:t>both</a:t>
            </a:r>
            <a:r>
              <a:rPr lang="en-US" sz="1050" spc="-25" dirty="0">
                <a:latin typeface="Verdana"/>
                <a:cs typeface="Verdana"/>
              </a:rPr>
              <a:t> </a:t>
            </a:r>
            <a:r>
              <a:rPr lang="en-US" sz="1050" spc="-5" dirty="0">
                <a:latin typeface="Verdana"/>
                <a:cs typeface="Verdana"/>
              </a:rPr>
              <a:t>positive</a:t>
            </a:r>
            <a:r>
              <a:rPr lang="en-US" sz="1050" spc="-10" dirty="0">
                <a:latin typeface="Verdana"/>
                <a:cs typeface="Verdana"/>
              </a:rPr>
              <a:t> </a:t>
            </a:r>
            <a:r>
              <a:rPr lang="en-US" sz="1050" spc="35" dirty="0">
                <a:latin typeface="Verdana"/>
                <a:cs typeface="Verdana"/>
              </a:rPr>
              <a:t>and</a:t>
            </a:r>
            <a:r>
              <a:rPr lang="en-US" sz="1050" spc="-25" dirty="0">
                <a:latin typeface="Verdana"/>
                <a:cs typeface="Verdana"/>
              </a:rPr>
              <a:t> </a:t>
            </a:r>
            <a:r>
              <a:rPr lang="en-US" sz="1050" spc="5" dirty="0">
                <a:latin typeface="Verdana"/>
                <a:cs typeface="Verdana"/>
              </a:rPr>
              <a:t>negative</a:t>
            </a:r>
            <a:r>
              <a:rPr lang="en-US" sz="1050" spc="-35" dirty="0">
                <a:latin typeface="Verdana"/>
                <a:cs typeface="Verdana"/>
              </a:rPr>
              <a:t> </a:t>
            </a:r>
            <a:r>
              <a:rPr lang="en-US" sz="1050" spc="-25" dirty="0">
                <a:latin typeface="Verdana"/>
                <a:cs typeface="Verdana"/>
              </a:rPr>
              <a:t>aspects,</a:t>
            </a:r>
            <a:r>
              <a:rPr lang="en-US" sz="1050" spc="-15" dirty="0">
                <a:latin typeface="Verdana"/>
                <a:cs typeface="Verdana"/>
              </a:rPr>
              <a:t> </a:t>
            </a:r>
            <a:r>
              <a:rPr lang="en-US" sz="1050" spc="15" dirty="0">
                <a:latin typeface="Verdana"/>
                <a:cs typeface="Verdana"/>
              </a:rPr>
              <a:t>creating</a:t>
            </a:r>
            <a:endParaRPr lang="en-US" sz="1050" dirty="0">
              <a:latin typeface="Verdana"/>
              <a:cs typeface="Verdana"/>
            </a:endParaRPr>
          </a:p>
          <a:p>
            <a:pPr marL="12700">
              <a:spcBef>
                <a:spcPts val="5"/>
              </a:spcBef>
              <a:spcAft>
                <a:spcPts val="300"/>
              </a:spcAft>
            </a:pPr>
            <a:r>
              <a:rPr lang="en-US" sz="1050" spc="10" dirty="0">
                <a:latin typeface="Verdana"/>
                <a:cs typeface="Verdana"/>
              </a:rPr>
              <a:t>conflict</a:t>
            </a:r>
            <a:r>
              <a:rPr lang="en-US" sz="1050" spc="-70" dirty="0">
                <a:latin typeface="Verdana"/>
                <a:cs typeface="Verdana"/>
              </a:rPr>
              <a:t> </a:t>
            </a:r>
            <a:r>
              <a:rPr lang="en-US" sz="1050" spc="25" dirty="0">
                <a:latin typeface="Verdana"/>
                <a:cs typeface="Verdana"/>
              </a:rPr>
              <a:t>about</a:t>
            </a:r>
            <a:r>
              <a:rPr lang="en-US" sz="1050" spc="-110" dirty="0">
                <a:latin typeface="Verdana"/>
                <a:cs typeface="Verdana"/>
              </a:rPr>
              <a:t> </a:t>
            </a:r>
            <a:r>
              <a:rPr lang="en-US" sz="1050" spc="25" dirty="0">
                <a:latin typeface="Verdana"/>
                <a:cs typeface="Verdana"/>
              </a:rPr>
              <a:t>whether</a:t>
            </a:r>
            <a:r>
              <a:rPr lang="en-US" sz="1050" spc="-120" dirty="0">
                <a:latin typeface="Verdana"/>
                <a:cs typeface="Verdana"/>
              </a:rPr>
              <a:t> </a:t>
            </a:r>
            <a:r>
              <a:rPr lang="en-US" sz="1050" spc="10" dirty="0">
                <a:latin typeface="Verdana"/>
                <a:cs typeface="Verdana"/>
              </a:rPr>
              <a:t>to</a:t>
            </a:r>
            <a:r>
              <a:rPr lang="en-US" sz="1050" spc="-95" dirty="0">
                <a:latin typeface="Verdana"/>
                <a:cs typeface="Verdana"/>
              </a:rPr>
              <a:t> </a:t>
            </a:r>
            <a:r>
              <a:rPr lang="en-US" sz="1050" spc="25" dirty="0">
                <a:latin typeface="Verdana"/>
                <a:cs typeface="Verdana"/>
              </a:rPr>
              <a:t>approach</a:t>
            </a:r>
            <a:r>
              <a:rPr lang="en-US" sz="1050" spc="-135" dirty="0">
                <a:latin typeface="Verdana"/>
                <a:cs typeface="Verdana"/>
              </a:rPr>
              <a:t> </a:t>
            </a:r>
            <a:r>
              <a:rPr lang="en-US" sz="1050" spc="-10" dirty="0">
                <a:latin typeface="Verdana"/>
                <a:cs typeface="Verdana"/>
              </a:rPr>
              <a:t>or</a:t>
            </a:r>
            <a:r>
              <a:rPr lang="en-US" sz="1050" spc="-105" dirty="0">
                <a:latin typeface="Verdana"/>
                <a:cs typeface="Verdana"/>
              </a:rPr>
              <a:t> </a:t>
            </a:r>
            <a:r>
              <a:rPr lang="en-US" sz="1050" spc="-5" dirty="0">
                <a:latin typeface="Verdana"/>
                <a:cs typeface="Verdana"/>
              </a:rPr>
              <a:t>avoid</a:t>
            </a:r>
            <a:r>
              <a:rPr lang="en-US" sz="1050" spc="-105" dirty="0">
                <a:latin typeface="Verdana"/>
                <a:cs typeface="Verdana"/>
              </a:rPr>
              <a:t> </a:t>
            </a:r>
            <a:r>
              <a:rPr lang="en-US" sz="1050" spc="20" dirty="0">
                <a:latin typeface="Verdana"/>
                <a:cs typeface="Verdana"/>
              </a:rPr>
              <a:t>the</a:t>
            </a:r>
            <a:r>
              <a:rPr lang="en-US" sz="1050" spc="-90" dirty="0">
                <a:latin typeface="Verdana"/>
                <a:cs typeface="Verdana"/>
              </a:rPr>
              <a:t> </a:t>
            </a:r>
            <a:r>
              <a:rPr lang="en-US" sz="1050" spc="-10" dirty="0">
                <a:latin typeface="Verdana"/>
                <a:cs typeface="Verdana"/>
              </a:rPr>
              <a:t>option.</a:t>
            </a:r>
            <a:endParaRPr sz="1050" dirty="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933</Words>
  <Application>Microsoft Office PowerPoint</Application>
  <PresentationFormat>Custom</PresentationFormat>
  <Paragraphs>62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Times New Roman</vt:lpstr>
      <vt:lpstr>Verdana</vt:lpstr>
      <vt:lpstr>Office Theme</vt:lpstr>
      <vt:lpstr>Types of motives</vt:lpstr>
      <vt:lpstr>Categories of motivation </vt:lpstr>
      <vt:lpstr>Theories of motivation </vt:lpstr>
      <vt:lpstr>Maslow's Hierarchy of Needs</vt:lpstr>
      <vt:lpstr>Types of beliefs and consumer behavior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Types of motives (1/1)</dc:title>
  <cp:lastModifiedBy>Aastha Kumar</cp:lastModifiedBy>
  <cp:revision>3</cp:revision>
  <dcterms:created xsi:type="dcterms:W3CDTF">2024-02-13T12:16:23Z</dcterms:created>
  <dcterms:modified xsi:type="dcterms:W3CDTF">2024-05-13T19:44:42Z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2024-02-09T00:00:00Z</vt:filetime>
  </property>
  <property fmtid="{D5CDD505-2E9C-101B-9397-08002B2CF9AE}" pid="3" name="Creator">
    <vt:lpwstr>Microsoft® PowerPoint® 2016</vt:lpwstr>
  </property>
  <property fmtid="{D5CDD505-2E9C-101B-9397-08002B2CF9AE}" pid="4" name="LastSaved">
    <vt:filetime>2024-02-13T00:00:00Z</vt:filetime>
  </property>
</Properties>
</file>