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9" r:id="rId4"/>
    <p:sldId id="264" r:id="rId5"/>
    <p:sldId id="281" r:id="rId6"/>
    <p:sldId id="280" r:id="rId7"/>
    <p:sldId id="282" r:id="rId8"/>
    <p:sldId id="284" r:id="rId9"/>
    <p:sldId id="286" r:id="rId10"/>
    <p:sldId id="288" r:id="rId11"/>
    <p:sldId id="29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D40968C4-B321-4D85-BCC6-2BC32EBB40D4}"/>
    <pc:docChg chg="custSel delSld modSld">
      <pc:chgData name="Aastha Kumar" userId="f94225b3-263d-47de-91f3-c17c89a7eef3" providerId="ADAL" clId="{D40968C4-B321-4D85-BCC6-2BC32EBB40D4}" dt="2024-05-13T20:19:13.372" v="46" actId="20577"/>
      <pc:docMkLst>
        <pc:docMk/>
      </pc:docMkLst>
      <pc:sldChg chg="modSp mod">
        <pc:chgData name="Aastha Kumar" userId="f94225b3-263d-47de-91f3-c17c89a7eef3" providerId="ADAL" clId="{D40968C4-B321-4D85-BCC6-2BC32EBB40D4}" dt="2024-05-13T06:22:38.274" v="35" actId="20577"/>
        <pc:sldMkLst>
          <pc:docMk/>
          <pc:sldMk cId="503360773" sldId="257"/>
        </pc:sldMkLst>
        <pc:spChg chg="mod">
          <ac:chgData name="Aastha Kumar" userId="f94225b3-263d-47de-91f3-c17c89a7eef3" providerId="ADAL" clId="{D40968C4-B321-4D85-BCC6-2BC32EBB40D4}" dt="2024-05-13T06:22:38.274" v="35" actId="20577"/>
          <ac:spMkLst>
            <pc:docMk/>
            <pc:sldMk cId="503360773" sldId="257"/>
            <ac:spMk id="4" creationId="{D75E26A1-E1CA-1C2F-A9F3-4DAC439A644A}"/>
          </ac:spMkLst>
        </pc:spChg>
      </pc:sldChg>
      <pc:sldChg chg="modSp mod">
        <pc:chgData name="Aastha Kumar" userId="f94225b3-263d-47de-91f3-c17c89a7eef3" providerId="ADAL" clId="{D40968C4-B321-4D85-BCC6-2BC32EBB40D4}" dt="2024-05-13T05:09:06.391" v="21" actId="27636"/>
        <pc:sldMkLst>
          <pc:docMk/>
          <pc:sldMk cId="1562416597" sldId="266"/>
        </pc:sldMkLst>
        <pc:spChg chg="mod">
          <ac:chgData name="Aastha Kumar" userId="f94225b3-263d-47de-91f3-c17c89a7eef3" providerId="ADAL" clId="{D40968C4-B321-4D85-BCC6-2BC32EBB40D4}" dt="2024-05-13T05:09:06.391" v="21" actId="27636"/>
          <ac:spMkLst>
            <pc:docMk/>
            <pc:sldMk cId="1562416597" sldId="266"/>
            <ac:spMk id="3" creationId="{69B8413E-38F7-3030-3135-78EDA250389C}"/>
          </ac:spMkLst>
        </pc:spChg>
      </pc:sldChg>
      <pc:sldChg chg="modSp mod">
        <pc:chgData name="Aastha Kumar" userId="f94225b3-263d-47de-91f3-c17c89a7eef3" providerId="ADAL" clId="{D40968C4-B321-4D85-BCC6-2BC32EBB40D4}" dt="2024-05-13T20:07:26.808" v="41" actId="20577"/>
        <pc:sldMkLst>
          <pc:docMk/>
          <pc:sldMk cId="809420004" sldId="269"/>
        </pc:sldMkLst>
        <pc:spChg chg="mod">
          <ac:chgData name="Aastha Kumar" userId="f94225b3-263d-47de-91f3-c17c89a7eef3" providerId="ADAL" clId="{D40968C4-B321-4D85-BCC6-2BC32EBB40D4}" dt="2024-05-13T20:07:26.808" v="41" actId="20577"/>
          <ac:spMkLst>
            <pc:docMk/>
            <pc:sldMk cId="809420004" sldId="269"/>
            <ac:spMk id="3" creationId="{A88359F9-80D8-D02D-9686-94E45C936694}"/>
          </ac:spMkLst>
        </pc:spChg>
      </pc:sldChg>
      <pc:sldChg chg="del">
        <pc:chgData name="Aastha Kumar" userId="f94225b3-263d-47de-91f3-c17c89a7eef3" providerId="ADAL" clId="{D40968C4-B321-4D85-BCC6-2BC32EBB40D4}" dt="2024-05-13T06:23:54.914" v="36" actId="47"/>
        <pc:sldMkLst>
          <pc:docMk/>
          <pc:sldMk cId="2847231856" sldId="271"/>
        </pc:sldMkLst>
      </pc:sldChg>
      <pc:sldChg chg="modSp mod">
        <pc:chgData name="Aastha Kumar" userId="f94225b3-263d-47de-91f3-c17c89a7eef3" providerId="ADAL" clId="{D40968C4-B321-4D85-BCC6-2BC32EBB40D4}" dt="2024-05-13T06:25:21.164" v="40" actId="20577"/>
        <pc:sldMkLst>
          <pc:docMk/>
          <pc:sldMk cId="4026714335" sldId="282"/>
        </pc:sldMkLst>
        <pc:spChg chg="mod">
          <ac:chgData name="Aastha Kumar" userId="f94225b3-263d-47de-91f3-c17c89a7eef3" providerId="ADAL" clId="{D40968C4-B321-4D85-BCC6-2BC32EBB40D4}" dt="2024-05-13T06:25:21.164" v="40" actId="20577"/>
          <ac:spMkLst>
            <pc:docMk/>
            <pc:sldMk cId="4026714335" sldId="282"/>
            <ac:spMk id="3" creationId="{532C54BC-C530-6313-E0E7-EFB2FC22C9F9}"/>
          </ac:spMkLst>
        </pc:spChg>
      </pc:sldChg>
      <pc:sldChg chg="del">
        <pc:chgData name="Aastha Kumar" userId="f94225b3-263d-47de-91f3-c17c89a7eef3" providerId="ADAL" clId="{D40968C4-B321-4D85-BCC6-2BC32EBB40D4}" dt="2024-05-13T20:16:00.862" v="42" actId="47"/>
        <pc:sldMkLst>
          <pc:docMk/>
          <pc:sldMk cId="2471318478" sldId="292"/>
        </pc:sldMkLst>
      </pc:sldChg>
      <pc:sldChg chg="modSp mod">
        <pc:chgData name="Aastha Kumar" userId="f94225b3-263d-47de-91f3-c17c89a7eef3" providerId="ADAL" clId="{D40968C4-B321-4D85-BCC6-2BC32EBB40D4}" dt="2024-05-13T20:19:13.372" v="46" actId="20577"/>
        <pc:sldMkLst>
          <pc:docMk/>
          <pc:sldMk cId="2692335325" sldId="296"/>
        </pc:sldMkLst>
        <pc:spChg chg="mod">
          <ac:chgData name="Aastha Kumar" userId="f94225b3-263d-47de-91f3-c17c89a7eef3" providerId="ADAL" clId="{D40968C4-B321-4D85-BCC6-2BC32EBB40D4}" dt="2024-05-13T20:19:13.372" v="46" actId="20577"/>
          <ac:spMkLst>
            <pc:docMk/>
            <pc:sldMk cId="2692335325" sldId="296"/>
            <ac:spMk id="3" creationId="{8E7AE5EF-8005-6D63-F52B-B293C5EE967D}"/>
          </ac:spMkLst>
        </pc:spChg>
      </pc:sldChg>
    </pc:docChg>
  </pc:docChgLst>
  <pc:docChgLst>
    <pc:chgData name="Aastha Kumar" userId="f94225b3-263d-47de-91f3-c17c89a7eef3" providerId="ADAL" clId="{3EF46BEF-B164-46B2-AC42-536492B651FE}"/>
    <pc:docChg chg="undo custSel addSld delSld modSld">
      <pc:chgData name="Aastha Kumar" userId="f94225b3-263d-47de-91f3-c17c89a7eef3" providerId="ADAL" clId="{3EF46BEF-B164-46B2-AC42-536492B651FE}" dt="2024-04-02T20:01:22.641" v="920" actId="5793"/>
      <pc:docMkLst>
        <pc:docMk/>
      </pc:docMkLst>
      <pc:sldChg chg="modSp mod">
        <pc:chgData name="Aastha Kumar" userId="f94225b3-263d-47de-91f3-c17c89a7eef3" providerId="ADAL" clId="{3EF46BEF-B164-46B2-AC42-536492B651FE}" dt="2024-04-02T19:25:44.641" v="543" actId="20577"/>
        <pc:sldMkLst>
          <pc:docMk/>
          <pc:sldMk cId="503360773" sldId="257"/>
        </pc:sldMkLst>
        <pc:spChg chg="mod">
          <ac:chgData name="Aastha Kumar" userId="f94225b3-263d-47de-91f3-c17c89a7eef3" providerId="ADAL" clId="{3EF46BEF-B164-46B2-AC42-536492B651FE}" dt="2024-04-02T19:25:44.641" v="543" actId="20577"/>
          <ac:spMkLst>
            <pc:docMk/>
            <pc:sldMk cId="503360773" sldId="257"/>
            <ac:spMk id="4" creationId="{D75E26A1-E1CA-1C2F-A9F3-4DAC439A644A}"/>
          </ac:spMkLst>
        </pc:spChg>
      </pc:sldChg>
      <pc:sldChg chg="modSp del mod">
        <pc:chgData name="Aastha Kumar" userId="f94225b3-263d-47de-91f3-c17c89a7eef3" providerId="ADAL" clId="{3EF46BEF-B164-46B2-AC42-536492B651FE}" dt="2024-03-23T16:55:06.016" v="55" actId="47"/>
        <pc:sldMkLst>
          <pc:docMk/>
          <pc:sldMk cId="1540500009" sldId="262"/>
        </pc:sldMkLst>
        <pc:spChg chg="mod">
          <ac:chgData name="Aastha Kumar" userId="f94225b3-263d-47de-91f3-c17c89a7eef3" providerId="ADAL" clId="{3EF46BEF-B164-46B2-AC42-536492B651FE}" dt="2024-03-23T16:53:11.976" v="12" actId="21"/>
          <ac:spMkLst>
            <pc:docMk/>
            <pc:sldMk cId="1540500009" sldId="262"/>
            <ac:spMk id="2" creationId="{E7C8DC8E-36A9-E5D6-A66F-E10FE22AD3F4}"/>
          </ac:spMkLst>
        </pc:spChg>
        <pc:spChg chg="mod">
          <ac:chgData name="Aastha Kumar" userId="f94225b3-263d-47de-91f3-c17c89a7eef3" providerId="ADAL" clId="{3EF46BEF-B164-46B2-AC42-536492B651FE}" dt="2024-03-23T16:54:16.370" v="35" actId="21"/>
          <ac:spMkLst>
            <pc:docMk/>
            <pc:sldMk cId="1540500009" sldId="262"/>
            <ac:spMk id="3" creationId="{01519A89-022D-23C6-744A-AB3E1C4A74F9}"/>
          </ac:spMkLst>
        </pc:spChg>
      </pc:sldChg>
      <pc:sldChg chg="modSp mod">
        <pc:chgData name="Aastha Kumar" userId="f94225b3-263d-47de-91f3-c17c89a7eef3" providerId="ADAL" clId="{3EF46BEF-B164-46B2-AC42-536492B651FE}" dt="2024-03-23T16:57:30.276" v="64" actId="20577"/>
        <pc:sldMkLst>
          <pc:docMk/>
          <pc:sldMk cId="2535024514" sldId="264"/>
        </pc:sldMkLst>
        <pc:spChg chg="mod">
          <ac:chgData name="Aastha Kumar" userId="f94225b3-263d-47de-91f3-c17c89a7eef3" providerId="ADAL" clId="{3EF46BEF-B164-46B2-AC42-536492B651FE}" dt="2024-03-23T16:57:30.276" v="64" actId="20577"/>
          <ac:spMkLst>
            <pc:docMk/>
            <pc:sldMk cId="2535024514" sldId="264"/>
            <ac:spMk id="3" creationId="{4932E946-35E7-48A2-5147-C460B0BA6094}"/>
          </ac:spMkLst>
        </pc:spChg>
      </pc:sldChg>
      <pc:sldChg chg="delSp modSp mod">
        <pc:chgData name="Aastha Kumar" userId="f94225b3-263d-47de-91f3-c17c89a7eef3" providerId="ADAL" clId="{3EF46BEF-B164-46B2-AC42-536492B651FE}" dt="2024-04-02T19:35:26.610" v="752" actId="20577"/>
        <pc:sldMkLst>
          <pc:docMk/>
          <pc:sldMk cId="1562416597" sldId="266"/>
        </pc:sldMkLst>
        <pc:spChg chg="del mod">
          <ac:chgData name="Aastha Kumar" userId="f94225b3-263d-47de-91f3-c17c89a7eef3" providerId="ADAL" clId="{3EF46BEF-B164-46B2-AC42-536492B651FE}" dt="2024-03-23T16:53:02.107" v="9" actId="478"/>
          <ac:spMkLst>
            <pc:docMk/>
            <pc:sldMk cId="1562416597" sldId="266"/>
            <ac:spMk id="2" creationId="{5DF91348-8489-51DD-087F-D533491EB2B0}"/>
          </ac:spMkLst>
        </pc:spChg>
        <pc:spChg chg="mod">
          <ac:chgData name="Aastha Kumar" userId="f94225b3-263d-47de-91f3-c17c89a7eef3" providerId="ADAL" clId="{3EF46BEF-B164-46B2-AC42-536492B651FE}" dt="2024-04-02T19:35:26.610" v="752" actId="20577"/>
          <ac:spMkLst>
            <pc:docMk/>
            <pc:sldMk cId="1562416597" sldId="266"/>
            <ac:spMk id="3" creationId="{69B8413E-38F7-3030-3135-78EDA250389C}"/>
          </ac:spMkLst>
        </pc:spChg>
        <pc:spChg chg="mod">
          <ac:chgData name="Aastha Kumar" userId="f94225b3-263d-47de-91f3-c17c89a7eef3" providerId="ADAL" clId="{3EF46BEF-B164-46B2-AC42-536492B651FE}" dt="2024-03-23T16:54:12.656" v="34" actId="1076"/>
          <ac:spMkLst>
            <pc:docMk/>
            <pc:sldMk cId="1562416597" sldId="266"/>
            <ac:spMk id="4" creationId="{56D770DC-AD7C-CAA2-40F7-5C14363625CD}"/>
          </ac:spMkLst>
        </pc:spChg>
      </pc:sldChg>
      <pc:sldChg chg="addSp delSp modSp mod">
        <pc:chgData name="Aastha Kumar" userId="f94225b3-263d-47de-91f3-c17c89a7eef3" providerId="ADAL" clId="{3EF46BEF-B164-46B2-AC42-536492B651FE}" dt="2024-03-23T16:55:29.309" v="62" actId="14100"/>
        <pc:sldMkLst>
          <pc:docMk/>
          <pc:sldMk cId="809420004" sldId="269"/>
        </pc:sldMkLst>
        <pc:spChg chg="del">
          <ac:chgData name="Aastha Kumar" userId="f94225b3-263d-47de-91f3-c17c89a7eef3" providerId="ADAL" clId="{3EF46BEF-B164-46B2-AC42-536492B651FE}" dt="2024-03-23T16:55:10.240" v="56" actId="478"/>
          <ac:spMkLst>
            <pc:docMk/>
            <pc:sldMk cId="809420004" sldId="269"/>
            <ac:spMk id="2" creationId="{C6DA0C47-EC14-7653-5039-3ED3F3098D57}"/>
          </ac:spMkLst>
        </pc:spChg>
        <pc:spChg chg="mod">
          <ac:chgData name="Aastha Kumar" userId="f94225b3-263d-47de-91f3-c17c89a7eef3" providerId="ADAL" clId="{3EF46BEF-B164-46B2-AC42-536492B651FE}" dt="2024-03-23T16:55:29.309" v="62" actId="14100"/>
          <ac:spMkLst>
            <pc:docMk/>
            <pc:sldMk cId="809420004" sldId="269"/>
            <ac:spMk id="3" creationId="{A88359F9-80D8-D02D-9686-94E45C936694}"/>
          </ac:spMkLst>
        </pc:spChg>
        <pc:spChg chg="add del mod">
          <ac:chgData name="Aastha Kumar" userId="f94225b3-263d-47de-91f3-c17c89a7eef3" providerId="ADAL" clId="{3EF46BEF-B164-46B2-AC42-536492B651FE}" dt="2024-03-23T16:55:12.159" v="57" actId="478"/>
          <ac:spMkLst>
            <pc:docMk/>
            <pc:sldMk cId="809420004" sldId="269"/>
            <ac:spMk id="5" creationId="{3F54DC29-98AE-3B67-DB5A-3EB24F3EC64A}"/>
          </ac:spMkLst>
        </pc:spChg>
      </pc:sldChg>
      <pc:sldChg chg="addSp delSp modSp mod">
        <pc:chgData name="Aastha Kumar" userId="f94225b3-263d-47de-91f3-c17c89a7eef3" providerId="ADAL" clId="{3EF46BEF-B164-46B2-AC42-536492B651FE}" dt="2024-03-23T17:00:27.093" v="79" actId="1076"/>
        <pc:sldMkLst>
          <pc:docMk/>
          <pc:sldMk cId="2847231856" sldId="271"/>
        </pc:sldMkLst>
        <pc:spChg chg="add del mod">
          <ac:chgData name="Aastha Kumar" userId="f94225b3-263d-47de-91f3-c17c89a7eef3" providerId="ADAL" clId="{3EF46BEF-B164-46B2-AC42-536492B651FE}" dt="2024-03-23T16:59:31.144" v="67" actId="478"/>
          <ac:spMkLst>
            <pc:docMk/>
            <pc:sldMk cId="2847231856" sldId="271"/>
            <ac:spMk id="5" creationId="{96C4C07B-BA99-0142-E214-CB2E3DDD2907}"/>
          </ac:spMkLst>
        </pc:spChg>
        <pc:graphicFrameChg chg="del">
          <ac:chgData name="Aastha Kumar" userId="f94225b3-263d-47de-91f3-c17c89a7eef3" providerId="ADAL" clId="{3EF46BEF-B164-46B2-AC42-536492B651FE}" dt="2024-03-23T16:59:28.229" v="66" actId="478"/>
          <ac:graphicFrameMkLst>
            <pc:docMk/>
            <pc:sldMk cId="2847231856" sldId="271"/>
            <ac:graphicFrameMk id="4" creationId="{1F3F4934-6E2D-6001-A762-F3AB7C83B87F}"/>
          </ac:graphicFrameMkLst>
        </pc:graphicFrameChg>
        <pc:picChg chg="add mod modCrop">
          <ac:chgData name="Aastha Kumar" userId="f94225b3-263d-47de-91f3-c17c89a7eef3" providerId="ADAL" clId="{3EF46BEF-B164-46B2-AC42-536492B651FE}" dt="2024-03-23T17:00:27.093" v="79" actId="1076"/>
          <ac:picMkLst>
            <pc:docMk/>
            <pc:sldMk cId="2847231856" sldId="271"/>
            <ac:picMk id="7" creationId="{15FC8F0A-C5C8-5996-DF9B-3C228EF0BDFA}"/>
          </ac:picMkLst>
        </pc:picChg>
        <pc:picChg chg="add del mod">
          <ac:chgData name="Aastha Kumar" userId="f94225b3-263d-47de-91f3-c17c89a7eef3" providerId="ADAL" clId="{3EF46BEF-B164-46B2-AC42-536492B651FE}" dt="2024-03-23T17:00:04.683" v="73" actId="478"/>
          <ac:picMkLst>
            <pc:docMk/>
            <pc:sldMk cId="2847231856" sldId="271"/>
            <ac:picMk id="1026" creationId="{EE850477-D0E8-2318-FA38-6A4BD699AED6}"/>
          </ac:picMkLst>
        </pc:picChg>
      </pc:sldChg>
      <pc:sldChg chg="addSp delSp modSp del mod">
        <pc:chgData name="Aastha Kumar" userId="f94225b3-263d-47de-91f3-c17c89a7eef3" providerId="ADAL" clId="{3EF46BEF-B164-46B2-AC42-536492B651FE}" dt="2024-03-23T17:03:18.513" v="96" actId="47"/>
        <pc:sldMkLst>
          <pc:docMk/>
          <pc:sldMk cId="993130366" sldId="277"/>
        </pc:sldMkLst>
        <pc:spChg chg="del">
          <ac:chgData name="Aastha Kumar" userId="f94225b3-263d-47de-91f3-c17c89a7eef3" providerId="ADAL" clId="{3EF46BEF-B164-46B2-AC42-536492B651FE}" dt="2024-03-23T17:00:55.677" v="80" actId="478"/>
          <ac:spMkLst>
            <pc:docMk/>
            <pc:sldMk cId="993130366" sldId="277"/>
            <ac:spMk id="2" creationId="{5F988384-FD43-FEE4-5086-8761B6E9C7D6}"/>
          </ac:spMkLst>
        </pc:spChg>
        <pc:spChg chg="del mod">
          <ac:chgData name="Aastha Kumar" userId="f94225b3-263d-47de-91f3-c17c89a7eef3" providerId="ADAL" clId="{3EF46BEF-B164-46B2-AC42-536492B651FE}" dt="2024-03-23T17:03:05.660" v="90" actId="21"/>
          <ac:spMkLst>
            <pc:docMk/>
            <pc:sldMk cId="993130366" sldId="277"/>
            <ac:spMk id="3" creationId="{8DAC89EA-3FF6-3F27-E8A3-2DE7990336A3}"/>
          </ac:spMkLst>
        </pc:spChg>
        <pc:spChg chg="add mod">
          <ac:chgData name="Aastha Kumar" userId="f94225b3-263d-47de-91f3-c17c89a7eef3" providerId="ADAL" clId="{3EF46BEF-B164-46B2-AC42-536492B651FE}" dt="2024-03-23T17:03:05.660" v="90" actId="21"/>
          <ac:spMkLst>
            <pc:docMk/>
            <pc:sldMk cId="993130366" sldId="277"/>
            <ac:spMk id="5" creationId="{37928149-E4A5-8057-D23B-6583B4C1FD55}"/>
          </ac:spMkLst>
        </pc:spChg>
      </pc:sldChg>
      <pc:sldChg chg="addSp modSp mod">
        <pc:chgData name="Aastha Kumar" userId="f94225b3-263d-47de-91f3-c17c89a7eef3" providerId="ADAL" clId="{3EF46BEF-B164-46B2-AC42-536492B651FE}" dt="2024-03-23T17:03:17.041" v="95" actId="1076"/>
        <pc:sldMkLst>
          <pc:docMk/>
          <pc:sldMk cId="3557917921" sldId="281"/>
        </pc:sldMkLst>
        <pc:spChg chg="mod">
          <ac:chgData name="Aastha Kumar" userId="f94225b3-263d-47de-91f3-c17c89a7eef3" providerId="ADAL" clId="{3EF46BEF-B164-46B2-AC42-536492B651FE}" dt="2024-03-23T17:03:14.459" v="94" actId="122"/>
          <ac:spMkLst>
            <pc:docMk/>
            <pc:sldMk cId="3557917921" sldId="281"/>
            <ac:spMk id="2" creationId="{FA47E8DD-B3E9-14CF-0755-E30BE1F4F732}"/>
          </ac:spMkLst>
        </pc:spChg>
        <pc:spChg chg="mod">
          <ac:chgData name="Aastha Kumar" userId="f94225b3-263d-47de-91f3-c17c89a7eef3" providerId="ADAL" clId="{3EF46BEF-B164-46B2-AC42-536492B651FE}" dt="2024-03-23T17:03:17.041" v="95" actId="1076"/>
          <ac:spMkLst>
            <pc:docMk/>
            <pc:sldMk cId="3557917921" sldId="281"/>
            <ac:spMk id="3" creationId="{AB191925-7487-1027-A1A3-0379464886F5}"/>
          </ac:spMkLst>
        </pc:spChg>
        <pc:spChg chg="add mod">
          <ac:chgData name="Aastha Kumar" userId="f94225b3-263d-47de-91f3-c17c89a7eef3" providerId="ADAL" clId="{3EF46BEF-B164-46B2-AC42-536492B651FE}" dt="2024-03-23T17:03:07.026" v="91"/>
          <ac:spMkLst>
            <pc:docMk/>
            <pc:sldMk cId="3557917921" sldId="281"/>
            <ac:spMk id="4" creationId="{8DAC89EA-3FF6-3F27-E8A3-2DE7990336A3}"/>
          </ac:spMkLst>
        </pc:spChg>
      </pc:sldChg>
      <pc:sldChg chg="modSp mod">
        <pc:chgData name="Aastha Kumar" userId="f94225b3-263d-47de-91f3-c17c89a7eef3" providerId="ADAL" clId="{3EF46BEF-B164-46B2-AC42-536492B651FE}" dt="2024-04-02T19:46:17.280" v="770" actId="20577"/>
        <pc:sldMkLst>
          <pc:docMk/>
          <pc:sldMk cId="4026714335" sldId="282"/>
        </pc:sldMkLst>
        <pc:spChg chg="mod">
          <ac:chgData name="Aastha Kumar" userId="f94225b3-263d-47de-91f3-c17c89a7eef3" providerId="ADAL" clId="{3EF46BEF-B164-46B2-AC42-536492B651FE}" dt="2024-04-02T19:46:17.280" v="770" actId="20577"/>
          <ac:spMkLst>
            <pc:docMk/>
            <pc:sldMk cId="4026714335" sldId="282"/>
            <ac:spMk id="3" creationId="{532C54BC-C530-6313-E0E7-EFB2FC22C9F9}"/>
          </ac:spMkLst>
        </pc:spChg>
      </pc:sldChg>
      <pc:sldChg chg="modSp mod">
        <pc:chgData name="Aastha Kumar" userId="f94225b3-263d-47de-91f3-c17c89a7eef3" providerId="ADAL" clId="{3EF46BEF-B164-46B2-AC42-536492B651FE}" dt="2024-04-02T19:46:55.699" v="796" actId="20577"/>
        <pc:sldMkLst>
          <pc:docMk/>
          <pc:sldMk cId="4143684038" sldId="284"/>
        </pc:sldMkLst>
        <pc:spChg chg="mod">
          <ac:chgData name="Aastha Kumar" userId="f94225b3-263d-47de-91f3-c17c89a7eef3" providerId="ADAL" clId="{3EF46BEF-B164-46B2-AC42-536492B651FE}" dt="2024-04-02T19:46:55.699" v="796" actId="20577"/>
          <ac:spMkLst>
            <pc:docMk/>
            <pc:sldMk cId="4143684038" sldId="284"/>
            <ac:spMk id="3" creationId="{E934785C-9422-2C67-63E9-AB790F42EF59}"/>
          </ac:spMkLst>
        </pc:spChg>
      </pc:sldChg>
      <pc:sldChg chg="modSp mod">
        <pc:chgData name="Aastha Kumar" userId="f94225b3-263d-47de-91f3-c17c89a7eef3" providerId="ADAL" clId="{3EF46BEF-B164-46B2-AC42-536492B651FE}" dt="2024-04-02T19:52:53.833" v="829" actId="20577"/>
        <pc:sldMkLst>
          <pc:docMk/>
          <pc:sldMk cId="1295251488" sldId="286"/>
        </pc:sldMkLst>
        <pc:spChg chg="mod">
          <ac:chgData name="Aastha Kumar" userId="f94225b3-263d-47de-91f3-c17c89a7eef3" providerId="ADAL" clId="{3EF46BEF-B164-46B2-AC42-536492B651FE}" dt="2024-04-02T19:52:53.833" v="829" actId="20577"/>
          <ac:spMkLst>
            <pc:docMk/>
            <pc:sldMk cId="1295251488" sldId="286"/>
            <ac:spMk id="5" creationId="{35B56659-B874-F14E-9FEB-09E8682BEB5F}"/>
          </ac:spMkLst>
        </pc:spChg>
      </pc:sldChg>
      <pc:sldChg chg="modSp mod">
        <pc:chgData name="Aastha Kumar" userId="f94225b3-263d-47de-91f3-c17c89a7eef3" providerId="ADAL" clId="{3EF46BEF-B164-46B2-AC42-536492B651FE}" dt="2024-04-02T19:55:45.138" v="858" actId="20577"/>
        <pc:sldMkLst>
          <pc:docMk/>
          <pc:sldMk cId="1514028551" sldId="288"/>
        </pc:sldMkLst>
        <pc:spChg chg="mod">
          <ac:chgData name="Aastha Kumar" userId="f94225b3-263d-47de-91f3-c17c89a7eef3" providerId="ADAL" clId="{3EF46BEF-B164-46B2-AC42-536492B651FE}" dt="2024-04-02T19:55:45.138" v="858" actId="20577"/>
          <ac:spMkLst>
            <pc:docMk/>
            <pc:sldMk cId="1514028551" sldId="288"/>
            <ac:spMk id="3" creationId="{C1C17F97-CC2A-F51C-F427-283EDBE75CAD}"/>
          </ac:spMkLst>
        </pc:spChg>
      </pc:sldChg>
      <pc:sldChg chg="addSp delSp modSp del mod">
        <pc:chgData name="Aastha Kumar" userId="f94225b3-263d-47de-91f3-c17c89a7eef3" providerId="ADAL" clId="{3EF46BEF-B164-46B2-AC42-536492B651FE}" dt="2024-03-23T17:28:14.122" v="275" actId="47"/>
        <pc:sldMkLst>
          <pc:docMk/>
          <pc:sldMk cId="348799663" sldId="291"/>
        </pc:sldMkLst>
        <pc:spChg chg="del mod">
          <ac:chgData name="Aastha Kumar" userId="f94225b3-263d-47de-91f3-c17c89a7eef3" providerId="ADAL" clId="{3EF46BEF-B164-46B2-AC42-536492B651FE}" dt="2024-03-23T17:26:44.943" v="251" actId="21"/>
          <ac:spMkLst>
            <pc:docMk/>
            <pc:sldMk cId="348799663" sldId="291"/>
            <ac:spMk id="3" creationId="{4B37421D-040C-7648-8DAC-F6B704C25C68}"/>
          </ac:spMkLst>
        </pc:spChg>
        <pc:spChg chg="add mod">
          <ac:chgData name="Aastha Kumar" userId="f94225b3-263d-47de-91f3-c17c89a7eef3" providerId="ADAL" clId="{3EF46BEF-B164-46B2-AC42-536492B651FE}" dt="2024-03-23T17:26:44.943" v="251" actId="21"/>
          <ac:spMkLst>
            <pc:docMk/>
            <pc:sldMk cId="348799663" sldId="291"/>
            <ac:spMk id="4" creationId="{9B116C3B-D257-FC71-E434-932E276EEA89}"/>
          </ac:spMkLst>
        </pc:spChg>
      </pc:sldChg>
      <pc:sldChg chg="modSp mod">
        <pc:chgData name="Aastha Kumar" userId="f94225b3-263d-47de-91f3-c17c89a7eef3" providerId="ADAL" clId="{3EF46BEF-B164-46B2-AC42-536492B651FE}" dt="2024-04-02T20:01:22.641" v="920" actId="5793"/>
        <pc:sldMkLst>
          <pc:docMk/>
          <pc:sldMk cId="2471318478" sldId="292"/>
        </pc:sldMkLst>
        <pc:spChg chg="mod">
          <ac:chgData name="Aastha Kumar" userId="f94225b3-263d-47de-91f3-c17c89a7eef3" providerId="ADAL" clId="{3EF46BEF-B164-46B2-AC42-536492B651FE}" dt="2024-04-02T20:01:10.086" v="915" actId="1076"/>
          <ac:spMkLst>
            <pc:docMk/>
            <pc:sldMk cId="2471318478" sldId="292"/>
            <ac:spMk id="2" creationId="{92D13A27-E35F-C1B5-95A3-EC07A10A7AC0}"/>
          </ac:spMkLst>
        </pc:spChg>
        <pc:spChg chg="mod">
          <ac:chgData name="Aastha Kumar" userId="f94225b3-263d-47de-91f3-c17c89a7eef3" providerId="ADAL" clId="{3EF46BEF-B164-46B2-AC42-536492B651FE}" dt="2024-04-02T20:01:22.641" v="920" actId="5793"/>
          <ac:spMkLst>
            <pc:docMk/>
            <pc:sldMk cId="2471318478" sldId="292"/>
            <ac:spMk id="3" creationId="{AE8DB689-FF8E-AE5D-AFE0-1534F385FA85}"/>
          </ac:spMkLst>
        </pc:spChg>
      </pc:sldChg>
      <pc:sldChg chg="del">
        <pc:chgData name="Aastha Kumar" userId="f94225b3-263d-47de-91f3-c17c89a7eef3" providerId="ADAL" clId="{3EF46BEF-B164-46B2-AC42-536492B651FE}" dt="2024-03-23T17:25:24.757" v="219" actId="47"/>
        <pc:sldMkLst>
          <pc:docMk/>
          <pc:sldMk cId="386395505" sldId="293"/>
        </pc:sldMkLst>
      </pc:sldChg>
      <pc:sldChg chg="del">
        <pc:chgData name="Aastha Kumar" userId="f94225b3-263d-47de-91f3-c17c89a7eef3" providerId="ADAL" clId="{3EF46BEF-B164-46B2-AC42-536492B651FE}" dt="2024-03-23T17:29:14.543" v="276" actId="47"/>
        <pc:sldMkLst>
          <pc:docMk/>
          <pc:sldMk cId="1822861554" sldId="294"/>
        </pc:sldMkLst>
      </pc:sldChg>
      <pc:sldChg chg="addSp delSp modSp new mod">
        <pc:chgData name="Aastha Kumar" userId="f94225b3-263d-47de-91f3-c17c89a7eef3" providerId="ADAL" clId="{3EF46BEF-B164-46B2-AC42-536492B651FE}" dt="2024-03-23T17:28:12.404" v="274" actId="108"/>
        <pc:sldMkLst>
          <pc:docMk/>
          <pc:sldMk cId="341227980" sldId="297"/>
        </pc:sldMkLst>
        <pc:spChg chg="add del">
          <ac:chgData name="Aastha Kumar" userId="f94225b3-263d-47de-91f3-c17c89a7eef3" providerId="ADAL" clId="{3EF46BEF-B164-46B2-AC42-536492B651FE}" dt="2024-03-23T17:23:57.777" v="214" actId="22"/>
          <ac:spMkLst>
            <pc:docMk/>
            <pc:sldMk cId="341227980" sldId="297"/>
            <ac:spMk id="3" creationId="{638F8560-D9F5-C43C-AC13-199617542DDF}"/>
          </ac:spMkLst>
        </pc:spChg>
        <pc:spChg chg="add mod">
          <ac:chgData name="Aastha Kumar" userId="f94225b3-263d-47de-91f3-c17c89a7eef3" providerId="ADAL" clId="{3EF46BEF-B164-46B2-AC42-536492B651FE}" dt="2024-03-23T17:28:01.226" v="270" actId="1076"/>
          <ac:spMkLst>
            <pc:docMk/>
            <pc:sldMk cId="341227980" sldId="297"/>
            <ac:spMk id="5" creationId="{2D594001-958C-00BB-9E43-DAB6186D75DC}"/>
          </ac:spMkLst>
        </pc:spChg>
        <pc:spChg chg="add mod">
          <ac:chgData name="Aastha Kumar" userId="f94225b3-263d-47de-91f3-c17c89a7eef3" providerId="ADAL" clId="{3EF46BEF-B164-46B2-AC42-536492B651FE}" dt="2024-03-23T17:28:03.280" v="271" actId="1076"/>
          <ac:spMkLst>
            <pc:docMk/>
            <pc:sldMk cId="341227980" sldId="297"/>
            <ac:spMk id="6" creationId="{B685F902-4782-D739-1833-EB8562D0EBD7}"/>
          </ac:spMkLst>
        </pc:spChg>
        <pc:spChg chg="add mod">
          <ac:chgData name="Aastha Kumar" userId="f94225b3-263d-47de-91f3-c17c89a7eef3" providerId="ADAL" clId="{3EF46BEF-B164-46B2-AC42-536492B651FE}" dt="2024-03-23T17:28:12.404" v="274" actId="108"/>
          <ac:spMkLst>
            <pc:docMk/>
            <pc:sldMk cId="341227980" sldId="297"/>
            <ac:spMk id="7" creationId="{4B37421D-040C-7648-8DAC-F6B704C25C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7CB8-1F0D-7C60-81F2-0544D3B718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23D95-81BE-2131-2D18-15EC3F1F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E69DCA-6207-CAB7-4064-0C6137118754}"/>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C26449F8-EA31-DEA0-3F19-2940EE792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11140-57E5-0B36-9B60-59D8013E79F1}"/>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217161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5EB0-D854-57FA-3510-2C29BBCD27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32B0C3-7BFB-00FA-A558-155604CD7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AFF4C-8BEB-84BB-E941-1E284E12E15F}"/>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D910004E-E928-1104-09B5-F589D9E50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B5C2B-63CA-11D7-05B0-34DF2585CDBB}"/>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133962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0E214-67E9-8730-0959-89CE8B4583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EF5C2-8D8E-CA0B-EB38-0B066C016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013C9-4507-B177-6774-C30B7981B12E}"/>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1F115D2A-8E25-6A5B-BCD3-9CBF8B31F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A7274-608F-FAF9-4DEB-C3791CAE3059}"/>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357451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7AB-90C8-44F9-122D-47DF326DEE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C8203-AC35-EED6-4B92-C99EAA583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95FE7-2506-7CE1-C8EB-8880331F7389}"/>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0B9D3A90-5D95-3361-EB1D-DD957A7A1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A3158-8E7D-A03C-8F72-B6BF74CFDAFA}"/>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7011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71B2-94FA-43AB-91F9-9DEA5596D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C75844-1DC3-B113-344C-EEB7853EE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EA2E-4F1E-BF9A-B8FF-BFC41C085C8B}"/>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FE20C5D2-97D3-639E-5C22-0E31BB5B7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EBA2B-BBC1-E152-1DB6-8ED80F79C914}"/>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422260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F7C3-470D-536B-EBFB-895B35BF6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95CE0-3297-C238-49C9-709E1358D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230C01-FCA5-08A8-59F6-FCCF9F553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DB2701-21DA-B193-C7BF-B04E20DBA67C}"/>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6" name="Footer Placeholder 5">
            <a:extLst>
              <a:ext uri="{FF2B5EF4-FFF2-40B4-BE49-F238E27FC236}">
                <a16:creationId xmlns:a16="http://schemas.microsoft.com/office/drawing/2014/main" id="{529A89AD-AB4B-AAD8-B0C3-3B4D0A2B5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072D6-E71E-0ED3-FC7F-D9863B1BA810}"/>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78870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2C59-F399-570A-D1E6-D79E021191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A8D163-65D6-7B16-9C43-89635A0AA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7F175-03BB-2965-A243-A265236D8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75D415-9396-5EDE-BB43-C1ADC5CF6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CA7AB-7784-5F81-A6C9-51EF3492B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23180E-3161-AE13-6231-B1B9370274B2}"/>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8" name="Footer Placeholder 7">
            <a:extLst>
              <a:ext uri="{FF2B5EF4-FFF2-40B4-BE49-F238E27FC236}">
                <a16:creationId xmlns:a16="http://schemas.microsoft.com/office/drawing/2014/main" id="{853CCFB0-CE86-F820-DFB5-A00EDAB762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4214C9-469B-7492-F7B8-2B0F5B48D006}"/>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48381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6971-0F3A-3BE1-1805-75DEDFE570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AD4FDB-0CD1-A365-FF32-84227FDF16E3}"/>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4" name="Footer Placeholder 3">
            <a:extLst>
              <a:ext uri="{FF2B5EF4-FFF2-40B4-BE49-F238E27FC236}">
                <a16:creationId xmlns:a16="http://schemas.microsoft.com/office/drawing/2014/main" id="{AA244821-4AE2-1B29-A27C-D3CF095B4F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6E2DC6-AB59-88E5-0062-234ECF4E61B6}"/>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253636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F8B8A-C1DB-92FD-127F-33DBC9FB8C84}"/>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3" name="Footer Placeholder 2">
            <a:extLst>
              <a:ext uri="{FF2B5EF4-FFF2-40B4-BE49-F238E27FC236}">
                <a16:creationId xmlns:a16="http://schemas.microsoft.com/office/drawing/2014/main" id="{DA1474D1-BA79-307E-92C6-904CECCD0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A1B901-54FA-DD4D-7284-95D85B67C5F1}"/>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5174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1248-27A9-C098-E353-59A190A27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4D0B33-32AC-DAC5-8C6D-195BF3D62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161F7A-839B-3E1B-7BAC-B6B2D4E62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C3F8D-567A-AD10-FBCB-D1BFE3498D60}"/>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6" name="Footer Placeholder 5">
            <a:extLst>
              <a:ext uri="{FF2B5EF4-FFF2-40B4-BE49-F238E27FC236}">
                <a16:creationId xmlns:a16="http://schemas.microsoft.com/office/drawing/2014/main" id="{B72A6698-B566-BD7F-F0E2-A635B1A23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20CD0-0788-9FF7-0B2A-2BF716DE4ECD}"/>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825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131F-DF9F-200B-58A2-548401C2F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14B689-BA91-FF57-247C-F88061393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DCBC0D-39DD-7654-D4E1-CBB01FD0C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1DC07-B0C6-EAE8-A193-B6B8150BFBC3}"/>
              </a:ext>
            </a:extLst>
          </p:cNvPr>
          <p:cNvSpPr>
            <a:spLocks noGrp="1"/>
          </p:cNvSpPr>
          <p:nvPr>
            <p:ph type="dt" sz="half" idx="10"/>
          </p:nvPr>
        </p:nvSpPr>
        <p:spPr/>
        <p:txBody>
          <a:bodyPr/>
          <a:lstStyle/>
          <a:p>
            <a:fld id="{B6B341FB-0547-405C-9C7C-304FE83A839C}" type="datetimeFigureOut">
              <a:rPr lang="en-IN" smtClean="0"/>
              <a:t>14-05-2024</a:t>
            </a:fld>
            <a:endParaRPr lang="en-IN"/>
          </a:p>
        </p:txBody>
      </p:sp>
      <p:sp>
        <p:nvSpPr>
          <p:cNvPr id="6" name="Footer Placeholder 5">
            <a:extLst>
              <a:ext uri="{FF2B5EF4-FFF2-40B4-BE49-F238E27FC236}">
                <a16:creationId xmlns:a16="http://schemas.microsoft.com/office/drawing/2014/main" id="{CC7C2787-AA7B-1082-E35B-409AD5159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5D1E7-F8A0-A3BB-286A-0804642DB927}"/>
              </a:ext>
            </a:extLst>
          </p:cNvPr>
          <p:cNvSpPr>
            <a:spLocks noGrp="1"/>
          </p:cNvSpPr>
          <p:nvPr>
            <p:ph type="sldNum" sz="quarter" idx="12"/>
          </p:nvPr>
        </p:nvSpPr>
        <p:spPr/>
        <p:txBody>
          <a:bodyPr/>
          <a:lstStyle/>
          <a:p>
            <a:fld id="{EC7B3A8B-DF8A-45C5-933E-2C0646D159AB}" type="slidenum">
              <a:rPr lang="en-IN" smtClean="0"/>
              <a:t>‹#›</a:t>
            </a:fld>
            <a:endParaRPr lang="en-IN"/>
          </a:p>
        </p:txBody>
      </p:sp>
    </p:spTree>
    <p:extLst>
      <p:ext uri="{BB962C8B-B14F-4D97-AF65-F5344CB8AC3E}">
        <p14:creationId xmlns:p14="http://schemas.microsoft.com/office/powerpoint/2010/main" val="5646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5BFD5-93DC-FD51-2CC4-6D0216F9DE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1D2F4-4C4B-52A5-0007-8D18E29B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36452-4BDC-39CF-482B-252F14F84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341FB-0547-405C-9C7C-304FE83A839C}" type="datetimeFigureOut">
              <a:rPr lang="en-IN" smtClean="0"/>
              <a:t>14-05-2024</a:t>
            </a:fld>
            <a:endParaRPr lang="en-IN"/>
          </a:p>
        </p:txBody>
      </p:sp>
      <p:sp>
        <p:nvSpPr>
          <p:cNvPr id="5" name="Footer Placeholder 4">
            <a:extLst>
              <a:ext uri="{FF2B5EF4-FFF2-40B4-BE49-F238E27FC236}">
                <a16:creationId xmlns:a16="http://schemas.microsoft.com/office/drawing/2014/main" id="{092E445A-08D4-6870-6F1F-C3BE53715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362A5-6CAD-EF5A-185C-97A05922A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B3A8B-DF8A-45C5-933E-2C0646D159AB}" type="slidenum">
              <a:rPr lang="en-IN" smtClean="0"/>
              <a:t>‹#›</a:t>
            </a:fld>
            <a:endParaRPr lang="en-IN"/>
          </a:p>
        </p:txBody>
      </p:sp>
    </p:spTree>
    <p:extLst>
      <p:ext uri="{BB962C8B-B14F-4D97-AF65-F5344CB8AC3E}">
        <p14:creationId xmlns:p14="http://schemas.microsoft.com/office/powerpoint/2010/main" val="3688242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E1A3-7DBA-6279-5633-21AC6CF2DCD6}"/>
              </a:ext>
            </a:extLst>
          </p:cNvPr>
          <p:cNvSpPr>
            <a:spLocks noGrp="1"/>
          </p:cNvSpPr>
          <p:nvPr>
            <p:ph type="title"/>
          </p:nvPr>
        </p:nvSpPr>
        <p:spPr>
          <a:xfrm>
            <a:off x="193040" y="365125"/>
            <a:ext cx="11805920" cy="813435"/>
          </a:xfrm>
        </p:spPr>
        <p:txBody>
          <a:bodyPr>
            <a:normAutofit fontScale="90000"/>
          </a:bodyPr>
          <a:lstStyle/>
          <a:p>
            <a:r>
              <a:rPr lang="en-IN" b="1" dirty="0">
                <a:latin typeface="Times New Roman" panose="02020603050405020304" pitchFamily="18" charset="0"/>
                <a:cs typeface="Times New Roman" panose="02020603050405020304" pitchFamily="18" charset="0"/>
              </a:rPr>
              <a:t>Personality - </a:t>
            </a:r>
            <a:r>
              <a:rPr lang="en-US" sz="2700" dirty="0">
                <a:latin typeface="Times New Roman" panose="02020603050405020304" pitchFamily="18" charset="0"/>
                <a:cs typeface="Times New Roman" panose="02020603050405020304" pitchFamily="18" charset="0"/>
              </a:rPr>
              <a:t>individual’s unique set of characteristics and patterns of thought, emotion, and behavior that influence consumer preferences, decision-making processes, and brand choices.</a:t>
            </a:r>
            <a:endParaRPr lang="en-IN"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75E26A1-E1CA-1C2F-A9F3-4DAC439A644A}"/>
              </a:ext>
            </a:extLst>
          </p:cNvPr>
          <p:cNvSpPr>
            <a:spLocks noGrp="1"/>
          </p:cNvSpPr>
          <p:nvPr>
            <p:ph idx="1"/>
          </p:nvPr>
        </p:nvSpPr>
        <p:spPr>
          <a:xfrm>
            <a:off x="193040" y="1605280"/>
            <a:ext cx="11734800" cy="5059680"/>
          </a:xfrm>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Big Five Personality Traits</a:t>
            </a:r>
            <a:endParaRPr lang="en-IN" b="0" i="0" dirty="0">
              <a:effectLst/>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1. Openness- adventurous, curious and open minded, creative, embrace change, appreciate art</a:t>
            </a:r>
            <a:endParaRPr lang="en-IN" dirty="0">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2. Conscientiousness- organized, disciplined and responsible, detail-oriented, set &amp; achieve goals</a:t>
            </a:r>
            <a:endParaRPr lang="en-IN" dirty="0">
              <a:latin typeface="Times New Roman" panose="02020603050405020304" pitchFamily="18" charset="0"/>
              <a:cs typeface="Times New Roman" panose="02020603050405020304" pitchFamily="18" charset="0"/>
            </a:endParaRPr>
          </a:p>
          <a:p>
            <a:pPr marL="0" indent="0">
              <a:buNone/>
            </a:pPr>
            <a:r>
              <a:rPr lang="en-IN" b="0" i="0" dirty="0">
                <a:effectLst/>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Extraversion-Outgoing, sociable and energetic, talkative, attention-seeker</a:t>
            </a:r>
          </a:p>
          <a:p>
            <a:pPr marL="0" indent="0">
              <a:buNone/>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rPr>
              <a:t>Agreeableness-Cooperative, empathetic and trusting, tolerant, value harmony. Maintain positive social connections</a:t>
            </a:r>
          </a:p>
          <a:p>
            <a:pPr marL="0" indent="0">
              <a:buNone/>
            </a:pPr>
            <a:r>
              <a:rPr lang="en-IN" b="0" i="0" dirty="0">
                <a:effectLst/>
                <a:latin typeface="Times New Roman" panose="02020603050405020304" pitchFamily="18" charset="0"/>
                <a:cs typeface="Times New Roman" panose="02020603050405020304" pitchFamily="18" charset="0"/>
              </a:rPr>
              <a:t>5. Neuroticism- negative emotions such as anxiety and stress, depression, mood swings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Customer Personality Types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 Analytical-Looks for facts and figures</a:t>
            </a:r>
          </a:p>
          <a:p>
            <a:pPr marL="0" indent="0">
              <a:buNone/>
            </a:pPr>
            <a:r>
              <a:rPr lang="en-IN" dirty="0">
                <a:latin typeface="Times New Roman" panose="02020603050405020304" pitchFamily="18" charset="0"/>
                <a:cs typeface="Times New Roman" panose="02020603050405020304" pitchFamily="18" charset="0"/>
              </a:rPr>
              <a:t>2. Amiable- Respectful, sociable and trustworthy</a:t>
            </a:r>
          </a:p>
          <a:p>
            <a:pPr marL="0" indent="0">
              <a:buNone/>
            </a:pPr>
            <a:r>
              <a:rPr lang="en-IN" dirty="0">
                <a:latin typeface="Times New Roman" panose="02020603050405020304" pitchFamily="18" charset="0"/>
                <a:cs typeface="Times New Roman" panose="02020603050405020304" pitchFamily="18" charset="0"/>
              </a:rPr>
              <a:t>3. Expressive- Creative people</a:t>
            </a:r>
          </a:p>
          <a:p>
            <a:pPr marL="0" indent="0">
              <a:buNone/>
            </a:pPr>
            <a:r>
              <a:rPr lang="en-IN" dirty="0">
                <a:latin typeface="Times New Roman" panose="02020603050405020304" pitchFamily="18" charset="0"/>
                <a:cs typeface="Times New Roman" panose="02020603050405020304" pitchFamily="18" charset="0"/>
              </a:rPr>
              <a:t>4. Driver- self centred and opinionated</a:t>
            </a:r>
            <a:endParaRPr lang="en-IN" dirty="0"/>
          </a:p>
        </p:txBody>
      </p:sp>
    </p:spTree>
    <p:extLst>
      <p:ext uri="{BB962C8B-B14F-4D97-AF65-F5344CB8AC3E}">
        <p14:creationId xmlns:p14="http://schemas.microsoft.com/office/powerpoint/2010/main" val="50336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17F97-CC2A-F51C-F427-283EDBE75CAD}"/>
              </a:ext>
            </a:extLst>
          </p:cNvPr>
          <p:cNvSpPr>
            <a:spLocks noGrp="1"/>
          </p:cNvSpPr>
          <p:nvPr>
            <p:ph idx="1"/>
          </p:nvPr>
        </p:nvSpPr>
        <p:spPr>
          <a:xfrm>
            <a:off x="223837" y="157844"/>
            <a:ext cx="11853863" cy="6833506"/>
          </a:xfrm>
        </p:spPr>
        <p:txBody>
          <a:bodyPr>
            <a:normAutofit fontScale="92500" lnSpcReduction="20000"/>
          </a:bodyPr>
          <a:lstStyle/>
          <a:p>
            <a:pPr marL="0" indent="0">
              <a:buNone/>
            </a:pPr>
            <a:r>
              <a:rPr lang="en-IN" sz="3200" b="1" dirty="0"/>
              <a:t>FAMILY DECISION MAKING PROCESS</a:t>
            </a:r>
            <a:endParaRPr lang="en-US" sz="3200" b="1"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Influencers − ones who give information about the product or service to the consumer.</a:t>
            </a:r>
          </a:p>
          <a:p>
            <a:pPr>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Gate Keepers − family members who filters and controls flow of the information.</a:t>
            </a:r>
            <a:endParaRPr lang="en-US"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Decision Makers − family/parents who usually have the power to take decisions on our behalf after complete research.</a:t>
            </a:r>
            <a:endParaRPr lang="en-US"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Buyers − ones who actually purchases the product.</a:t>
            </a:r>
          </a:p>
          <a:p>
            <a:pPr>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End Users − one who finally uses the product or consumes the service</a:t>
            </a:r>
          </a:p>
          <a:p>
            <a:pPr marL="0" indent="0">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r>
              <a:rPr lang="en-US" sz="3100" b="1" dirty="0"/>
              <a:t>FAMILY LIFECYCLE</a:t>
            </a:r>
          </a:p>
          <a:p>
            <a:pPr marL="0" indent="0">
              <a:buNone/>
            </a:pPr>
            <a:r>
              <a:rPr lang="en-US" dirty="0">
                <a:latin typeface="Times New Roman" panose="02020603050405020304" pitchFamily="18" charset="0"/>
                <a:cs typeface="Times New Roman" panose="02020603050405020304" pitchFamily="18" charset="0"/>
              </a:rPr>
              <a:t>1. The bachelor stage—young and single.</a:t>
            </a:r>
          </a:p>
          <a:p>
            <a:pPr marL="0" indent="0">
              <a:buNone/>
            </a:pPr>
            <a:r>
              <a:rPr lang="en-US" dirty="0">
                <a:latin typeface="Times New Roman" panose="02020603050405020304" pitchFamily="18" charset="0"/>
                <a:cs typeface="Times New Roman" panose="02020603050405020304" pitchFamily="18" charset="0"/>
              </a:rPr>
              <a:t>2. The newly married couples—young, no children.</a:t>
            </a:r>
          </a:p>
          <a:p>
            <a:pPr marL="0" indent="0">
              <a:buNone/>
            </a:pPr>
            <a:r>
              <a:rPr lang="en-US" dirty="0">
                <a:latin typeface="Times New Roman" panose="02020603050405020304" pitchFamily="18" charset="0"/>
                <a:cs typeface="Times New Roman" panose="02020603050405020304" pitchFamily="18" charset="0"/>
              </a:rPr>
              <a:t>3. Full nest 1—young, married, with child.</a:t>
            </a:r>
          </a:p>
          <a:p>
            <a:pPr marL="0" indent="0">
              <a:buNone/>
            </a:pPr>
            <a:r>
              <a:rPr lang="en-US" dirty="0">
                <a:latin typeface="Times New Roman" panose="02020603050405020304" pitchFamily="18" charset="0"/>
                <a:cs typeface="Times New Roman" panose="02020603050405020304" pitchFamily="18" charset="0"/>
              </a:rPr>
              <a:t>4. Full nest 2—older, married, with children.</a:t>
            </a:r>
          </a:p>
          <a:p>
            <a:pPr marL="0" indent="0">
              <a:buNone/>
            </a:pPr>
            <a:r>
              <a:rPr lang="en-US" dirty="0">
                <a:latin typeface="Times New Roman" panose="02020603050405020304" pitchFamily="18" charset="0"/>
                <a:cs typeface="Times New Roman" panose="02020603050405020304" pitchFamily="18" charset="0"/>
              </a:rPr>
              <a:t>5. Full nest 3–older, married, with dependent children.</a:t>
            </a:r>
          </a:p>
          <a:p>
            <a:pPr marL="0" indent="0">
              <a:buNone/>
            </a:pPr>
            <a:r>
              <a:rPr lang="en-US" dirty="0">
                <a:latin typeface="Times New Roman" panose="02020603050405020304" pitchFamily="18" charset="0"/>
                <a:cs typeface="Times New Roman" panose="02020603050405020304" pitchFamily="18" charset="0"/>
              </a:rPr>
              <a:t>6. Empty nest—older, married, with no children living with them.</a:t>
            </a:r>
          </a:p>
          <a:p>
            <a:pPr marL="0" indent="0">
              <a:buNone/>
            </a:pPr>
            <a:r>
              <a:rPr lang="en-US" dirty="0">
                <a:latin typeface="Times New Roman" panose="02020603050405020304" pitchFamily="18" charset="0"/>
                <a:cs typeface="Times New Roman" panose="02020603050405020304" pitchFamily="18" charset="0"/>
              </a:rPr>
              <a:t>7. Solitary survivor—older, single, retired people.</a:t>
            </a:r>
          </a:p>
        </p:txBody>
      </p:sp>
    </p:spTree>
    <p:extLst>
      <p:ext uri="{BB962C8B-B14F-4D97-AF65-F5344CB8AC3E}">
        <p14:creationId xmlns:p14="http://schemas.microsoft.com/office/powerpoint/2010/main" val="151402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594001-958C-00BB-9E43-DAB6186D75DC}"/>
              </a:ext>
            </a:extLst>
          </p:cNvPr>
          <p:cNvSpPr txBox="1"/>
          <p:nvPr/>
        </p:nvSpPr>
        <p:spPr>
          <a:xfrm>
            <a:off x="61912" y="2819401"/>
            <a:ext cx="11934826" cy="4093428"/>
          </a:xfrm>
          <a:prstGeom prst="rect">
            <a:avLst/>
          </a:prstGeom>
          <a:noFill/>
        </p:spPr>
        <p:txBody>
          <a:bodyPr wrap="square">
            <a:spAutoFit/>
          </a:bodyPr>
          <a:lstStyle/>
          <a:p>
            <a:pPr marL="285750" indent="-285750">
              <a:buFont typeface="Arial" panose="020B0604020202020204" pitchFamily="34" charset="0"/>
              <a:buChar char="•"/>
            </a:pPr>
            <a:r>
              <a:rPr lang="en-US" sz="2000" dirty="0"/>
              <a:t>Egalitarianism: Picture a group of friends. Everyone has an equal voice, decisions are made together, and fairness is key. This prioritizes cooperation and respect, fostering a strong sense of community. However, reaching agreements can be slow, and decisive action might be difficult.</a:t>
            </a:r>
          </a:p>
          <a:p>
            <a:pPr marL="285750" indent="-285750">
              <a:buFont typeface="Arial" panose="020B0604020202020204" pitchFamily="34" charset="0"/>
              <a:buChar char="•"/>
            </a:pPr>
            <a:r>
              <a:rPr lang="en-US" sz="2000" dirty="0"/>
              <a:t>Hierarchy: Imagine a corporation. A clear leadership structure guides everyone, with established roles and respect for authority. This approach ensures efficiency and clear direction. However, it can be inflexible, resistant to change, and potentially lead to power imbalances.</a:t>
            </a:r>
          </a:p>
          <a:p>
            <a:pPr marL="285750" indent="-285750">
              <a:buFont typeface="Arial" panose="020B0604020202020204" pitchFamily="34" charset="0"/>
              <a:buChar char="•"/>
            </a:pPr>
            <a:r>
              <a:rPr lang="en-US" sz="2000" dirty="0"/>
              <a:t>Individualism: Think freelance artists. They value personal freedom and pursuing their own goals. Loose connections and individual autonomy are emphasized, with competition driving progress. While this encourages innovation and following one's passion, it can lead to social isolation and a lack of concern for the collective good.</a:t>
            </a:r>
          </a:p>
          <a:p>
            <a:pPr marL="285750" indent="-285750">
              <a:buFont typeface="Arial" panose="020B0604020202020204" pitchFamily="34" charset="0"/>
              <a:buChar char="•"/>
            </a:pPr>
            <a:r>
              <a:rPr lang="en-US" sz="2000" dirty="0"/>
              <a:t>Fatalism: Imagine a community hit by a disaster. They might feel a sense of helplessness, believing external forces control their fate. While this fosters resilience in hardship, it can also stifle motivation and hinder efforts to improve their situation.</a:t>
            </a:r>
            <a:endParaRPr lang="en-IN" sz="2000" dirty="0"/>
          </a:p>
        </p:txBody>
      </p:sp>
      <p:sp>
        <p:nvSpPr>
          <p:cNvPr id="6" name="Title 1">
            <a:extLst>
              <a:ext uri="{FF2B5EF4-FFF2-40B4-BE49-F238E27FC236}">
                <a16:creationId xmlns:a16="http://schemas.microsoft.com/office/drawing/2014/main" id="{B685F902-4782-D739-1833-EB8562D0EBD7}"/>
              </a:ext>
            </a:extLst>
          </p:cNvPr>
          <p:cNvSpPr txBox="1">
            <a:spLocks/>
          </p:cNvSpPr>
          <p:nvPr/>
        </p:nvSpPr>
        <p:spPr>
          <a:xfrm>
            <a:off x="771525" y="2089151"/>
            <a:ext cx="10515600" cy="730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CULTURAL THEORY</a:t>
            </a:r>
          </a:p>
        </p:txBody>
      </p:sp>
      <p:sp>
        <p:nvSpPr>
          <p:cNvPr id="7" name="Content Placeholder 2">
            <a:extLst>
              <a:ext uri="{FF2B5EF4-FFF2-40B4-BE49-F238E27FC236}">
                <a16:creationId xmlns:a16="http://schemas.microsoft.com/office/drawing/2014/main" id="{4B37421D-040C-7648-8DAC-F6B704C25C68}"/>
              </a:ext>
            </a:extLst>
          </p:cNvPr>
          <p:cNvSpPr txBox="1">
            <a:spLocks/>
          </p:cNvSpPr>
          <p:nvPr/>
        </p:nvSpPr>
        <p:spPr>
          <a:xfrm>
            <a:off x="61912" y="170974"/>
            <a:ext cx="11801475" cy="18864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solidFill>
                  <a:srgbClr val="222222"/>
                </a:solidFill>
                <a:latin typeface="Times New Roman" panose="02020603050405020304" pitchFamily="18" charset="0"/>
                <a:cs typeface="Times New Roman" panose="02020603050405020304" pitchFamily="18" charset="0"/>
              </a:rPr>
              <a:t>1. Culture: beliefs, customs, rituals and practice that a particular group of people follow. Culture varies from region to region.</a:t>
            </a:r>
          </a:p>
          <a:p>
            <a:pPr marL="0" indent="0" algn="just">
              <a:buFont typeface="Arial" panose="020B0604020202020204" pitchFamily="34" charset="0"/>
              <a:buNone/>
            </a:pPr>
            <a:r>
              <a:rPr lang="en-US" sz="1800" dirty="0">
                <a:solidFill>
                  <a:srgbClr val="222222"/>
                </a:solidFill>
                <a:latin typeface="Times New Roman" panose="02020603050405020304" pitchFamily="18" charset="0"/>
                <a:cs typeface="Times New Roman" panose="02020603050405020304" pitchFamily="18" charset="0"/>
              </a:rPr>
              <a:t>2. Subculture: The culture can be further divided wherein the people are classified more specifically on the basis of their shared customs and beliefs, including religions, geographic regions, nationalities, etc. </a:t>
            </a:r>
          </a:p>
          <a:p>
            <a:pPr marL="0" indent="0" algn="just">
              <a:buFont typeface="Arial" panose="020B0604020202020204" pitchFamily="34" charset="0"/>
              <a:buNone/>
            </a:pPr>
            <a:r>
              <a:rPr lang="en-US" sz="1800" dirty="0">
                <a:solidFill>
                  <a:srgbClr val="222222"/>
                </a:solidFill>
                <a:latin typeface="Times New Roman" panose="02020603050405020304" pitchFamily="18" charset="0"/>
                <a:cs typeface="Times New Roman" panose="02020603050405020304" pitchFamily="18" charset="0"/>
              </a:rPr>
              <a:t>3. Social Class: Our society is classified into three social classes upper class, middle class, and the lower class. An individual belonging to the upper class buy those products or services that advocate his status while the lower class people buy those products which satisfy their basic needs.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2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9D9-AE90-448B-FBDE-921A964E16E1}"/>
              </a:ext>
            </a:extLst>
          </p:cNvPr>
          <p:cNvSpPr>
            <a:spLocks noGrp="1"/>
          </p:cNvSpPr>
          <p:nvPr>
            <p:ph type="title"/>
          </p:nvPr>
        </p:nvSpPr>
        <p:spPr>
          <a:xfrm>
            <a:off x="514350" y="88900"/>
            <a:ext cx="11001375" cy="892175"/>
          </a:xfrm>
        </p:spPr>
        <p:txBody>
          <a:bodyPr/>
          <a:lstStyle/>
          <a:p>
            <a:pPr algn="ctr"/>
            <a:r>
              <a:rPr lang="en-IN" dirty="0"/>
              <a:t>SOCIALIZATION IN EMERGING MARKET</a:t>
            </a:r>
          </a:p>
        </p:txBody>
      </p:sp>
      <p:sp>
        <p:nvSpPr>
          <p:cNvPr id="3" name="Content Placeholder 2">
            <a:extLst>
              <a:ext uri="{FF2B5EF4-FFF2-40B4-BE49-F238E27FC236}">
                <a16:creationId xmlns:a16="http://schemas.microsoft.com/office/drawing/2014/main" id="{8E7AE5EF-8005-6D63-F52B-B293C5EE967D}"/>
              </a:ext>
            </a:extLst>
          </p:cNvPr>
          <p:cNvSpPr>
            <a:spLocks noGrp="1"/>
          </p:cNvSpPr>
          <p:nvPr>
            <p:ph idx="1"/>
          </p:nvPr>
        </p:nvSpPr>
        <p:spPr>
          <a:xfrm>
            <a:off x="228599" y="981074"/>
            <a:ext cx="11763376" cy="596265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Cognitive and social development from birth to adolescence paves the way for a child's evolution into a consumer. As children age, their cognitive and social abilities improve, leading to more knowledge processing and decision-making skills. Three age-related stages :</a:t>
            </a:r>
          </a:p>
          <a:p>
            <a:r>
              <a:rPr lang="en-US" dirty="0">
                <a:latin typeface="Times New Roman" panose="02020603050405020304" pitchFamily="18" charset="0"/>
                <a:cs typeface="Times New Roman" panose="02020603050405020304" pitchFamily="18" charset="0"/>
              </a:rPr>
              <a:t>early childhood (2–6 years) - most children rely on personal or in-store experiences as a primary source of new product information rather than mass media advertising. Parents and family are the primary social agents.</a:t>
            </a:r>
          </a:p>
          <a:p>
            <a:r>
              <a:rPr lang="en-US" dirty="0">
                <a:latin typeface="Times New Roman" panose="02020603050405020304" pitchFamily="18" charset="0"/>
                <a:cs typeface="Times New Roman" panose="02020603050405020304" pitchFamily="18" charset="0"/>
              </a:rPr>
              <a:t>middle </a:t>
            </a:r>
            <a:r>
              <a:rPr lang="en-US">
                <a:latin typeface="Times New Roman" panose="02020603050405020304" pitchFamily="18" charset="0"/>
                <a:cs typeface="Times New Roman" panose="02020603050405020304" pitchFamily="18" charset="0"/>
              </a:rPr>
              <a:t>childhood (6–12 </a:t>
            </a:r>
            <a:r>
              <a:rPr lang="en-US" dirty="0">
                <a:latin typeface="Times New Roman" panose="02020603050405020304" pitchFamily="18" charset="0"/>
                <a:cs typeface="Times New Roman" panose="02020603050405020304" pitchFamily="18" charset="0"/>
              </a:rPr>
              <a:t>years) - enhanced cognitive abilities and more complex interactions with advertising. They recognize advertising as an information source, though they still likely seek information from personal and in-store experiences.</a:t>
            </a:r>
          </a:p>
          <a:p>
            <a:r>
              <a:rPr lang="en-US" dirty="0">
                <a:latin typeface="Times New Roman" panose="02020603050405020304" pitchFamily="18" charset="0"/>
                <a:cs typeface="Times New Roman" panose="02020603050405020304" pitchFamily="18" charset="0"/>
              </a:rPr>
              <a:t>adolescence (12–18 years) - cognitive development is significantly advanced, and parental influences on consumption decisions decline. The more developed cognitive and social skills open them to more external sources of influence.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33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8413E-38F7-3030-3135-78EDA250389C}"/>
              </a:ext>
            </a:extLst>
          </p:cNvPr>
          <p:cNvSpPr>
            <a:spLocks noGrp="1"/>
          </p:cNvSpPr>
          <p:nvPr>
            <p:ph idx="1"/>
          </p:nvPr>
        </p:nvSpPr>
        <p:spPr>
          <a:xfrm>
            <a:off x="125095" y="780098"/>
            <a:ext cx="11895456" cy="5944551"/>
          </a:xfrm>
        </p:spPr>
        <p:txBody>
          <a:bodyPr>
            <a:normAutofit fontScale="55000" lnSpcReduction="20000"/>
          </a:bodyPr>
          <a:lstStyle/>
          <a:p>
            <a:pPr marL="0" indent="0">
              <a:buNone/>
            </a:pPr>
            <a:r>
              <a:rPr lang="en-IN" sz="3900" b="1" dirty="0"/>
              <a:t>Freudian theory</a:t>
            </a:r>
          </a:p>
          <a:p>
            <a:r>
              <a:rPr lang="en-IN" sz="3900" dirty="0"/>
              <a:t>Psycho-analytic theory</a:t>
            </a:r>
            <a:endParaRPr lang="en-IN" sz="3900" dirty="0">
              <a:latin typeface="Times New Roman" panose="02020603050405020304" pitchFamily="18" charset="0"/>
              <a:cs typeface="Times New Roman" panose="02020603050405020304" pitchFamily="18" charset="0"/>
            </a:endParaRPr>
          </a:p>
          <a:p>
            <a:r>
              <a:rPr lang="en-IN" sz="3900" dirty="0">
                <a:latin typeface="Times New Roman" panose="02020603050405020304" pitchFamily="18" charset="0"/>
                <a:cs typeface="Times New Roman" panose="02020603050405020304" pitchFamily="18" charset="0"/>
              </a:rPr>
              <a:t>unconscious needs or drives (such as internal </a:t>
            </a:r>
            <a:r>
              <a:rPr lang="en-US" sz="3900" dirty="0">
                <a:latin typeface="Times New Roman" panose="02020603050405020304" pitchFamily="18" charset="0"/>
                <a:cs typeface="Times New Roman" panose="02020603050405020304" pitchFamily="18" charset="0"/>
              </a:rPr>
              <a:t>conflicts, instincts, repressed memories</a:t>
            </a:r>
            <a:r>
              <a:rPr lang="en-IN" sz="3900" dirty="0">
                <a:latin typeface="Times New Roman" panose="02020603050405020304" pitchFamily="18" charset="0"/>
                <a:cs typeface="Times New Roman" panose="02020603050405020304" pitchFamily="18" charset="0"/>
              </a:rPr>
              <a:t>) are at the heart of human motivation and personality.</a:t>
            </a:r>
          </a:p>
          <a:p>
            <a:pPr lvl="1" algn="just">
              <a:buFont typeface="Wingdings" panose="05000000000000000000" pitchFamily="2" charset="2"/>
              <a:buChar char="Ø"/>
            </a:pPr>
            <a:r>
              <a:rPr lang="en-IN" sz="3900" dirty="0">
                <a:latin typeface="Times New Roman" panose="02020603050405020304" pitchFamily="18" charset="0"/>
                <a:cs typeface="Times New Roman" panose="02020603050405020304" pitchFamily="18" charset="0"/>
              </a:rPr>
              <a:t>ID: </a:t>
            </a:r>
            <a:r>
              <a:rPr lang="en-US" sz="3900" dirty="0">
                <a:latin typeface="Times New Roman" panose="02020603050405020304" pitchFamily="18" charset="0"/>
                <a:cs typeface="Times New Roman" panose="02020603050405020304" pitchFamily="18" charset="0"/>
              </a:rPr>
              <a:t>biological drives such as hunger, thirst, sexual urges and aggressive impulses.</a:t>
            </a:r>
            <a:endParaRPr lang="en-IN" sz="39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3900" dirty="0">
                <a:latin typeface="Times New Roman" panose="02020603050405020304" pitchFamily="18" charset="0"/>
                <a:cs typeface="Times New Roman" panose="02020603050405020304" pitchFamily="18" charset="0"/>
              </a:rPr>
              <a:t>Superego: Individual’s </a:t>
            </a:r>
            <a:r>
              <a:rPr lang="en-US" sz="3900" dirty="0">
                <a:latin typeface="Times New Roman" panose="02020603050405020304" pitchFamily="18" charset="0"/>
                <a:cs typeface="Times New Roman" panose="02020603050405020304" pitchFamily="18" charset="0"/>
              </a:rPr>
              <a:t>imposes guilt, shame, and anxiety when the individual violates </a:t>
            </a:r>
            <a:r>
              <a:rPr lang="en-IN" sz="3900" dirty="0">
                <a:latin typeface="Times New Roman" panose="02020603050405020304" pitchFamily="18" charset="0"/>
                <a:cs typeface="Times New Roman" panose="02020603050405020304" pitchFamily="18" charset="0"/>
              </a:rPr>
              <a:t>society’s moral </a:t>
            </a:r>
            <a:r>
              <a:rPr lang="en-US" sz="3900" dirty="0">
                <a:latin typeface="Times New Roman" panose="02020603050405020304" pitchFamily="18" charset="0"/>
                <a:cs typeface="Times New Roman" panose="02020603050405020304" pitchFamily="18" charset="0"/>
              </a:rPr>
              <a:t>or ethical </a:t>
            </a:r>
            <a:r>
              <a:rPr lang="en-IN" sz="3900" dirty="0">
                <a:latin typeface="Times New Roman" panose="02020603050405020304" pitchFamily="18" charset="0"/>
                <a:cs typeface="Times New Roman" panose="02020603050405020304" pitchFamily="18" charset="0"/>
              </a:rPr>
              <a:t>code of conduct</a:t>
            </a:r>
            <a:r>
              <a:rPr lang="en-US" sz="3900" dirty="0">
                <a:latin typeface="Times New Roman" panose="02020603050405020304" pitchFamily="18" charset="0"/>
                <a:cs typeface="Times New Roman" panose="02020603050405020304" pitchFamily="18" charset="0"/>
              </a:rPr>
              <a:t>.</a:t>
            </a:r>
            <a:endParaRPr lang="en-IN" sz="39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3900" dirty="0">
                <a:latin typeface="Times New Roman" panose="02020603050405020304" pitchFamily="18" charset="0"/>
                <a:cs typeface="Times New Roman" panose="02020603050405020304" pitchFamily="18" charset="0"/>
              </a:rPr>
              <a:t>Ego: Internal balance the impulsive demands of ID and the sociocultural constraints of the superego. </a:t>
            </a:r>
            <a:r>
              <a:rPr lang="en-US" sz="3900" dirty="0">
                <a:latin typeface="Times New Roman" panose="02020603050405020304" pitchFamily="18" charset="0"/>
                <a:cs typeface="Times New Roman" panose="02020603050405020304" pitchFamily="18" charset="0"/>
              </a:rPr>
              <a:t>Such as repression, denial, and rationalization, to manage conflicting demands and reduce anxiety.</a:t>
            </a:r>
            <a:endParaRPr lang="en-IN" sz="3900" dirty="0">
              <a:latin typeface="Times New Roman" panose="02020603050405020304" pitchFamily="18" charset="0"/>
              <a:cs typeface="Times New Roman" panose="02020603050405020304" pitchFamily="18" charset="0"/>
            </a:endParaRPr>
          </a:p>
          <a:p>
            <a:pPr marL="0" indent="0">
              <a:buNone/>
            </a:pPr>
            <a:endParaRPr lang="en-IN" sz="3900" b="1" dirty="0"/>
          </a:p>
          <a:p>
            <a:pPr marL="0" indent="0">
              <a:buNone/>
            </a:pPr>
            <a:r>
              <a:rPr lang="en-IN" sz="3900" b="1" dirty="0"/>
              <a:t>Neo-Freudian Personality theory</a:t>
            </a:r>
          </a:p>
          <a:p>
            <a:r>
              <a:rPr lang="en-IN" sz="3900" dirty="0"/>
              <a:t>Socio-analytic theory</a:t>
            </a:r>
          </a:p>
          <a:p>
            <a:r>
              <a:rPr lang="en-IN" sz="3900" dirty="0"/>
              <a:t>Social relationships are fundamental to the formation and development of personality</a:t>
            </a:r>
          </a:p>
          <a:p>
            <a:r>
              <a:rPr lang="en-IN" sz="3900" dirty="0"/>
              <a:t>3 types of personality groups:-</a:t>
            </a:r>
          </a:p>
          <a:p>
            <a:pPr lvl="1">
              <a:buFont typeface="Wingdings" panose="05000000000000000000" pitchFamily="2" charset="2"/>
              <a:buChar char="Ø"/>
            </a:pPr>
            <a:r>
              <a:rPr lang="en-IN" sz="3900" dirty="0"/>
              <a:t>Compliant individuals- move towards others(desire to be loved, acceptance, validation, </a:t>
            </a:r>
            <a:r>
              <a:rPr lang="en-IN" sz="3900" dirty="0" err="1"/>
              <a:t>prirotize</a:t>
            </a:r>
            <a:r>
              <a:rPr lang="en-IN" sz="3900" dirty="0"/>
              <a:t> harmony, wanted and appreciated).</a:t>
            </a:r>
          </a:p>
          <a:p>
            <a:pPr lvl="1">
              <a:buFont typeface="Wingdings" panose="05000000000000000000" pitchFamily="2" charset="2"/>
              <a:buChar char="Ø"/>
            </a:pPr>
            <a:r>
              <a:rPr lang="en-IN" sz="3900" dirty="0"/>
              <a:t>Aggressive individuals- move against others (desire to excel and win admiration, dominant, competitive, ambitious)</a:t>
            </a:r>
          </a:p>
          <a:p>
            <a:pPr lvl="1">
              <a:buFont typeface="Wingdings" panose="05000000000000000000" pitchFamily="2" charset="2"/>
              <a:buChar char="Ø"/>
            </a:pPr>
            <a:r>
              <a:rPr lang="en-IN" sz="3900" dirty="0"/>
              <a:t>Detached individuals- move away from others ( independence, self-reliance and individualism, solitude, maintain strict boundaries)</a:t>
            </a:r>
            <a:endParaRPr lang="en-IN" sz="39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6D770DC-AD7C-CAA2-40F7-5C14363625CD}"/>
              </a:ext>
            </a:extLst>
          </p:cNvPr>
          <p:cNvSpPr txBox="1">
            <a:spLocks/>
          </p:cNvSpPr>
          <p:nvPr/>
        </p:nvSpPr>
        <p:spPr>
          <a:xfrm>
            <a:off x="971550" y="0"/>
            <a:ext cx="10515600" cy="7800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THEORIES OF PERSONALITY</a:t>
            </a:r>
          </a:p>
        </p:txBody>
      </p:sp>
    </p:spTree>
    <p:extLst>
      <p:ext uri="{BB962C8B-B14F-4D97-AF65-F5344CB8AC3E}">
        <p14:creationId xmlns:p14="http://schemas.microsoft.com/office/powerpoint/2010/main" val="156241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359F9-80D8-D02D-9686-94E45C936694}"/>
              </a:ext>
            </a:extLst>
          </p:cNvPr>
          <p:cNvSpPr>
            <a:spLocks noGrp="1"/>
          </p:cNvSpPr>
          <p:nvPr>
            <p:ph idx="1"/>
          </p:nvPr>
        </p:nvSpPr>
        <p:spPr>
          <a:xfrm>
            <a:off x="279400" y="523876"/>
            <a:ext cx="11567160" cy="6223590"/>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Trait Theory</a:t>
            </a:r>
          </a:p>
          <a:p>
            <a:pPr algn="just"/>
            <a:r>
              <a:rPr lang="en-IN" dirty="0">
                <a:latin typeface="Times New Roman" panose="02020603050405020304" pitchFamily="18" charset="0"/>
                <a:cs typeface="Times New Roman" panose="02020603050405020304" pitchFamily="18" charset="0"/>
              </a:rPr>
              <a:t>Psychological characteristics</a:t>
            </a:r>
          </a:p>
          <a:p>
            <a:pPr algn="just"/>
            <a:r>
              <a:rPr lang="en-IN" dirty="0">
                <a:latin typeface="Times New Roman" panose="02020603050405020304" pitchFamily="18" charset="0"/>
                <a:cs typeface="Times New Roman" panose="02020603050405020304" pitchFamily="18" charset="0"/>
              </a:rPr>
              <a:t>Trait: any distinguishing way in which one individual differs from others.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Innovativeness- how receptive a person is to new consumer experiences.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Ethnocentrism-Consumer’s likelihood to accept or reject new products.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Consumer Materialism- the degree of the consumer’s attachment to worldly possessions.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Self-consciousness- degree to which deliberately monitors and control image of the self that he projects to others</a:t>
            </a:r>
          </a:p>
          <a:p>
            <a:pPr lvl="1" algn="just">
              <a:buFont typeface="Wingdings" panose="05000000000000000000" pitchFamily="2" charset="2"/>
              <a:buChar char="Ø"/>
            </a:pPr>
            <a:r>
              <a:rPr lang="en-US" dirty="0">
                <a:solidFill>
                  <a:srgbClr val="040C28"/>
                </a:solidFill>
                <a:latin typeface="Times New Roman" panose="02020603050405020304" pitchFamily="18" charset="0"/>
                <a:cs typeface="Times New Roman" panose="02020603050405020304" pitchFamily="18" charset="0"/>
              </a:rPr>
              <a:t>Frugality- deny short term purchases, instead choose to use what they already own.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42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7A1-EAF8-8D1E-7B02-8B7FF939E710}"/>
              </a:ext>
            </a:extLst>
          </p:cNvPr>
          <p:cNvSpPr>
            <a:spLocks noGrp="1"/>
          </p:cNvSpPr>
          <p:nvPr>
            <p:ph type="title"/>
          </p:nvPr>
        </p:nvSpPr>
        <p:spPr>
          <a:xfrm>
            <a:off x="838200" y="98426"/>
            <a:ext cx="10515600" cy="863600"/>
          </a:xfrm>
        </p:spPr>
        <p:txBody>
          <a:bodyPr/>
          <a:lstStyle/>
          <a:p>
            <a:r>
              <a:rPr lang="en-IN" dirty="0"/>
              <a:t>Consumer innovativeness related Personality</a:t>
            </a:r>
          </a:p>
        </p:txBody>
      </p:sp>
      <p:sp>
        <p:nvSpPr>
          <p:cNvPr id="3" name="Content Placeholder 2">
            <a:extLst>
              <a:ext uri="{FF2B5EF4-FFF2-40B4-BE49-F238E27FC236}">
                <a16:creationId xmlns:a16="http://schemas.microsoft.com/office/drawing/2014/main" id="{4932E946-35E7-48A2-5147-C460B0BA6094}"/>
              </a:ext>
            </a:extLst>
          </p:cNvPr>
          <p:cNvSpPr>
            <a:spLocks noGrp="1"/>
          </p:cNvSpPr>
          <p:nvPr>
            <p:ph idx="1"/>
          </p:nvPr>
        </p:nvSpPr>
        <p:spPr>
          <a:xfrm>
            <a:off x="247650" y="1120774"/>
            <a:ext cx="11772900" cy="5565775"/>
          </a:xfrm>
        </p:spPr>
        <p:txBody>
          <a:bodyPr>
            <a:normAutofit fontScale="92500"/>
          </a:bodyPr>
          <a:lstStyle/>
          <a:p>
            <a:r>
              <a:rPr lang="en-IN" dirty="0">
                <a:latin typeface="Times New Roman" panose="02020603050405020304" pitchFamily="18" charset="0"/>
                <a:cs typeface="Times New Roman" panose="02020603050405020304" pitchFamily="18" charset="0"/>
              </a:rPr>
              <a:t>Dogmatism - degree of rigidity individuals display towards unfamiliar and toward information contrary to their beliefs.</a:t>
            </a:r>
          </a:p>
          <a:p>
            <a:r>
              <a:rPr lang="en-IN" dirty="0">
                <a:latin typeface="Times New Roman" panose="02020603050405020304" pitchFamily="18" charset="0"/>
                <a:cs typeface="Times New Roman" panose="02020603050405020304" pitchFamily="18" charset="0"/>
              </a:rPr>
              <a:t>Social character - </a:t>
            </a:r>
            <a:r>
              <a:rPr lang="en-US" b="1" dirty="0">
                <a:latin typeface="Times New Roman" panose="02020603050405020304" pitchFamily="18" charset="0"/>
                <a:cs typeface="Times New Roman" panose="02020603050405020304" pitchFamily="18" charset="0"/>
              </a:rPr>
              <a:t>Inner directed people </a:t>
            </a:r>
            <a:r>
              <a:rPr lang="en-US" dirty="0">
                <a:latin typeface="Times New Roman" panose="02020603050405020304" pitchFamily="18" charset="0"/>
                <a:cs typeface="Times New Roman" panose="02020603050405020304" pitchFamily="18" charset="0"/>
              </a:rPr>
              <a:t>prefer ads stressing on product features and personal benefits. </a:t>
            </a:r>
            <a:r>
              <a:rPr lang="en-US" b="1" dirty="0">
                <a:latin typeface="Times New Roman" panose="02020603050405020304" pitchFamily="18" charset="0"/>
                <a:cs typeface="Times New Roman" panose="02020603050405020304" pitchFamily="18" charset="0"/>
              </a:rPr>
              <a:t>Other-directed</a:t>
            </a:r>
            <a:r>
              <a:rPr lang="en-US" dirty="0">
                <a:latin typeface="Times New Roman" panose="02020603050405020304" pitchFamily="18" charset="0"/>
                <a:cs typeface="Times New Roman" panose="02020603050405020304" pitchFamily="18" charset="0"/>
              </a:rPr>
              <a:t> people prefer ads that approves social acceptance.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Optimum simulation level (OSL) –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optimum simulation levels are linked with greater willingness to take risks or to try new products.</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OSL=lifestyle; satisfied, OSL&lt; lifestyle; bored, OSL&gt; lifestyle; rest or relief.</a:t>
            </a:r>
          </a:p>
          <a:p>
            <a:r>
              <a:rPr lang="en-IN" dirty="0">
                <a:latin typeface="Times New Roman" panose="02020603050405020304" pitchFamily="18" charset="0"/>
                <a:cs typeface="Times New Roman" panose="02020603050405020304" pitchFamily="18" charset="0"/>
              </a:rPr>
              <a:t>Sensation seeking</a:t>
            </a:r>
          </a:p>
          <a:p>
            <a:r>
              <a:rPr lang="en-IN" dirty="0">
                <a:latin typeface="Times New Roman" panose="02020603050405020304" pitchFamily="18" charset="0"/>
                <a:cs typeface="Times New Roman" panose="02020603050405020304" pitchFamily="18" charset="0"/>
              </a:rPr>
              <a:t>Variety-novelty seeking –</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Exploratory purchase behaviour- Switching brands to experience new and better alternative.</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Vicarious exploration- Securing info about the new alternative.</a:t>
            </a:r>
          </a:p>
          <a:p>
            <a:pPr lvl="1"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 innovativeness- Use already adopted product in a novel way.</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02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E8DD-B3E9-14CF-0755-E30BE1F4F732}"/>
              </a:ext>
            </a:extLst>
          </p:cNvPr>
          <p:cNvSpPr>
            <a:spLocks noGrp="1"/>
          </p:cNvSpPr>
          <p:nvPr>
            <p:ph type="title"/>
          </p:nvPr>
        </p:nvSpPr>
        <p:spPr>
          <a:xfrm>
            <a:off x="685800" y="2419350"/>
            <a:ext cx="10515600" cy="1100931"/>
          </a:xfrm>
        </p:spPr>
        <p:txBody>
          <a:bodyPr/>
          <a:lstStyle/>
          <a:p>
            <a:pPr algn="ctr"/>
            <a:r>
              <a:rPr lang="en-IN" dirty="0"/>
              <a:t>VALS (Values Attitude Lifestyle) Framework</a:t>
            </a:r>
          </a:p>
        </p:txBody>
      </p:sp>
      <p:sp>
        <p:nvSpPr>
          <p:cNvPr id="3" name="Content Placeholder 2">
            <a:extLst>
              <a:ext uri="{FF2B5EF4-FFF2-40B4-BE49-F238E27FC236}">
                <a16:creationId xmlns:a16="http://schemas.microsoft.com/office/drawing/2014/main" id="{AB191925-7487-1027-A1A3-0379464886F5}"/>
              </a:ext>
            </a:extLst>
          </p:cNvPr>
          <p:cNvSpPr>
            <a:spLocks noGrp="1"/>
          </p:cNvSpPr>
          <p:nvPr>
            <p:ph idx="1"/>
          </p:nvPr>
        </p:nvSpPr>
        <p:spPr>
          <a:xfrm>
            <a:off x="238125" y="3771900"/>
            <a:ext cx="11125200" cy="2491467"/>
          </a:xfrm>
        </p:spPr>
        <p:txBody>
          <a:bodyPr>
            <a:normAutofit/>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VALS is one of the primary ways to perform </a:t>
            </a:r>
            <a:r>
              <a:rPr lang="en-US" dirty="0">
                <a:solidFill>
                  <a:srgbClr val="222222"/>
                </a:solidFill>
                <a:latin typeface="Times New Roman" panose="02020603050405020304" pitchFamily="18" charset="0"/>
                <a:cs typeface="Times New Roman" panose="02020603050405020304" pitchFamily="18" charset="0"/>
              </a:rPr>
              <a:t>psychographic segmentation</a:t>
            </a:r>
            <a:r>
              <a:rPr lang="en-US" b="0" i="0" dirty="0">
                <a:solidFill>
                  <a:srgbClr val="222222"/>
                </a:solidFill>
                <a:effectLst/>
                <a:latin typeface="Times New Roman" panose="02020603050405020304" pitchFamily="18" charset="0"/>
                <a:cs typeface="Times New Roman" panose="02020603050405020304" pitchFamily="18" charset="0"/>
              </a:rPr>
              <a:t>. </a:t>
            </a:r>
            <a:endParaRPr lang="en-US" b="0" i="0" dirty="0">
              <a:solidFill>
                <a:srgbClr val="222222"/>
              </a:solidFill>
              <a:effectLst/>
              <a:latin typeface="inter"/>
            </a:endParaRPr>
          </a:p>
          <a:p>
            <a:pPr algn="just"/>
            <a:r>
              <a:rPr lang="en-US" b="0" i="0" dirty="0">
                <a:solidFill>
                  <a:srgbClr val="222222"/>
                </a:solidFill>
                <a:effectLst/>
                <a:latin typeface="inter"/>
              </a:rPr>
              <a:t>The VALS framework was developed keeping a consumers resources as well as his capacity to accept innovation in mind. The X axis consisted of primary </a:t>
            </a:r>
            <a:r>
              <a:rPr lang="en-US" b="0" i="0" u="none" strike="noStrike" dirty="0">
                <a:solidFill>
                  <a:srgbClr val="222222"/>
                </a:solidFill>
                <a:effectLst/>
                <a:latin typeface="inter"/>
              </a:rPr>
              <a:t>motivation</a:t>
            </a:r>
            <a:r>
              <a:rPr lang="en-US" b="0" i="0" dirty="0">
                <a:solidFill>
                  <a:srgbClr val="222222"/>
                </a:solidFill>
                <a:effectLst/>
                <a:latin typeface="inter"/>
              </a:rPr>
              <a:t> and the Y axis consisted of resources such as income, </a:t>
            </a:r>
            <a:r>
              <a:rPr lang="en-US" b="0" i="0" u="none" strike="noStrike" dirty="0">
                <a:solidFill>
                  <a:srgbClr val="222222"/>
                </a:solidFill>
                <a:effectLst/>
                <a:latin typeface="inter"/>
              </a:rPr>
              <a:t>education</a:t>
            </a:r>
            <a:r>
              <a:rPr lang="en-US" b="0" i="0" dirty="0">
                <a:solidFill>
                  <a:srgbClr val="222222"/>
                </a:solidFill>
                <a:effectLst/>
                <a:latin typeface="inter"/>
              </a:rPr>
              <a:t>, confidence etc. </a:t>
            </a:r>
          </a:p>
        </p:txBody>
      </p:sp>
      <p:sp>
        <p:nvSpPr>
          <p:cNvPr id="4" name="Content Placeholder 2">
            <a:extLst>
              <a:ext uri="{FF2B5EF4-FFF2-40B4-BE49-F238E27FC236}">
                <a16:creationId xmlns:a16="http://schemas.microsoft.com/office/drawing/2014/main" id="{8DAC89EA-3FF6-3F27-E8A3-2DE7990336A3}"/>
              </a:ext>
            </a:extLst>
          </p:cNvPr>
          <p:cNvSpPr txBox="1">
            <a:spLocks/>
          </p:cNvSpPr>
          <p:nvPr/>
        </p:nvSpPr>
        <p:spPr>
          <a:xfrm>
            <a:off x="161924" y="168275"/>
            <a:ext cx="11706225" cy="2317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b="1"/>
              <a:t>ANTHROMORPHISM - </a:t>
            </a:r>
            <a:r>
              <a:rPr lang="en-IN"/>
              <a:t>Attributing human characteristics to something that is not human.</a:t>
            </a:r>
          </a:p>
          <a:p>
            <a:pPr algn="just"/>
            <a:r>
              <a:rPr lang="en-IN" b="1"/>
              <a:t>BRAND PERSONIFICATION -  </a:t>
            </a:r>
            <a:r>
              <a:rPr lang="en-IN"/>
              <a:t>A</a:t>
            </a:r>
            <a:r>
              <a:rPr lang="en-US">
                <a:solidFill>
                  <a:srgbClr val="040C28"/>
                </a:solidFill>
                <a:latin typeface="Times New Roman" panose="02020603050405020304" pitchFamily="18" charset="0"/>
                <a:cs typeface="Times New Roman" panose="02020603050405020304" pitchFamily="18" charset="0"/>
              </a:rPr>
              <a:t>sks people to think about brands as if they were people and to describe how the brands would think and feel to </a:t>
            </a:r>
            <a:r>
              <a:rPr lang="en-US">
                <a:latin typeface="Times New Roman" panose="02020603050405020304" pitchFamily="18" charset="0"/>
                <a:cs typeface="Times New Roman" panose="02020603050405020304" pitchFamily="18" charset="0"/>
              </a:rPr>
              <a:t>help people connect better with the company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1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als - Values attitude lifestyle | Marketing91">
            <a:extLst>
              <a:ext uri="{FF2B5EF4-FFF2-40B4-BE49-F238E27FC236}">
                <a16:creationId xmlns:a16="http://schemas.microsoft.com/office/drawing/2014/main" id="{B33CBEBF-3AD3-6478-A092-926FE7E92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6143" y="0"/>
            <a:ext cx="783363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9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A5E2-6CFE-B948-D6FD-6E81081F1475}"/>
              </a:ext>
            </a:extLst>
          </p:cNvPr>
          <p:cNvSpPr>
            <a:spLocks noGrp="1"/>
          </p:cNvSpPr>
          <p:nvPr>
            <p:ph type="title"/>
          </p:nvPr>
        </p:nvSpPr>
        <p:spPr>
          <a:xfrm>
            <a:off x="457200" y="0"/>
            <a:ext cx="10515600" cy="796925"/>
          </a:xfrm>
        </p:spPr>
        <p:txBody>
          <a:bodyPr/>
          <a:lstStyle/>
          <a:p>
            <a:pPr algn="ctr"/>
            <a:r>
              <a:rPr lang="en-IN" dirty="0"/>
              <a:t>VALS Framework</a:t>
            </a:r>
          </a:p>
        </p:txBody>
      </p:sp>
      <p:sp>
        <p:nvSpPr>
          <p:cNvPr id="3" name="Content Placeholder 2">
            <a:extLst>
              <a:ext uri="{FF2B5EF4-FFF2-40B4-BE49-F238E27FC236}">
                <a16:creationId xmlns:a16="http://schemas.microsoft.com/office/drawing/2014/main" id="{532C54BC-C530-6313-E0E7-EFB2FC22C9F9}"/>
              </a:ext>
            </a:extLst>
          </p:cNvPr>
          <p:cNvSpPr>
            <a:spLocks noGrp="1"/>
          </p:cNvSpPr>
          <p:nvPr>
            <p:ph idx="1"/>
          </p:nvPr>
        </p:nvSpPr>
        <p:spPr>
          <a:xfrm>
            <a:off x="142875" y="939800"/>
            <a:ext cx="11944350" cy="5765800"/>
          </a:xfrm>
        </p:spPr>
        <p:txBody>
          <a:bodyPr>
            <a:normAutofit lnSpcReduction="10000"/>
          </a:bodyPr>
          <a:lstStyle/>
          <a:p>
            <a:r>
              <a:rPr lang="en-US" b="1" i="0" dirty="0">
                <a:solidFill>
                  <a:srgbClr val="222222"/>
                </a:solidFill>
                <a:effectLst/>
                <a:latin typeface="Times New Roman" panose="02020603050405020304" pitchFamily="18" charset="0"/>
                <a:cs typeface="Times New Roman" panose="02020603050405020304" pitchFamily="18" charset="0"/>
              </a:rPr>
              <a:t>Innovators</a:t>
            </a:r>
            <a:r>
              <a:rPr lang="en-US" i="0" dirty="0">
                <a:solidFill>
                  <a:srgbClr val="222222"/>
                </a:solidFill>
                <a:effectLst/>
                <a:latin typeface="Times New Roman" panose="02020603050405020304" pitchFamily="18" charset="0"/>
                <a:cs typeface="Times New Roman" panose="02020603050405020304" pitchFamily="18" charset="0"/>
              </a:rPr>
              <a:t> –  High resources, motivated by ideals, self-expression and independence. Early adopters of trends. Motivated in achieving the finer things in life. Example: Tech enthusiasts who eagerly adopt the latest gadgets and technologies as soon as they are released.</a:t>
            </a:r>
          </a:p>
          <a:p>
            <a:r>
              <a:rPr lang="en-US" b="1" i="0" dirty="0">
                <a:solidFill>
                  <a:srgbClr val="222222"/>
                </a:solidFill>
                <a:effectLst/>
                <a:latin typeface="Times New Roman" panose="02020603050405020304" pitchFamily="18" charset="0"/>
                <a:cs typeface="Times New Roman" panose="02020603050405020304" pitchFamily="18" charset="0"/>
              </a:rPr>
              <a:t>Thinkers </a:t>
            </a:r>
            <a:r>
              <a:rPr lang="en-US" i="0" dirty="0">
                <a:solidFill>
                  <a:srgbClr val="222222"/>
                </a:solidFill>
                <a:effectLst/>
                <a:latin typeface="Times New Roman" panose="02020603050405020304" pitchFamily="18" charset="0"/>
                <a:cs typeface="Times New Roman" panose="02020603050405020304" pitchFamily="18" charset="0"/>
              </a:rPr>
              <a:t>–  High resources, motivated by ideals. Knowledge-seekers and socially conscious. These are the well informed, rational </a:t>
            </a:r>
            <a:r>
              <a:rPr lang="en-US" i="0" u="none" strike="noStrike" dirty="0">
                <a:solidFill>
                  <a:srgbClr val="222222"/>
                </a:solidFill>
                <a:effectLst/>
                <a:latin typeface="Times New Roman" panose="02020603050405020304" pitchFamily="18" charset="0"/>
                <a:cs typeface="Times New Roman" panose="02020603050405020304" pitchFamily="18" charset="0"/>
              </a:rPr>
              <a:t>decision making </a:t>
            </a:r>
            <a:r>
              <a:rPr lang="en-US" i="0" dirty="0">
                <a:solidFill>
                  <a:srgbClr val="222222"/>
                </a:solidFill>
                <a:effectLst/>
                <a:latin typeface="Times New Roman" panose="02020603050405020304" pitchFamily="18" charset="0"/>
                <a:cs typeface="Times New Roman" panose="02020603050405020304" pitchFamily="18" charset="0"/>
              </a:rPr>
              <a:t>consumers</a:t>
            </a:r>
            <a:r>
              <a:rPr lang="en-US" dirty="0">
                <a:solidFill>
                  <a:srgbClr val="222222"/>
                </a:solidFill>
                <a:latin typeface="Times New Roman" panose="02020603050405020304" pitchFamily="18" charset="0"/>
                <a:cs typeface="Times New Roman" panose="02020603050405020304" pitchFamily="18" charset="0"/>
              </a:rPr>
              <a:t>. Example: Intellectuals, and professionals</a:t>
            </a:r>
          </a:p>
          <a:p>
            <a:r>
              <a:rPr lang="en-US" b="1" i="0" dirty="0">
                <a:solidFill>
                  <a:srgbClr val="222222"/>
                </a:solidFill>
                <a:effectLst/>
                <a:latin typeface="inter"/>
              </a:rPr>
              <a:t>Believers –  </a:t>
            </a:r>
            <a:r>
              <a:rPr lang="en-US" i="0" dirty="0">
                <a:solidFill>
                  <a:srgbClr val="222222"/>
                </a:solidFill>
                <a:effectLst/>
                <a:latin typeface="inter"/>
              </a:rPr>
              <a:t>Moderate resources, motivated by ideals. Guided by traditional values and religion. </a:t>
            </a:r>
            <a:r>
              <a:rPr lang="en-US" b="0" i="0" dirty="0">
                <a:solidFill>
                  <a:srgbClr val="222222"/>
                </a:solidFill>
                <a:effectLst/>
                <a:latin typeface="inter"/>
              </a:rPr>
              <a:t>The subtle difference between thinkers and believers is that thinkers make their own decisions whereas believers are more social and  believe other consumers. </a:t>
            </a:r>
          </a:p>
          <a:p>
            <a:r>
              <a:rPr lang="en-US" b="1" i="0" dirty="0">
                <a:solidFill>
                  <a:srgbClr val="222222"/>
                </a:solidFill>
                <a:effectLst/>
                <a:latin typeface="inter"/>
              </a:rPr>
              <a:t>Achievers –  </a:t>
            </a:r>
            <a:r>
              <a:rPr lang="en-US" i="0" dirty="0">
                <a:solidFill>
                  <a:srgbClr val="222222"/>
                </a:solidFill>
                <a:effectLst/>
                <a:latin typeface="inter"/>
              </a:rPr>
              <a:t>High resources, motivated by achievement. Competitive and goal-oriented. </a:t>
            </a:r>
            <a:r>
              <a:rPr lang="en-US" b="0" i="0" dirty="0">
                <a:solidFill>
                  <a:srgbClr val="222222"/>
                </a:solidFill>
                <a:effectLst/>
                <a:latin typeface="inter"/>
              </a:rPr>
              <a:t>Thus they are more likely to purchase a brand which has shown its success over time. If any brand is rising, they are more likely to adopt that brand faster. Example: Career-oriented professionals</a:t>
            </a:r>
          </a:p>
          <a:p>
            <a:endParaRPr lang="en-US" b="0" i="0" dirty="0">
              <a:solidFill>
                <a:srgbClr val="222222"/>
              </a:solidFill>
              <a:effectLst/>
              <a:latin typeface="inter"/>
            </a:endParaRPr>
          </a:p>
        </p:txBody>
      </p:sp>
    </p:spTree>
    <p:extLst>
      <p:ext uri="{BB962C8B-B14F-4D97-AF65-F5344CB8AC3E}">
        <p14:creationId xmlns:p14="http://schemas.microsoft.com/office/powerpoint/2010/main" val="402671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4785C-9422-2C67-63E9-AB790F42EF59}"/>
              </a:ext>
            </a:extLst>
          </p:cNvPr>
          <p:cNvSpPr>
            <a:spLocks noGrp="1"/>
          </p:cNvSpPr>
          <p:nvPr>
            <p:ph idx="1"/>
          </p:nvPr>
        </p:nvSpPr>
        <p:spPr>
          <a:xfrm>
            <a:off x="152400" y="180975"/>
            <a:ext cx="11753850" cy="6496050"/>
          </a:xfrm>
        </p:spPr>
        <p:txBody>
          <a:bodyPr>
            <a:normAutofit lnSpcReduction="10000"/>
          </a:bodyPr>
          <a:lstStyle/>
          <a:p>
            <a:pPr algn="just"/>
            <a:r>
              <a:rPr lang="en-US" b="1" i="0" dirty="0">
                <a:solidFill>
                  <a:srgbClr val="222222"/>
                </a:solidFill>
                <a:effectLst/>
                <a:latin typeface="Times New Roman" panose="02020603050405020304" pitchFamily="18" charset="0"/>
                <a:cs typeface="Times New Roman" panose="02020603050405020304" pitchFamily="18" charset="0"/>
              </a:rPr>
              <a:t>Strivers</a:t>
            </a:r>
            <a:r>
              <a:rPr lang="en-US" b="0" i="0" dirty="0">
                <a:solidFill>
                  <a:srgbClr val="222222"/>
                </a:solidFill>
                <a:effectLst/>
                <a:latin typeface="Times New Roman" panose="02020603050405020304" pitchFamily="18" charset="0"/>
                <a:cs typeface="Times New Roman" panose="02020603050405020304" pitchFamily="18" charset="0"/>
              </a:rPr>
              <a:t> –  Moderate resources, motivated by achievement. Want to succeed Low resource consumer group which wants to reach some achievement. These customers do not have the resources to be an achiever</a:t>
            </a:r>
            <a:r>
              <a:rPr lang="en-US" dirty="0">
                <a:solidFill>
                  <a:srgbClr val="222222"/>
                </a:solidFill>
                <a:latin typeface="Times New Roman" panose="02020603050405020304" pitchFamily="18" charset="0"/>
                <a:cs typeface="Times New Roman" panose="02020603050405020304" pitchFamily="18" charset="0"/>
              </a:rPr>
              <a:t> b</a:t>
            </a:r>
            <a:r>
              <a:rPr lang="en-US" b="0" i="0" dirty="0">
                <a:solidFill>
                  <a:srgbClr val="222222"/>
                </a:solidFill>
                <a:effectLst/>
                <a:latin typeface="Times New Roman" panose="02020603050405020304" pitchFamily="18" charset="0"/>
                <a:cs typeface="Times New Roman" panose="02020603050405020304" pitchFamily="18" charset="0"/>
              </a:rPr>
              <a:t>ut have values similar to an achiever. </a:t>
            </a:r>
          </a:p>
          <a:p>
            <a:pPr algn="just"/>
            <a:r>
              <a:rPr lang="en-US" b="1" i="0" dirty="0">
                <a:solidFill>
                  <a:srgbClr val="222222"/>
                </a:solidFill>
                <a:effectLst/>
                <a:latin typeface="Times New Roman" panose="02020603050405020304" pitchFamily="18" charset="0"/>
                <a:cs typeface="Times New Roman" panose="02020603050405020304" pitchFamily="18" charset="0"/>
              </a:rPr>
              <a:t>Experiencers </a:t>
            </a:r>
            <a:r>
              <a:rPr lang="en-US" b="0" i="0" dirty="0">
                <a:solidFill>
                  <a:srgbClr val="222222"/>
                </a:solidFill>
                <a:effectLst/>
                <a:latin typeface="Times New Roman" panose="02020603050405020304" pitchFamily="18" charset="0"/>
                <a:cs typeface="Times New Roman" panose="02020603050405020304" pitchFamily="18" charset="0"/>
              </a:rPr>
              <a:t>–  High resources, motivated by self-expression. Seek variety, excitement, and social experiences. Mostly characterized by young adults-</a:t>
            </a:r>
            <a:r>
              <a:rPr lang="en-US" b="0" i="0" u="none" strike="noStrike" dirty="0">
                <a:solidFill>
                  <a:srgbClr val="222222"/>
                </a:solidFill>
                <a:effectLst/>
                <a:latin typeface="Times New Roman" panose="02020603050405020304" pitchFamily="18" charset="0"/>
                <a:cs typeface="Times New Roman" panose="02020603050405020304" pitchFamily="18" charset="0"/>
              </a:rPr>
              <a:t>early adopters </a:t>
            </a:r>
            <a:r>
              <a:rPr lang="en-US" b="0" i="0" dirty="0">
                <a:solidFill>
                  <a:srgbClr val="222222"/>
                </a:solidFill>
                <a:effectLst/>
                <a:latin typeface="Times New Roman" panose="02020603050405020304" pitchFamily="18" charset="0"/>
                <a:cs typeface="Times New Roman" panose="02020603050405020304" pitchFamily="18" charset="0"/>
              </a:rPr>
              <a:t>who spend heavily on food, clothing and other youthful </a:t>
            </a:r>
            <a:r>
              <a:rPr lang="en-US" b="0" i="0" u="none" strike="noStrike" dirty="0">
                <a:solidFill>
                  <a:srgbClr val="222222"/>
                </a:solidFill>
                <a:effectLst/>
                <a:latin typeface="Times New Roman" panose="02020603050405020304" pitchFamily="18" charset="0"/>
                <a:cs typeface="Times New Roman" panose="02020603050405020304" pitchFamily="18" charset="0"/>
              </a:rPr>
              <a:t>products</a:t>
            </a:r>
            <a:r>
              <a:rPr lang="en-US" b="0" i="0" dirty="0">
                <a:solidFill>
                  <a:srgbClr val="222222"/>
                </a:solidFill>
                <a:effectLst/>
                <a:latin typeface="Times New Roman" panose="02020603050405020304" pitchFamily="18" charset="0"/>
                <a:cs typeface="Times New Roman" panose="02020603050405020304" pitchFamily="18" charset="0"/>
              </a:rPr>
              <a:t> and services.</a:t>
            </a:r>
          </a:p>
          <a:p>
            <a:pPr algn="just"/>
            <a:r>
              <a:rPr lang="en-US" b="1" i="0" dirty="0">
                <a:solidFill>
                  <a:srgbClr val="222222"/>
                </a:solidFill>
                <a:effectLst/>
                <a:latin typeface="inter"/>
              </a:rPr>
              <a:t>Makers</a:t>
            </a:r>
            <a:r>
              <a:rPr lang="en-US" b="0" i="0" dirty="0">
                <a:solidFill>
                  <a:srgbClr val="222222"/>
                </a:solidFill>
                <a:effectLst/>
                <a:latin typeface="inter"/>
              </a:rPr>
              <a:t> –  Moderate resources, motivated by self-expression. These are consumers who also want self expression but they are limited by the number of resources they have. Thus they would be more focused towards building a better family rather than going out and actually spending higher amount of money. </a:t>
            </a:r>
            <a:r>
              <a:rPr lang="en-US" dirty="0">
                <a:solidFill>
                  <a:srgbClr val="222222"/>
                </a:solidFill>
                <a:latin typeface="inter"/>
              </a:rPr>
              <a:t>E</a:t>
            </a:r>
            <a:r>
              <a:rPr lang="en-US" b="0" i="0" dirty="0">
                <a:solidFill>
                  <a:srgbClr val="222222"/>
                </a:solidFill>
                <a:effectLst/>
                <a:latin typeface="inter"/>
              </a:rPr>
              <a:t>xample: Practical individuals who enjoy DIY projects, craftsmanship, and self-reliance.</a:t>
            </a:r>
          </a:p>
          <a:p>
            <a:pPr algn="just"/>
            <a:r>
              <a:rPr lang="en-US" b="1" i="0" dirty="0">
                <a:solidFill>
                  <a:srgbClr val="222222"/>
                </a:solidFill>
                <a:effectLst/>
                <a:latin typeface="inter"/>
              </a:rPr>
              <a:t>Survivors </a:t>
            </a:r>
            <a:r>
              <a:rPr lang="en-US" b="0" i="0" dirty="0">
                <a:solidFill>
                  <a:srgbClr val="222222"/>
                </a:solidFill>
                <a:effectLst/>
                <a:latin typeface="inter"/>
              </a:rPr>
              <a:t>–  Low resources, motivated by security. Practical and price-conscious. Least likely to adopt any innovation. As they are not likely to change their course of action regularly, they form into </a:t>
            </a:r>
            <a:r>
              <a:rPr lang="en-US" b="0" i="0" u="none" strike="noStrike" dirty="0">
                <a:solidFill>
                  <a:srgbClr val="222222"/>
                </a:solidFill>
                <a:effectLst/>
                <a:latin typeface="inter"/>
              </a:rPr>
              <a:t>brand loyal customers</a:t>
            </a:r>
            <a:r>
              <a:rPr lang="en-US" b="0" i="0" dirty="0">
                <a:solidFill>
                  <a:srgbClr val="222222"/>
                </a:solidFill>
                <a:effectLst/>
                <a:latin typeface="inter"/>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E7F908-E8CA-AA96-08B0-52C54826F505}"/>
              </a:ext>
            </a:extLst>
          </p:cNvPr>
          <p:cNvSpPr txBox="1">
            <a:spLocks/>
          </p:cNvSpPr>
          <p:nvPr/>
        </p:nvSpPr>
        <p:spPr>
          <a:xfrm>
            <a:off x="2266950" y="19050"/>
            <a:ext cx="9067800" cy="835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TYPES OF REFERENCE GROUPS</a:t>
            </a:r>
          </a:p>
        </p:txBody>
      </p:sp>
      <p:sp>
        <p:nvSpPr>
          <p:cNvPr id="5" name="Content Placeholder 2">
            <a:extLst>
              <a:ext uri="{FF2B5EF4-FFF2-40B4-BE49-F238E27FC236}">
                <a16:creationId xmlns:a16="http://schemas.microsoft.com/office/drawing/2014/main" id="{35B56659-B874-F14E-9FEB-09E8682BEB5F}"/>
              </a:ext>
            </a:extLst>
          </p:cNvPr>
          <p:cNvSpPr txBox="1">
            <a:spLocks/>
          </p:cNvSpPr>
          <p:nvPr/>
        </p:nvSpPr>
        <p:spPr>
          <a:xfrm>
            <a:off x="180974" y="1330325"/>
            <a:ext cx="11801475" cy="54229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Primary group - </a:t>
            </a:r>
            <a:r>
              <a:rPr lang="en-US" dirty="0"/>
              <a:t>These people from primary groups may have a direct and strong impact in your lives and your buying decisions since they are very significant to you. </a:t>
            </a:r>
            <a:endParaRPr lang="en-IN" dirty="0"/>
          </a:p>
          <a:p>
            <a:r>
              <a:rPr lang="en-IN" dirty="0"/>
              <a:t>Secondary group - </a:t>
            </a:r>
            <a:r>
              <a:rPr lang="en-US" dirty="0"/>
              <a:t>In secondary reference groups the power to influence people is quite less as compared to primary reference groups as people in these groups are not that comfortable in sharing their thoughts or views on the purchase.</a:t>
            </a:r>
            <a:endParaRPr lang="en-IN" dirty="0"/>
          </a:p>
          <a:p>
            <a:r>
              <a:rPr lang="en-IN" dirty="0"/>
              <a:t>Aspirational group - </a:t>
            </a:r>
            <a:r>
              <a:rPr lang="en-US" dirty="0"/>
              <a:t>Aspirational group is the one to which a person may want to become part of. For doing the same, they try to dress, talk, act and even think the way the members of that group do.</a:t>
            </a:r>
            <a:endParaRPr lang="en-IN" dirty="0"/>
          </a:p>
          <a:p>
            <a:r>
              <a:rPr lang="en-IN" dirty="0"/>
              <a:t>Dissociative group - </a:t>
            </a:r>
            <a:r>
              <a:rPr lang="en-US" dirty="0"/>
              <a:t>Here people deny of becoming or getting connected to a particular group due to conflicting values, beliefs, or social stigma associated with that group. Example: smokers/alcoholics</a:t>
            </a:r>
            <a:endParaRPr lang="en-IN" dirty="0"/>
          </a:p>
          <a:p>
            <a:r>
              <a:rPr lang="en-IN" dirty="0"/>
              <a:t>Family - </a:t>
            </a:r>
            <a:r>
              <a:rPr lang="en-IN" dirty="0" err="1"/>
              <a:t>pto</a:t>
            </a:r>
            <a:endParaRPr lang="en-IN" dirty="0"/>
          </a:p>
        </p:txBody>
      </p:sp>
    </p:spTree>
    <p:extLst>
      <p:ext uri="{BB962C8B-B14F-4D97-AF65-F5344CB8AC3E}">
        <p14:creationId xmlns:p14="http://schemas.microsoft.com/office/powerpoint/2010/main" val="129525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1795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inter</vt:lpstr>
      <vt:lpstr>Times New Roman</vt:lpstr>
      <vt:lpstr>Wingdings</vt:lpstr>
      <vt:lpstr>Office Theme</vt:lpstr>
      <vt:lpstr>Personality - individual’s unique set of characteristics and patterns of thought, emotion, and behavior that influence consumer preferences, decision-making processes, and brand choices.</vt:lpstr>
      <vt:lpstr>PowerPoint Presentation</vt:lpstr>
      <vt:lpstr>PowerPoint Presentation</vt:lpstr>
      <vt:lpstr>Consumer innovativeness related Personality</vt:lpstr>
      <vt:lpstr>VALS (Values Attitude Lifestyle) Framework</vt:lpstr>
      <vt:lpstr>PowerPoint Presentation</vt:lpstr>
      <vt:lpstr>VALS Framework</vt:lpstr>
      <vt:lpstr>PowerPoint Presentation</vt:lpstr>
      <vt:lpstr>PowerPoint Presentation</vt:lpstr>
      <vt:lpstr>PowerPoint Presentation</vt:lpstr>
      <vt:lpstr>PowerPoint Presentation</vt:lpstr>
      <vt:lpstr>SOCIALIZATION IN EMERGING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dc:title>
  <dc:creator>Anbumathi Rajendiran</dc:creator>
  <cp:lastModifiedBy>Aastha Kumar</cp:lastModifiedBy>
  <cp:revision>46</cp:revision>
  <dcterms:created xsi:type="dcterms:W3CDTF">2024-02-26T03:51:56Z</dcterms:created>
  <dcterms:modified xsi:type="dcterms:W3CDTF">2024-05-13T20:19:56Z</dcterms:modified>
</cp:coreProperties>
</file>