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9" r:id="rId2"/>
    <p:sldId id="264" r:id="rId3"/>
    <p:sldId id="273" r:id="rId4"/>
    <p:sldId id="282" r:id="rId5"/>
    <p:sldId id="311" r:id="rId6"/>
    <p:sldId id="297" r:id="rId7"/>
    <p:sldId id="300" r:id="rId8"/>
    <p:sldId id="305" r:id="rId9"/>
    <p:sldId id="306"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0D2F1131-4270-4BE0-A4CE-F5B2182B48EF}"/>
    <pc:docChg chg="undo redo custSel addSld delSld modSld">
      <pc:chgData name="Aastha Kumar" userId="f94225b3-263d-47de-91f3-c17c89a7eef3" providerId="ADAL" clId="{0D2F1131-4270-4BE0-A4CE-F5B2182B48EF}" dt="2024-05-13T19:28:52.292" v="830" actId="20577"/>
      <pc:docMkLst>
        <pc:docMk/>
      </pc:docMkLst>
      <pc:sldChg chg="del">
        <pc:chgData name="Aastha Kumar" userId="f94225b3-263d-47de-91f3-c17c89a7eef3" providerId="ADAL" clId="{0D2F1131-4270-4BE0-A4CE-F5B2182B48EF}" dt="2024-05-08T19:20:38.912" v="0" actId="47"/>
        <pc:sldMkLst>
          <pc:docMk/>
          <pc:sldMk cId="1680009708" sldId="256"/>
        </pc:sldMkLst>
      </pc:sldChg>
      <pc:sldChg chg="del">
        <pc:chgData name="Aastha Kumar" userId="f94225b3-263d-47de-91f3-c17c89a7eef3" providerId="ADAL" clId="{0D2F1131-4270-4BE0-A4CE-F5B2182B48EF}" dt="2024-05-08T19:24:32.508" v="6" actId="47"/>
        <pc:sldMkLst>
          <pc:docMk/>
          <pc:sldMk cId="524172034" sldId="257"/>
        </pc:sldMkLst>
      </pc:sldChg>
      <pc:sldChg chg="del">
        <pc:chgData name="Aastha Kumar" userId="f94225b3-263d-47de-91f3-c17c89a7eef3" providerId="ADAL" clId="{0D2F1131-4270-4BE0-A4CE-F5B2182B48EF}" dt="2024-05-08T19:24:42.019" v="7" actId="47"/>
        <pc:sldMkLst>
          <pc:docMk/>
          <pc:sldMk cId="3140806377" sldId="258"/>
        </pc:sldMkLst>
      </pc:sldChg>
      <pc:sldChg chg="addSp delSp modSp mod">
        <pc:chgData name="Aastha Kumar" userId="f94225b3-263d-47de-91f3-c17c89a7eef3" providerId="ADAL" clId="{0D2F1131-4270-4BE0-A4CE-F5B2182B48EF}" dt="2024-05-08T19:30:40.530" v="49" actId="1076"/>
        <pc:sldMkLst>
          <pc:docMk/>
          <pc:sldMk cId="1130827354" sldId="259"/>
        </pc:sldMkLst>
        <pc:spChg chg="mod">
          <ac:chgData name="Aastha Kumar" userId="f94225b3-263d-47de-91f3-c17c89a7eef3" providerId="ADAL" clId="{0D2F1131-4270-4BE0-A4CE-F5B2182B48EF}" dt="2024-05-08T19:24:55.128" v="15" actId="403"/>
          <ac:spMkLst>
            <pc:docMk/>
            <pc:sldMk cId="1130827354" sldId="259"/>
            <ac:spMk id="2" creationId="{D98A7284-0290-2094-5551-3D6DEECFEA76}"/>
          </ac:spMkLst>
        </pc:spChg>
        <pc:spChg chg="del mod">
          <ac:chgData name="Aastha Kumar" userId="f94225b3-263d-47de-91f3-c17c89a7eef3" providerId="ADAL" clId="{0D2F1131-4270-4BE0-A4CE-F5B2182B48EF}" dt="2024-05-08T19:29:52.468" v="18" actId="478"/>
          <ac:spMkLst>
            <pc:docMk/>
            <pc:sldMk cId="1130827354" sldId="259"/>
            <ac:spMk id="3" creationId="{BE5216EC-FC7A-A471-655E-9EC316741BF1}"/>
          </ac:spMkLst>
        </pc:spChg>
        <pc:spChg chg="add del mod">
          <ac:chgData name="Aastha Kumar" userId="f94225b3-263d-47de-91f3-c17c89a7eef3" providerId="ADAL" clId="{0D2F1131-4270-4BE0-A4CE-F5B2182B48EF}" dt="2024-05-08T19:29:54.816" v="19" actId="478"/>
          <ac:spMkLst>
            <pc:docMk/>
            <pc:sldMk cId="1130827354" sldId="259"/>
            <ac:spMk id="5" creationId="{856663BF-6965-CCA8-E2F9-4EBC0BC10F2D}"/>
          </ac:spMkLst>
        </pc:spChg>
        <pc:spChg chg="add mod">
          <ac:chgData name="Aastha Kumar" userId="f94225b3-263d-47de-91f3-c17c89a7eef3" providerId="ADAL" clId="{0D2F1131-4270-4BE0-A4CE-F5B2182B48EF}" dt="2024-05-08T19:30:40.530" v="49" actId="1076"/>
          <ac:spMkLst>
            <pc:docMk/>
            <pc:sldMk cId="1130827354" sldId="259"/>
            <ac:spMk id="7" creationId="{480F8E20-FC37-9F99-49EC-16C63EF2DE16}"/>
          </ac:spMkLst>
        </pc:spChg>
      </pc:sldChg>
      <pc:sldChg chg="del">
        <pc:chgData name="Aastha Kumar" userId="f94225b3-263d-47de-91f3-c17c89a7eef3" providerId="ADAL" clId="{0D2F1131-4270-4BE0-A4CE-F5B2182B48EF}" dt="2024-05-08T19:30:42.122" v="50" actId="47"/>
        <pc:sldMkLst>
          <pc:docMk/>
          <pc:sldMk cId="3785375122" sldId="260"/>
        </pc:sldMkLst>
      </pc:sldChg>
      <pc:sldChg chg="del">
        <pc:chgData name="Aastha Kumar" userId="f94225b3-263d-47de-91f3-c17c89a7eef3" providerId="ADAL" clId="{0D2F1131-4270-4BE0-A4CE-F5B2182B48EF}" dt="2024-05-08T19:30:42.481" v="51" actId="47"/>
        <pc:sldMkLst>
          <pc:docMk/>
          <pc:sldMk cId="1326074167" sldId="261"/>
        </pc:sldMkLst>
      </pc:sldChg>
      <pc:sldChg chg="del">
        <pc:chgData name="Aastha Kumar" userId="f94225b3-263d-47de-91f3-c17c89a7eef3" providerId="ADAL" clId="{0D2F1131-4270-4BE0-A4CE-F5B2182B48EF}" dt="2024-05-08T19:30:42.887" v="52" actId="47"/>
        <pc:sldMkLst>
          <pc:docMk/>
          <pc:sldMk cId="2801886904" sldId="262"/>
        </pc:sldMkLst>
      </pc:sldChg>
      <pc:sldChg chg="del">
        <pc:chgData name="Aastha Kumar" userId="f94225b3-263d-47de-91f3-c17c89a7eef3" providerId="ADAL" clId="{0D2F1131-4270-4BE0-A4CE-F5B2182B48EF}" dt="2024-05-08T19:35:40.400" v="165" actId="47"/>
        <pc:sldMkLst>
          <pc:docMk/>
          <pc:sldMk cId="1957744346" sldId="263"/>
        </pc:sldMkLst>
      </pc:sldChg>
      <pc:sldChg chg="addSp delSp modSp mod">
        <pc:chgData name="Aastha Kumar" userId="f94225b3-263d-47de-91f3-c17c89a7eef3" providerId="ADAL" clId="{0D2F1131-4270-4BE0-A4CE-F5B2182B48EF}" dt="2024-05-08T19:36:00.492" v="173" actId="14100"/>
        <pc:sldMkLst>
          <pc:docMk/>
          <pc:sldMk cId="1904508512" sldId="264"/>
        </pc:sldMkLst>
        <pc:spChg chg="mod">
          <ac:chgData name="Aastha Kumar" userId="f94225b3-263d-47de-91f3-c17c89a7eef3" providerId="ADAL" clId="{0D2F1131-4270-4BE0-A4CE-F5B2182B48EF}" dt="2024-05-08T19:35:35.734" v="148" actId="122"/>
          <ac:spMkLst>
            <pc:docMk/>
            <pc:sldMk cId="1904508512" sldId="264"/>
            <ac:spMk id="2" creationId="{981278F3-5727-AC88-227E-E4CA0EBB7484}"/>
          </ac:spMkLst>
        </pc:spChg>
        <pc:spChg chg="add del">
          <ac:chgData name="Aastha Kumar" userId="f94225b3-263d-47de-91f3-c17c89a7eef3" providerId="ADAL" clId="{0D2F1131-4270-4BE0-A4CE-F5B2182B48EF}" dt="2024-05-08T19:35:35.765" v="149" actId="478"/>
          <ac:spMkLst>
            <pc:docMk/>
            <pc:sldMk cId="1904508512" sldId="264"/>
            <ac:spMk id="3" creationId="{4788467F-4938-F5CF-6715-DCD6BF5D22AC}"/>
          </ac:spMkLst>
        </pc:spChg>
        <pc:spChg chg="add del mod">
          <ac:chgData name="Aastha Kumar" userId="f94225b3-263d-47de-91f3-c17c89a7eef3" providerId="ADAL" clId="{0D2F1131-4270-4BE0-A4CE-F5B2182B48EF}" dt="2024-05-08T19:35:35.796" v="150" actId="478"/>
          <ac:spMkLst>
            <pc:docMk/>
            <pc:sldMk cId="1904508512" sldId="264"/>
            <ac:spMk id="5" creationId="{75355169-5212-96FE-F7B1-234CEF0A904E}"/>
          </ac:spMkLst>
        </pc:spChg>
        <pc:spChg chg="add mod">
          <ac:chgData name="Aastha Kumar" userId="f94225b3-263d-47de-91f3-c17c89a7eef3" providerId="ADAL" clId="{0D2F1131-4270-4BE0-A4CE-F5B2182B48EF}" dt="2024-05-08T19:36:00.492" v="173" actId="14100"/>
          <ac:spMkLst>
            <pc:docMk/>
            <pc:sldMk cId="1904508512" sldId="264"/>
            <ac:spMk id="6" creationId="{EB426750-06DD-577F-C90F-B27E18EF888B}"/>
          </ac:spMkLst>
        </pc:spChg>
      </pc:sldChg>
      <pc:sldChg chg="add del">
        <pc:chgData name="Aastha Kumar" userId="f94225b3-263d-47de-91f3-c17c89a7eef3" providerId="ADAL" clId="{0D2F1131-4270-4BE0-A4CE-F5B2182B48EF}" dt="2024-05-08T19:35:36.070" v="158" actId="47"/>
        <pc:sldMkLst>
          <pc:docMk/>
          <pc:sldMk cId="1870545447" sldId="265"/>
        </pc:sldMkLst>
      </pc:sldChg>
      <pc:sldChg chg="add del">
        <pc:chgData name="Aastha Kumar" userId="f94225b3-263d-47de-91f3-c17c89a7eef3" providerId="ADAL" clId="{0D2F1131-4270-4BE0-A4CE-F5B2182B48EF}" dt="2024-05-08T19:35:36.101" v="159" actId="47"/>
        <pc:sldMkLst>
          <pc:docMk/>
          <pc:sldMk cId="3654212054" sldId="266"/>
        </pc:sldMkLst>
      </pc:sldChg>
      <pc:sldChg chg="del">
        <pc:chgData name="Aastha Kumar" userId="f94225b3-263d-47de-91f3-c17c89a7eef3" providerId="ADAL" clId="{0D2F1131-4270-4BE0-A4CE-F5B2182B48EF}" dt="2024-05-08T19:22:04.620" v="1" actId="47"/>
        <pc:sldMkLst>
          <pc:docMk/>
          <pc:sldMk cId="455687819" sldId="267"/>
        </pc:sldMkLst>
      </pc:sldChg>
      <pc:sldChg chg="add del">
        <pc:chgData name="Aastha Kumar" userId="f94225b3-263d-47de-91f3-c17c89a7eef3" providerId="ADAL" clId="{0D2F1131-4270-4BE0-A4CE-F5B2182B48EF}" dt="2024-05-08T19:35:36.148" v="160" actId="47"/>
        <pc:sldMkLst>
          <pc:docMk/>
          <pc:sldMk cId="276201619" sldId="268"/>
        </pc:sldMkLst>
      </pc:sldChg>
      <pc:sldChg chg="add del">
        <pc:chgData name="Aastha Kumar" userId="f94225b3-263d-47de-91f3-c17c89a7eef3" providerId="ADAL" clId="{0D2F1131-4270-4BE0-A4CE-F5B2182B48EF}" dt="2024-05-08T19:35:36.195" v="161" actId="47"/>
        <pc:sldMkLst>
          <pc:docMk/>
          <pc:sldMk cId="1540697867" sldId="269"/>
        </pc:sldMkLst>
      </pc:sldChg>
      <pc:sldChg chg="add del">
        <pc:chgData name="Aastha Kumar" userId="f94225b3-263d-47de-91f3-c17c89a7eef3" providerId="ADAL" clId="{0D2F1131-4270-4BE0-A4CE-F5B2182B48EF}" dt="2024-05-08T19:35:36.256" v="162" actId="47"/>
        <pc:sldMkLst>
          <pc:docMk/>
          <pc:sldMk cId="1427380880" sldId="270"/>
        </pc:sldMkLst>
      </pc:sldChg>
      <pc:sldChg chg="add del">
        <pc:chgData name="Aastha Kumar" userId="f94225b3-263d-47de-91f3-c17c89a7eef3" providerId="ADAL" clId="{0D2F1131-4270-4BE0-A4CE-F5B2182B48EF}" dt="2024-05-08T19:35:36.287" v="163" actId="47"/>
        <pc:sldMkLst>
          <pc:docMk/>
          <pc:sldMk cId="639361453" sldId="271"/>
        </pc:sldMkLst>
      </pc:sldChg>
      <pc:sldChg chg="add del">
        <pc:chgData name="Aastha Kumar" userId="f94225b3-263d-47de-91f3-c17c89a7eef3" providerId="ADAL" clId="{0D2F1131-4270-4BE0-A4CE-F5B2182B48EF}" dt="2024-05-08T19:35:36.298" v="164" actId="47"/>
        <pc:sldMkLst>
          <pc:docMk/>
          <pc:sldMk cId="2678920510" sldId="272"/>
        </pc:sldMkLst>
      </pc:sldChg>
      <pc:sldChg chg="addSp modSp add del mod">
        <pc:chgData name="Aastha Kumar" userId="f94225b3-263d-47de-91f3-c17c89a7eef3" providerId="ADAL" clId="{0D2F1131-4270-4BE0-A4CE-F5B2182B48EF}" dt="2024-05-08T19:37:18.840" v="192" actId="1076"/>
        <pc:sldMkLst>
          <pc:docMk/>
          <pc:sldMk cId="3808721545" sldId="273"/>
        </pc:sldMkLst>
        <pc:spChg chg="mod">
          <ac:chgData name="Aastha Kumar" userId="f94225b3-263d-47de-91f3-c17c89a7eef3" providerId="ADAL" clId="{0D2F1131-4270-4BE0-A4CE-F5B2182B48EF}" dt="2024-05-08T19:36:44.254" v="180" actId="1076"/>
          <ac:spMkLst>
            <pc:docMk/>
            <pc:sldMk cId="3808721545" sldId="273"/>
            <ac:spMk id="2" creationId="{C80E4C83-C2EB-6798-1A39-E1E97C916AD8}"/>
          </ac:spMkLst>
        </pc:spChg>
        <pc:spChg chg="add mod">
          <ac:chgData name="Aastha Kumar" userId="f94225b3-263d-47de-91f3-c17c89a7eef3" providerId="ADAL" clId="{0D2F1131-4270-4BE0-A4CE-F5B2182B48EF}" dt="2024-05-08T19:37:00.306" v="187" actId="1076"/>
          <ac:spMkLst>
            <pc:docMk/>
            <pc:sldMk cId="3808721545" sldId="273"/>
            <ac:spMk id="4" creationId="{4C78B201-5A30-551B-A0E9-272C50170242}"/>
          </ac:spMkLst>
        </pc:spChg>
        <pc:spChg chg="add mod">
          <ac:chgData name="Aastha Kumar" userId="f94225b3-263d-47de-91f3-c17c89a7eef3" providerId="ADAL" clId="{0D2F1131-4270-4BE0-A4CE-F5B2182B48EF}" dt="2024-05-08T19:37:18.840" v="192" actId="1076"/>
          <ac:spMkLst>
            <pc:docMk/>
            <pc:sldMk cId="3808721545" sldId="273"/>
            <ac:spMk id="7" creationId="{FC8FCF50-9BE8-52AA-5745-224C5DD4F532}"/>
          </ac:spMkLst>
        </pc:spChg>
        <pc:picChg chg="mod">
          <ac:chgData name="Aastha Kumar" userId="f94225b3-263d-47de-91f3-c17c89a7eef3" providerId="ADAL" clId="{0D2F1131-4270-4BE0-A4CE-F5B2182B48EF}" dt="2024-05-08T19:36:51.443" v="183" actId="1076"/>
          <ac:picMkLst>
            <pc:docMk/>
            <pc:sldMk cId="3808721545" sldId="273"/>
            <ac:picMk id="5" creationId="{B61CDB41-3EFD-D9AD-61BE-D66E673AC3AA}"/>
          </ac:picMkLst>
        </pc:picChg>
      </pc:sldChg>
      <pc:sldChg chg="modSp del mod">
        <pc:chgData name="Aastha Kumar" userId="f94225b3-263d-47de-91f3-c17c89a7eef3" providerId="ADAL" clId="{0D2F1131-4270-4BE0-A4CE-F5B2182B48EF}" dt="2024-05-08T19:37:20.918" v="193" actId="47"/>
        <pc:sldMkLst>
          <pc:docMk/>
          <pc:sldMk cId="969171122" sldId="274"/>
        </pc:sldMkLst>
        <pc:spChg chg="mod">
          <ac:chgData name="Aastha Kumar" userId="f94225b3-263d-47de-91f3-c17c89a7eef3" providerId="ADAL" clId="{0D2F1131-4270-4BE0-A4CE-F5B2182B48EF}" dt="2024-05-08T19:37:06.498" v="188" actId="21"/>
          <ac:spMkLst>
            <pc:docMk/>
            <pc:sldMk cId="969171122" sldId="274"/>
            <ac:spMk id="3" creationId="{1D4165EB-95C6-FAC8-B150-EA0BE4A19138}"/>
          </ac:spMkLst>
        </pc:spChg>
      </pc:sldChg>
      <pc:sldChg chg="delSp modSp add del mod">
        <pc:chgData name="Aastha Kumar" userId="f94225b3-263d-47de-91f3-c17c89a7eef3" providerId="ADAL" clId="{0D2F1131-4270-4BE0-A4CE-F5B2182B48EF}" dt="2024-05-13T08:58:37.565" v="578" actId="47"/>
        <pc:sldMkLst>
          <pc:docMk/>
          <pc:sldMk cId="0" sldId="275"/>
        </pc:sldMkLst>
        <pc:spChg chg="del">
          <ac:chgData name="Aastha Kumar" userId="f94225b3-263d-47de-91f3-c17c89a7eef3" providerId="ADAL" clId="{0D2F1131-4270-4BE0-A4CE-F5B2182B48EF}" dt="2024-05-08T19:38:10.955" v="196" actId="478"/>
          <ac:spMkLst>
            <pc:docMk/>
            <pc:sldMk cId="0" sldId="275"/>
            <ac:spMk id="4" creationId="{00000000-0000-0000-0000-000000000000}"/>
          </ac:spMkLst>
        </pc:spChg>
        <pc:spChg chg="del">
          <ac:chgData name="Aastha Kumar" userId="f94225b3-263d-47de-91f3-c17c89a7eef3" providerId="ADAL" clId="{0D2F1131-4270-4BE0-A4CE-F5B2182B48EF}" dt="2024-05-08T19:38:13.503" v="197" actId="478"/>
          <ac:spMkLst>
            <pc:docMk/>
            <pc:sldMk cId="0" sldId="275"/>
            <ac:spMk id="8" creationId="{00000000-0000-0000-0000-000000000000}"/>
          </ac:spMkLst>
        </pc:spChg>
        <pc:spChg chg="mod">
          <ac:chgData name="Aastha Kumar" userId="f94225b3-263d-47de-91f3-c17c89a7eef3" providerId="ADAL" clId="{0D2F1131-4270-4BE0-A4CE-F5B2182B48EF}" dt="2024-05-08T19:38:19.110" v="199" actId="14100"/>
          <ac:spMkLst>
            <pc:docMk/>
            <pc:sldMk cId="0" sldId="275"/>
            <ac:spMk id="11" creationId="{00000000-0000-0000-0000-000000000000}"/>
          </ac:spMkLst>
        </pc:spChg>
      </pc:sldChg>
      <pc:sldChg chg="del">
        <pc:chgData name="Aastha Kumar" userId="f94225b3-263d-47de-91f3-c17c89a7eef3" providerId="ADAL" clId="{0D2F1131-4270-4BE0-A4CE-F5B2182B48EF}" dt="2024-05-08T19:37:29.821" v="194" actId="47"/>
        <pc:sldMkLst>
          <pc:docMk/>
          <pc:sldMk cId="1996974551" sldId="275"/>
        </pc:sldMkLst>
      </pc:sldChg>
      <pc:sldChg chg="add del">
        <pc:chgData name="Aastha Kumar" userId="f94225b3-263d-47de-91f3-c17c89a7eef3" providerId="ADAL" clId="{0D2F1131-4270-4BE0-A4CE-F5B2182B48EF}" dt="2024-05-08T19:38:25.417" v="202" actId="47"/>
        <pc:sldMkLst>
          <pc:docMk/>
          <pc:sldMk cId="1051440388" sldId="276"/>
        </pc:sldMkLst>
      </pc:sldChg>
      <pc:sldChg chg="del">
        <pc:chgData name="Aastha Kumar" userId="f94225b3-263d-47de-91f3-c17c89a7eef3" providerId="ADAL" clId="{0D2F1131-4270-4BE0-A4CE-F5B2182B48EF}" dt="2024-05-08T19:38:28.918" v="203" actId="47"/>
        <pc:sldMkLst>
          <pc:docMk/>
          <pc:sldMk cId="285464983" sldId="277"/>
        </pc:sldMkLst>
      </pc:sldChg>
      <pc:sldChg chg="del">
        <pc:chgData name="Aastha Kumar" userId="f94225b3-263d-47de-91f3-c17c89a7eef3" providerId="ADAL" clId="{0D2F1131-4270-4BE0-A4CE-F5B2182B48EF}" dt="2024-05-08T19:38:31.053" v="204" actId="47"/>
        <pc:sldMkLst>
          <pc:docMk/>
          <pc:sldMk cId="471978306" sldId="278"/>
        </pc:sldMkLst>
      </pc:sldChg>
      <pc:sldChg chg="del">
        <pc:chgData name="Aastha Kumar" userId="f94225b3-263d-47de-91f3-c17c89a7eef3" providerId="ADAL" clId="{0D2F1131-4270-4BE0-A4CE-F5B2182B48EF}" dt="2024-05-08T19:38:31.834" v="205" actId="47"/>
        <pc:sldMkLst>
          <pc:docMk/>
          <pc:sldMk cId="3593692099" sldId="279"/>
        </pc:sldMkLst>
      </pc:sldChg>
      <pc:sldChg chg="del">
        <pc:chgData name="Aastha Kumar" userId="f94225b3-263d-47de-91f3-c17c89a7eef3" providerId="ADAL" clId="{0D2F1131-4270-4BE0-A4CE-F5B2182B48EF}" dt="2024-05-08T19:38:32.346" v="206" actId="47"/>
        <pc:sldMkLst>
          <pc:docMk/>
          <pc:sldMk cId="1559407320" sldId="280"/>
        </pc:sldMkLst>
      </pc:sldChg>
      <pc:sldChg chg="add del">
        <pc:chgData name="Aastha Kumar" userId="f94225b3-263d-47de-91f3-c17c89a7eef3" providerId="ADAL" clId="{0D2F1131-4270-4BE0-A4CE-F5B2182B48EF}" dt="2024-05-08T19:40:46.071" v="209" actId="47"/>
        <pc:sldMkLst>
          <pc:docMk/>
          <pc:sldMk cId="456508332" sldId="281"/>
        </pc:sldMkLst>
      </pc:sldChg>
      <pc:sldChg chg="addSp delSp modSp mod">
        <pc:chgData name="Aastha Kumar" userId="f94225b3-263d-47de-91f3-c17c89a7eef3" providerId="ADAL" clId="{0D2F1131-4270-4BE0-A4CE-F5B2182B48EF}" dt="2024-05-08T19:49:10.913" v="239" actId="1076"/>
        <pc:sldMkLst>
          <pc:docMk/>
          <pc:sldMk cId="1468757736" sldId="282"/>
        </pc:sldMkLst>
        <pc:spChg chg="mod">
          <ac:chgData name="Aastha Kumar" userId="f94225b3-263d-47de-91f3-c17c89a7eef3" providerId="ADAL" clId="{0D2F1131-4270-4BE0-A4CE-F5B2182B48EF}" dt="2024-05-08T19:48:50.923" v="233" actId="1076"/>
          <ac:spMkLst>
            <pc:docMk/>
            <pc:sldMk cId="1468757736" sldId="282"/>
            <ac:spMk id="2" creationId="{BD68CA9C-F5DD-6676-F366-D99D0BF94D5C}"/>
          </ac:spMkLst>
        </pc:spChg>
        <pc:spChg chg="add del mod">
          <ac:chgData name="Aastha Kumar" userId="f94225b3-263d-47de-91f3-c17c89a7eef3" providerId="ADAL" clId="{0D2F1131-4270-4BE0-A4CE-F5B2182B48EF}" dt="2024-05-08T19:48:45.962" v="230" actId="478"/>
          <ac:spMkLst>
            <pc:docMk/>
            <pc:sldMk cId="1468757736" sldId="282"/>
            <ac:spMk id="4" creationId="{7AC05690-99C9-A5A8-B62A-AA3F52A6BA6B}"/>
          </ac:spMkLst>
        </pc:spChg>
        <pc:spChg chg="add mod">
          <ac:chgData name="Aastha Kumar" userId="f94225b3-263d-47de-91f3-c17c89a7eef3" providerId="ADAL" clId="{0D2F1131-4270-4BE0-A4CE-F5B2182B48EF}" dt="2024-05-08T19:49:10.913" v="239" actId="1076"/>
          <ac:spMkLst>
            <pc:docMk/>
            <pc:sldMk cId="1468757736" sldId="282"/>
            <ac:spMk id="6" creationId="{91C5962A-4595-2C8A-CB93-BF0CF05B3080}"/>
          </ac:spMkLst>
        </pc:spChg>
        <pc:picChg chg="del">
          <ac:chgData name="Aastha Kumar" userId="f94225b3-263d-47de-91f3-c17c89a7eef3" providerId="ADAL" clId="{0D2F1131-4270-4BE0-A4CE-F5B2182B48EF}" dt="2024-05-08T19:48:42.078" v="229" actId="478"/>
          <ac:picMkLst>
            <pc:docMk/>
            <pc:sldMk cId="1468757736" sldId="282"/>
            <ac:picMk id="5" creationId="{4AB074C3-BC87-E936-9EBD-16CAD990B05F}"/>
          </ac:picMkLst>
        </pc:picChg>
      </pc:sldChg>
      <pc:sldChg chg="del">
        <pc:chgData name="Aastha Kumar" userId="f94225b3-263d-47de-91f3-c17c89a7eef3" providerId="ADAL" clId="{0D2F1131-4270-4BE0-A4CE-F5B2182B48EF}" dt="2024-05-08T19:47:17.073" v="217" actId="47"/>
        <pc:sldMkLst>
          <pc:docMk/>
          <pc:sldMk cId="826694406" sldId="283"/>
        </pc:sldMkLst>
      </pc:sldChg>
      <pc:sldChg chg="modSp del mod">
        <pc:chgData name="Aastha Kumar" userId="f94225b3-263d-47de-91f3-c17c89a7eef3" providerId="ADAL" clId="{0D2F1131-4270-4BE0-A4CE-F5B2182B48EF}" dt="2024-05-08T19:48:31.889" v="227" actId="47"/>
        <pc:sldMkLst>
          <pc:docMk/>
          <pc:sldMk cId="705429159" sldId="284"/>
        </pc:sldMkLst>
        <pc:spChg chg="mod">
          <ac:chgData name="Aastha Kumar" userId="f94225b3-263d-47de-91f3-c17c89a7eef3" providerId="ADAL" clId="{0D2F1131-4270-4BE0-A4CE-F5B2182B48EF}" dt="2024-05-08T19:48:01.248" v="221" actId="21"/>
          <ac:spMkLst>
            <pc:docMk/>
            <pc:sldMk cId="705429159" sldId="284"/>
            <ac:spMk id="3" creationId="{8BB3E174-0206-5CE3-3B17-766099F31168}"/>
          </ac:spMkLst>
        </pc:spChg>
      </pc:sldChg>
      <pc:sldChg chg="modSp del mod">
        <pc:chgData name="Aastha Kumar" userId="f94225b3-263d-47de-91f3-c17c89a7eef3" providerId="ADAL" clId="{0D2F1131-4270-4BE0-A4CE-F5B2182B48EF}" dt="2024-05-08T19:48:34.248" v="228" actId="47"/>
        <pc:sldMkLst>
          <pc:docMk/>
          <pc:sldMk cId="247620838" sldId="285"/>
        </pc:sldMkLst>
        <pc:spChg chg="mod">
          <ac:chgData name="Aastha Kumar" userId="f94225b3-263d-47de-91f3-c17c89a7eef3" providerId="ADAL" clId="{0D2F1131-4270-4BE0-A4CE-F5B2182B48EF}" dt="2024-05-08T19:42:52.326" v="211" actId="21"/>
          <ac:spMkLst>
            <pc:docMk/>
            <pc:sldMk cId="247620838" sldId="285"/>
            <ac:spMk id="3" creationId="{B561BF44-B52C-28D1-7032-F2FA4560CD6E}"/>
          </ac:spMkLst>
        </pc:spChg>
      </pc:sldChg>
      <pc:sldChg chg="modSp del mod">
        <pc:chgData name="Aastha Kumar" userId="f94225b3-263d-47de-91f3-c17c89a7eef3" providerId="ADAL" clId="{0D2F1131-4270-4BE0-A4CE-F5B2182B48EF}" dt="2024-05-08T19:54:40.842" v="296" actId="47"/>
        <pc:sldMkLst>
          <pc:docMk/>
          <pc:sldMk cId="2272267590" sldId="286"/>
        </pc:sldMkLst>
        <pc:spChg chg="mod">
          <ac:chgData name="Aastha Kumar" userId="f94225b3-263d-47de-91f3-c17c89a7eef3" providerId="ADAL" clId="{0D2F1131-4270-4BE0-A4CE-F5B2182B48EF}" dt="2024-05-08T19:50:25.275" v="247" actId="1036"/>
          <ac:spMkLst>
            <pc:docMk/>
            <pc:sldMk cId="2272267590" sldId="286"/>
            <ac:spMk id="2" creationId="{A0895CC0-4432-75C9-9ABD-E46363E8A38D}"/>
          </ac:spMkLst>
        </pc:spChg>
      </pc:sldChg>
      <pc:sldChg chg="del">
        <pc:chgData name="Aastha Kumar" userId="f94225b3-263d-47de-91f3-c17c89a7eef3" providerId="ADAL" clId="{0D2F1131-4270-4BE0-A4CE-F5B2182B48EF}" dt="2024-05-08T19:55:00.529" v="297" actId="47"/>
        <pc:sldMkLst>
          <pc:docMk/>
          <pc:sldMk cId="2707455681" sldId="287"/>
        </pc:sldMkLst>
      </pc:sldChg>
      <pc:sldChg chg="del">
        <pc:chgData name="Aastha Kumar" userId="f94225b3-263d-47de-91f3-c17c89a7eef3" providerId="ADAL" clId="{0D2F1131-4270-4BE0-A4CE-F5B2182B48EF}" dt="2024-05-08T19:55:40.388" v="303" actId="47"/>
        <pc:sldMkLst>
          <pc:docMk/>
          <pc:sldMk cId="1264771344" sldId="288"/>
        </pc:sldMkLst>
      </pc:sldChg>
      <pc:sldChg chg="addSp delSp modSp add del mod">
        <pc:chgData name="Aastha Kumar" userId="f94225b3-263d-47de-91f3-c17c89a7eef3" providerId="ADAL" clId="{0D2F1131-4270-4BE0-A4CE-F5B2182B48EF}" dt="2024-05-08T19:56:38.256" v="315" actId="47"/>
        <pc:sldMkLst>
          <pc:docMk/>
          <pc:sldMk cId="275203721" sldId="289"/>
        </pc:sldMkLst>
        <pc:spChg chg="add del">
          <ac:chgData name="Aastha Kumar" userId="f94225b3-263d-47de-91f3-c17c89a7eef3" providerId="ADAL" clId="{0D2F1131-4270-4BE0-A4CE-F5B2182B48EF}" dt="2024-05-08T19:56:35.473" v="314" actId="21"/>
          <ac:spMkLst>
            <pc:docMk/>
            <pc:sldMk cId="275203721" sldId="289"/>
            <ac:spMk id="2" creationId="{9EBC82A8-778C-026E-0928-4774D5B4E923}"/>
          </ac:spMkLst>
        </pc:spChg>
        <pc:spChg chg="mod">
          <ac:chgData name="Aastha Kumar" userId="f94225b3-263d-47de-91f3-c17c89a7eef3" providerId="ADAL" clId="{0D2F1131-4270-4BE0-A4CE-F5B2182B48EF}" dt="2024-05-08T19:56:30.880" v="313" actId="21"/>
          <ac:spMkLst>
            <pc:docMk/>
            <pc:sldMk cId="275203721" sldId="289"/>
            <ac:spMk id="3" creationId="{F9942B63-0ACD-9A70-F363-660567E91402}"/>
          </ac:spMkLst>
        </pc:spChg>
        <pc:spChg chg="add del mod">
          <ac:chgData name="Aastha Kumar" userId="f94225b3-263d-47de-91f3-c17c89a7eef3" providerId="ADAL" clId="{0D2F1131-4270-4BE0-A4CE-F5B2182B48EF}" dt="2024-05-08T19:56:28.756" v="311" actId="21"/>
          <ac:spMkLst>
            <pc:docMk/>
            <pc:sldMk cId="275203721" sldId="289"/>
            <ac:spMk id="5" creationId="{EF9268D1-4860-B835-5382-421405356A42}"/>
          </ac:spMkLst>
        </pc:spChg>
        <pc:spChg chg="add mod">
          <ac:chgData name="Aastha Kumar" userId="f94225b3-263d-47de-91f3-c17c89a7eef3" providerId="ADAL" clId="{0D2F1131-4270-4BE0-A4CE-F5B2182B48EF}" dt="2024-05-08T19:56:35.473" v="314" actId="21"/>
          <ac:spMkLst>
            <pc:docMk/>
            <pc:sldMk cId="275203721" sldId="289"/>
            <ac:spMk id="7" creationId="{2FAA59CE-CE20-11D3-D2C6-440B11C5BEAD}"/>
          </ac:spMkLst>
        </pc:spChg>
      </pc:sldChg>
      <pc:sldChg chg="del">
        <pc:chgData name="Aastha Kumar" userId="f94225b3-263d-47de-91f3-c17c89a7eef3" providerId="ADAL" clId="{0D2F1131-4270-4BE0-A4CE-F5B2182B48EF}" dt="2024-05-08T19:57:31.302" v="324" actId="47"/>
        <pc:sldMkLst>
          <pc:docMk/>
          <pc:sldMk cId="673634770" sldId="290"/>
        </pc:sldMkLst>
      </pc:sldChg>
      <pc:sldChg chg="del">
        <pc:chgData name="Aastha Kumar" userId="f94225b3-263d-47de-91f3-c17c89a7eef3" providerId="ADAL" clId="{0D2F1131-4270-4BE0-A4CE-F5B2182B48EF}" dt="2024-05-08T19:57:31.684" v="325" actId="47"/>
        <pc:sldMkLst>
          <pc:docMk/>
          <pc:sldMk cId="2013434553" sldId="291"/>
        </pc:sldMkLst>
      </pc:sldChg>
      <pc:sldChg chg="del">
        <pc:chgData name="Aastha Kumar" userId="f94225b3-263d-47de-91f3-c17c89a7eef3" providerId="ADAL" clId="{0D2F1131-4270-4BE0-A4CE-F5B2182B48EF}" dt="2024-05-08T19:57:32.900" v="326" actId="47"/>
        <pc:sldMkLst>
          <pc:docMk/>
          <pc:sldMk cId="154136805" sldId="292"/>
        </pc:sldMkLst>
      </pc:sldChg>
      <pc:sldChg chg="del">
        <pc:chgData name="Aastha Kumar" userId="f94225b3-263d-47de-91f3-c17c89a7eef3" providerId="ADAL" clId="{0D2F1131-4270-4BE0-A4CE-F5B2182B48EF}" dt="2024-05-08T19:22:56.637" v="4" actId="47"/>
        <pc:sldMkLst>
          <pc:docMk/>
          <pc:sldMk cId="4088915199" sldId="293"/>
        </pc:sldMkLst>
      </pc:sldChg>
      <pc:sldChg chg="del">
        <pc:chgData name="Aastha Kumar" userId="f94225b3-263d-47de-91f3-c17c89a7eef3" providerId="ADAL" clId="{0D2F1131-4270-4BE0-A4CE-F5B2182B48EF}" dt="2024-05-08T19:22:57.465" v="5" actId="47"/>
        <pc:sldMkLst>
          <pc:docMk/>
          <pc:sldMk cId="1958703631" sldId="294"/>
        </pc:sldMkLst>
      </pc:sldChg>
      <pc:sldChg chg="modSp add del mod">
        <pc:chgData name="Aastha Kumar" userId="f94225b3-263d-47de-91f3-c17c89a7eef3" providerId="ADAL" clId="{0D2F1131-4270-4BE0-A4CE-F5B2182B48EF}" dt="2024-05-13T13:29:00.541" v="797" actId="47"/>
        <pc:sldMkLst>
          <pc:docMk/>
          <pc:sldMk cId="2990747301" sldId="295"/>
        </pc:sldMkLst>
        <pc:spChg chg="mod">
          <ac:chgData name="Aastha Kumar" userId="f94225b3-263d-47de-91f3-c17c89a7eef3" providerId="ADAL" clId="{0D2F1131-4270-4BE0-A4CE-F5B2182B48EF}" dt="2024-05-08T19:57:53.043" v="331" actId="122"/>
          <ac:spMkLst>
            <pc:docMk/>
            <pc:sldMk cId="2990747301" sldId="295"/>
            <ac:spMk id="2" creationId="{567966E2-82AC-D990-F043-147B72AC4CC4}"/>
          </ac:spMkLst>
        </pc:spChg>
        <pc:spChg chg="mod">
          <ac:chgData name="Aastha Kumar" userId="f94225b3-263d-47de-91f3-c17c89a7eef3" providerId="ADAL" clId="{0D2F1131-4270-4BE0-A4CE-F5B2182B48EF}" dt="2024-05-08T19:58:06.665" v="333" actId="20577"/>
          <ac:spMkLst>
            <pc:docMk/>
            <pc:sldMk cId="2990747301" sldId="295"/>
            <ac:spMk id="3" creationId="{D691056B-E0BE-C261-10B0-10F97593D5ED}"/>
          </ac:spMkLst>
        </pc:spChg>
      </pc:sldChg>
      <pc:sldChg chg="modSp del mod">
        <pc:chgData name="Aastha Kumar" userId="f94225b3-263d-47de-91f3-c17c89a7eef3" providerId="ADAL" clId="{0D2F1131-4270-4BE0-A4CE-F5B2182B48EF}" dt="2024-05-13T16:10:58.036" v="826" actId="47"/>
        <pc:sldMkLst>
          <pc:docMk/>
          <pc:sldMk cId="663420710" sldId="296"/>
        </pc:sldMkLst>
        <pc:spChg chg="mod">
          <ac:chgData name="Aastha Kumar" userId="f94225b3-263d-47de-91f3-c17c89a7eef3" providerId="ADAL" clId="{0D2F1131-4270-4BE0-A4CE-F5B2182B48EF}" dt="2024-05-13T13:29:43.171" v="808" actId="27636"/>
          <ac:spMkLst>
            <pc:docMk/>
            <pc:sldMk cId="663420710" sldId="296"/>
            <ac:spMk id="3" creationId="{F10787CD-50A7-8540-FE5F-8502D209BD75}"/>
          </ac:spMkLst>
        </pc:spChg>
      </pc:sldChg>
      <pc:sldChg chg="modSp mod">
        <pc:chgData name="Aastha Kumar" userId="f94225b3-263d-47de-91f3-c17c89a7eef3" providerId="ADAL" clId="{0D2F1131-4270-4BE0-A4CE-F5B2182B48EF}" dt="2024-05-13T09:01:30.852" v="592" actId="1035"/>
        <pc:sldMkLst>
          <pc:docMk/>
          <pc:sldMk cId="1451631363" sldId="297"/>
        </pc:sldMkLst>
        <pc:spChg chg="mod">
          <ac:chgData name="Aastha Kumar" userId="f94225b3-263d-47de-91f3-c17c89a7eef3" providerId="ADAL" clId="{0D2F1131-4270-4BE0-A4CE-F5B2182B48EF}" dt="2024-05-13T09:01:30.852" v="592" actId="1035"/>
          <ac:spMkLst>
            <pc:docMk/>
            <pc:sldMk cId="1451631363" sldId="297"/>
            <ac:spMk id="2" creationId="{C59ABBE2-88A2-A2ED-31F6-1A001E732C11}"/>
          </ac:spMkLst>
        </pc:spChg>
        <pc:spChg chg="mod">
          <ac:chgData name="Aastha Kumar" userId="f94225b3-263d-47de-91f3-c17c89a7eef3" providerId="ADAL" clId="{0D2F1131-4270-4BE0-A4CE-F5B2182B48EF}" dt="2024-05-13T09:01:26.520" v="587" actId="1076"/>
          <ac:spMkLst>
            <pc:docMk/>
            <pc:sldMk cId="1451631363" sldId="297"/>
            <ac:spMk id="3" creationId="{06DED161-1586-14F0-63C1-9171DCBC26B3}"/>
          </ac:spMkLst>
        </pc:spChg>
      </pc:sldChg>
      <pc:sldChg chg="del">
        <pc:chgData name="Aastha Kumar" userId="f94225b3-263d-47de-91f3-c17c89a7eef3" providerId="ADAL" clId="{0D2F1131-4270-4BE0-A4CE-F5B2182B48EF}" dt="2024-05-08T20:07:17.236" v="403" actId="47"/>
        <pc:sldMkLst>
          <pc:docMk/>
          <pc:sldMk cId="1794131816" sldId="298"/>
        </pc:sldMkLst>
      </pc:sldChg>
      <pc:sldChg chg="del">
        <pc:chgData name="Aastha Kumar" userId="f94225b3-263d-47de-91f3-c17c89a7eef3" providerId="ADAL" clId="{0D2F1131-4270-4BE0-A4CE-F5B2182B48EF}" dt="2024-05-08T19:58:46.427" v="334" actId="47"/>
        <pc:sldMkLst>
          <pc:docMk/>
          <pc:sldMk cId="3418191809" sldId="299"/>
        </pc:sldMkLst>
      </pc:sldChg>
      <pc:sldChg chg="addSp modSp mod">
        <pc:chgData name="Aastha Kumar" userId="f94225b3-263d-47de-91f3-c17c89a7eef3" providerId="ADAL" clId="{0D2F1131-4270-4BE0-A4CE-F5B2182B48EF}" dt="2024-05-13T09:16:48.158" v="794" actId="20577"/>
        <pc:sldMkLst>
          <pc:docMk/>
          <pc:sldMk cId="1418463789" sldId="300"/>
        </pc:sldMkLst>
        <pc:spChg chg="mod">
          <ac:chgData name="Aastha Kumar" userId="f94225b3-263d-47de-91f3-c17c89a7eef3" providerId="ADAL" clId="{0D2F1131-4270-4BE0-A4CE-F5B2182B48EF}" dt="2024-05-13T09:01:45.938" v="597" actId="1076"/>
          <ac:spMkLst>
            <pc:docMk/>
            <pc:sldMk cId="1418463789" sldId="300"/>
            <ac:spMk id="2" creationId="{80AAB6BB-AA73-0C4E-A0A3-1B04DAFF8A1B}"/>
          </ac:spMkLst>
        </pc:spChg>
        <pc:spChg chg="mod">
          <ac:chgData name="Aastha Kumar" userId="f94225b3-263d-47de-91f3-c17c89a7eef3" providerId="ADAL" clId="{0D2F1131-4270-4BE0-A4CE-F5B2182B48EF}" dt="2024-05-13T09:16:48.158" v="794" actId="20577"/>
          <ac:spMkLst>
            <pc:docMk/>
            <pc:sldMk cId="1418463789" sldId="300"/>
            <ac:spMk id="3" creationId="{F114B999-052B-8874-A526-DFE86552EC0D}"/>
          </ac:spMkLst>
        </pc:spChg>
        <pc:picChg chg="add mod">
          <ac:chgData name="Aastha Kumar" userId="f94225b3-263d-47de-91f3-c17c89a7eef3" providerId="ADAL" clId="{0D2F1131-4270-4BE0-A4CE-F5B2182B48EF}" dt="2024-05-13T09:16:40.478" v="792" actId="1076"/>
          <ac:picMkLst>
            <pc:docMk/>
            <pc:sldMk cId="1418463789" sldId="300"/>
            <ac:picMk id="5" creationId="{63FEFD79-0EE7-5574-7236-344B3A79B653}"/>
          </ac:picMkLst>
        </pc:picChg>
      </pc:sldChg>
      <pc:sldChg chg="delSp modSp del mod">
        <pc:chgData name="Aastha Kumar" userId="f94225b3-263d-47de-91f3-c17c89a7eef3" providerId="ADAL" clId="{0D2F1131-4270-4BE0-A4CE-F5B2182B48EF}" dt="2024-05-08T20:01:10.840" v="342" actId="47"/>
        <pc:sldMkLst>
          <pc:docMk/>
          <pc:sldMk cId="2771916269" sldId="301"/>
        </pc:sldMkLst>
        <pc:spChg chg="del">
          <ac:chgData name="Aastha Kumar" userId="f94225b3-263d-47de-91f3-c17c89a7eef3" providerId="ADAL" clId="{0D2F1131-4270-4BE0-A4CE-F5B2182B48EF}" dt="2024-05-08T20:00:48.194" v="340" actId="478"/>
          <ac:spMkLst>
            <pc:docMk/>
            <pc:sldMk cId="2771916269" sldId="301"/>
            <ac:spMk id="2" creationId="{22925253-4A5D-0870-6130-1BD5823F318F}"/>
          </ac:spMkLst>
        </pc:spChg>
        <pc:picChg chg="mod">
          <ac:chgData name="Aastha Kumar" userId="f94225b3-263d-47de-91f3-c17c89a7eef3" providerId="ADAL" clId="{0D2F1131-4270-4BE0-A4CE-F5B2182B48EF}" dt="2024-05-08T20:00:52.259" v="341" actId="1076"/>
          <ac:picMkLst>
            <pc:docMk/>
            <pc:sldMk cId="2771916269" sldId="301"/>
            <ac:picMk id="5" creationId="{709C01BE-85E8-55D2-D57C-DBDDBFBE0A74}"/>
          </ac:picMkLst>
        </pc:picChg>
      </pc:sldChg>
      <pc:sldChg chg="addSp delSp modSp del mod">
        <pc:chgData name="Aastha Kumar" userId="f94225b3-263d-47de-91f3-c17c89a7eef3" providerId="ADAL" clId="{0D2F1131-4270-4BE0-A4CE-F5B2182B48EF}" dt="2024-05-13T09:03:31.156" v="616" actId="47"/>
        <pc:sldMkLst>
          <pc:docMk/>
          <pc:sldMk cId="2631974692" sldId="302"/>
        </pc:sldMkLst>
        <pc:spChg chg="add mod">
          <ac:chgData name="Aastha Kumar" userId="f94225b3-263d-47de-91f3-c17c89a7eef3" providerId="ADAL" clId="{0D2F1131-4270-4BE0-A4CE-F5B2182B48EF}" dt="2024-05-13T09:02:56.118" v="601" actId="21"/>
          <ac:spMkLst>
            <pc:docMk/>
            <pc:sldMk cId="2631974692" sldId="302"/>
            <ac:spMk id="4" creationId="{58C8E9CE-19BB-4349-BCC5-6798B1D08668}"/>
          </ac:spMkLst>
        </pc:spChg>
        <pc:picChg chg="del mod">
          <ac:chgData name="Aastha Kumar" userId="f94225b3-263d-47de-91f3-c17c89a7eef3" providerId="ADAL" clId="{0D2F1131-4270-4BE0-A4CE-F5B2182B48EF}" dt="2024-05-13T09:02:56.118" v="601" actId="21"/>
          <ac:picMkLst>
            <pc:docMk/>
            <pc:sldMk cId="2631974692" sldId="302"/>
            <ac:picMk id="5" creationId="{63FEFD79-0EE7-5574-7236-344B3A79B653}"/>
          </ac:picMkLst>
        </pc:picChg>
      </pc:sldChg>
      <pc:sldChg chg="del">
        <pc:chgData name="Aastha Kumar" userId="f94225b3-263d-47de-91f3-c17c89a7eef3" providerId="ADAL" clId="{0D2F1131-4270-4BE0-A4CE-F5B2182B48EF}" dt="2024-05-13T09:03:51.429" v="617" actId="47"/>
        <pc:sldMkLst>
          <pc:docMk/>
          <pc:sldMk cId="3386653175" sldId="303"/>
        </pc:sldMkLst>
      </pc:sldChg>
      <pc:sldChg chg="del">
        <pc:chgData name="Aastha Kumar" userId="f94225b3-263d-47de-91f3-c17c89a7eef3" providerId="ADAL" clId="{0D2F1131-4270-4BE0-A4CE-F5B2182B48EF}" dt="2024-05-08T20:07:43.319" v="404" actId="47"/>
        <pc:sldMkLst>
          <pc:docMk/>
          <pc:sldMk cId="385523513" sldId="304"/>
        </pc:sldMkLst>
      </pc:sldChg>
      <pc:sldChg chg="addSp delSp modSp mod">
        <pc:chgData name="Aastha Kumar" userId="f94225b3-263d-47de-91f3-c17c89a7eef3" providerId="ADAL" clId="{0D2F1131-4270-4BE0-A4CE-F5B2182B48EF}" dt="2024-05-13T13:31:20.349" v="822" actId="1076"/>
        <pc:sldMkLst>
          <pc:docMk/>
          <pc:sldMk cId="916772181" sldId="305"/>
        </pc:sldMkLst>
        <pc:spChg chg="mod">
          <ac:chgData name="Aastha Kumar" userId="f94225b3-263d-47de-91f3-c17c89a7eef3" providerId="ADAL" clId="{0D2F1131-4270-4BE0-A4CE-F5B2182B48EF}" dt="2024-05-13T13:31:03.363" v="818" actId="1076"/>
          <ac:spMkLst>
            <pc:docMk/>
            <pc:sldMk cId="916772181" sldId="305"/>
            <ac:spMk id="2" creationId="{301257E8-0B35-A86F-3C67-B46EB3EF7A11}"/>
          </ac:spMkLst>
        </pc:spChg>
        <pc:spChg chg="add del mod">
          <ac:chgData name="Aastha Kumar" userId="f94225b3-263d-47de-91f3-c17c89a7eef3" providerId="ADAL" clId="{0D2F1131-4270-4BE0-A4CE-F5B2182B48EF}" dt="2024-05-13T13:30:56.446" v="816" actId="478"/>
          <ac:spMkLst>
            <pc:docMk/>
            <pc:sldMk cId="916772181" sldId="305"/>
            <ac:spMk id="5" creationId="{D6A9093E-CD70-9B08-396F-BA444769D23D}"/>
          </ac:spMkLst>
        </pc:spChg>
        <pc:spChg chg="add mod">
          <ac:chgData name="Aastha Kumar" userId="f94225b3-263d-47de-91f3-c17c89a7eef3" providerId="ADAL" clId="{0D2F1131-4270-4BE0-A4CE-F5B2182B48EF}" dt="2024-05-13T13:31:20.349" v="822" actId="1076"/>
          <ac:spMkLst>
            <pc:docMk/>
            <pc:sldMk cId="916772181" sldId="305"/>
            <ac:spMk id="14" creationId="{B06AFD89-D7C8-D14F-D310-71C38BE9E96A}"/>
          </ac:spMkLst>
        </pc:spChg>
        <pc:grpChg chg="del mod">
          <ac:chgData name="Aastha Kumar" userId="f94225b3-263d-47de-91f3-c17c89a7eef3" providerId="ADAL" clId="{0D2F1131-4270-4BE0-A4CE-F5B2182B48EF}" dt="2024-05-13T09:15:08.149" v="749"/>
          <ac:grpSpMkLst>
            <pc:docMk/>
            <pc:sldMk cId="916772181" sldId="305"/>
            <ac:grpSpMk id="5" creationId="{B9794D4B-251F-E948-9615-EB05EDB6B700}"/>
          </ac:grpSpMkLst>
        </pc:grpChg>
        <pc:grpChg chg="del mod">
          <ac:chgData name="Aastha Kumar" userId="f94225b3-263d-47de-91f3-c17c89a7eef3" providerId="ADAL" clId="{0D2F1131-4270-4BE0-A4CE-F5B2182B48EF}" dt="2024-05-13T09:15:14.939" v="752"/>
          <ac:grpSpMkLst>
            <pc:docMk/>
            <pc:sldMk cId="916772181" sldId="305"/>
            <ac:grpSpMk id="10" creationId="{6BBB39BA-15DC-E25C-B92A-43A08899D2BF}"/>
          </ac:grpSpMkLst>
        </pc:grpChg>
        <pc:grpChg chg="mod">
          <ac:chgData name="Aastha Kumar" userId="f94225b3-263d-47de-91f3-c17c89a7eef3" providerId="ADAL" clId="{0D2F1131-4270-4BE0-A4CE-F5B2182B48EF}" dt="2024-05-13T13:31:20.349" v="822" actId="1076"/>
          <ac:grpSpMkLst>
            <pc:docMk/>
            <pc:sldMk cId="916772181" sldId="305"/>
            <ac:grpSpMk id="13" creationId="{0C987889-DC5F-0457-40A8-149BCCCA0285}"/>
          </ac:grpSpMkLst>
        </pc:grpChg>
        <pc:picChg chg="add mod">
          <ac:chgData name="Aastha Kumar" userId="f94225b3-263d-47de-91f3-c17c89a7eef3" providerId="ADAL" clId="{0D2F1131-4270-4BE0-A4CE-F5B2182B48EF}" dt="2024-05-13T13:31:04.891" v="819" actId="1076"/>
          <ac:picMkLst>
            <pc:docMk/>
            <pc:sldMk cId="916772181" sldId="305"/>
            <ac:picMk id="10" creationId="{3A119BD9-6141-227C-0288-100042FF4647}"/>
          </ac:picMkLst>
        </pc:picChg>
        <pc:picChg chg="del">
          <ac:chgData name="Aastha Kumar" userId="f94225b3-263d-47de-91f3-c17c89a7eef3" providerId="ADAL" clId="{0D2F1131-4270-4BE0-A4CE-F5B2182B48EF}" dt="2024-05-13T13:30:47.751" v="812" actId="478"/>
          <ac:picMkLst>
            <pc:docMk/>
            <pc:sldMk cId="916772181" sldId="305"/>
            <ac:picMk id="1026" creationId="{7AB8A99C-85F2-B0A9-9974-82A1DEFF0D87}"/>
          </ac:picMkLst>
        </pc:picChg>
        <pc:picChg chg="mod">
          <ac:chgData name="Aastha Kumar" userId="f94225b3-263d-47de-91f3-c17c89a7eef3" providerId="ADAL" clId="{0D2F1131-4270-4BE0-A4CE-F5B2182B48EF}" dt="2024-05-13T13:31:13.806" v="821" actId="14100"/>
          <ac:picMkLst>
            <pc:docMk/>
            <pc:sldMk cId="916772181" sldId="305"/>
            <ac:picMk id="1028" creationId="{DF73B936-C735-26A5-B288-C1577500533F}"/>
          </ac:picMkLst>
        </pc:picChg>
        <pc:inkChg chg="add mod">
          <ac:chgData name="Aastha Kumar" userId="f94225b3-263d-47de-91f3-c17c89a7eef3" providerId="ADAL" clId="{0D2F1131-4270-4BE0-A4CE-F5B2182B48EF}" dt="2024-05-13T09:15:14.939" v="752"/>
          <ac:inkMkLst>
            <pc:docMk/>
            <pc:sldMk cId="916772181" sldId="305"/>
            <ac:inkMk id="3" creationId="{B0F808EC-F2CF-775C-5022-4FDCFC6FEB8C}"/>
          </ac:inkMkLst>
        </pc:inkChg>
        <pc:inkChg chg="add mod">
          <ac:chgData name="Aastha Kumar" userId="f94225b3-263d-47de-91f3-c17c89a7eef3" providerId="ADAL" clId="{0D2F1131-4270-4BE0-A4CE-F5B2182B48EF}" dt="2024-05-13T09:15:14.939" v="752"/>
          <ac:inkMkLst>
            <pc:docMk/>
            <pc:sldMk cId="916772181" sldId="305"/>
            <ac:inkMk id="4" creationId="{790B4695-69D1-2E8F-5564-70DA628D4E38}"/>
          </ac:inkMkLst>
        </pc:inkChg>
        <pc:inkChg chg="add mod">
          <ac:chgData name="Aastha Kumar" userId="f94225b3-263d-47de-91f3-c17c89a7eef3" providerId="ADAL" clId="{0D2F1131-4270-4BE0-A4CE-F5B2182B48EF}" dt="2024-05-13T09:15:14.939" v="752"/>
          <ac:inkMkLst>
            <pc:docMk/>
            <pc:sldMk cId="916772181" sldId="305"/>
            <ac:inkMk id="6" creationId="{45303604-9637-FD5D-5C03-F48220CBAB33}"/>
          </ac:inkMkLst>
        </pc:inkChg>
        <pc:inkChg chg="add mod">
          <ac:chgData name="Aastha Kumar" userId="f94225b3-263d-47de-91f3-c17c89a7eef3" providerId="ADAL" clId="{0D2F1131-4270-4BE0-A4CE-F5B2182B48EF}" dt="2024-05-13T09:15:14.939" v="752"/>
          <ac:inkMkLst>
            <pc:docMk/>
            <pc:sldMk cId="916772181" sldId="305"/>
            <ac:inkMk id="7" creationId="{37064FA1-870B-8461-2557-7C3BDB10E77C}"/>
          </ac:inkMkLst>
        </pc:inkChg>
        <pc:inkChg chg="add mod">
          <ac:chgData name="Aastha Kumar" userId="f94225b3-263d-47de-91f3-c17c89a7eef3" providerId="ADAL" clId="{0D2F1131-4270-4BE0-A4CE-F5B2182B48EF}" dt="2024-05-13T09:15:14.939" v="752"/>
          <ac:inkMkLst>
            <pc:docMk/>
            <pc:sldMk cId="916772181" sldId="305"/>
            <ac:inkMk id="8" creationId="{0CDB8AAA-0A4A-DF44-043D-8206E84EF2AE}"/>
          </ac:inkMkLst>
        </pc:inkChg>
        <pc:inkChg chg="add mod">
          <ac:chgData name="Aastha Kumar" userId="f94225b3-263d-47de-91f3-c17c89a7eef3" providerId="ADAL" clId="{0D2F1131-4270-4BE0-A4CE-F5B2182B48EF}" dt="2024-05-13T09:15:14.939" v="752"/>
          <ac:inkMkLst>
            <pc:docMk/>
            <pc:sldMk cId="916772181" sldId="305"/>
            <ac:inkMk id="9" creationId="{6AA3E63E-8022-5199-EC5B-44FAD2401D94}"/>
          </ac:inkMkLst>
        </pc:inkChg>
        <pc:inkChg chg="add mod">
          <ac:chgData name="Aastha Kumar" userId="f94225b3-263d-47de-91f3-c17c89a7eef3" providerId="ADAL" clId="{0D2F1131-4270-4BE0-A4CE-F5B2182B48EF}" dt="2024-05-13T09:15:14.939" v="752"/>
          <ac:inkMkLst>
            <pc:docMk/>
            <pc:sldMk cId="916772181" sldId="305"/>
            <ac:inkMk id="11" creationId="{DBEDF80B-805E-BC69-962E-0F5CF6BD8772}"/>
          </ac:inkMkLst>
        </pc:inkChg>
        <pc:inkChg chg="add mod">
          <ac:chgData name="Aastha Kumar" userId="f94225b3-263d-47de-91f3-c17c89a7eef3" providerId="ADAL" clId="{0D2F1131-4270-4BE0-A4CE-F5B2182B48EF}" dt="2024-05-13T09:15:14.939" v="752"/>
          <ac:inkMkLst>
            <pc:docMk/>
            <pc:sldMk cId="916772181" sldId="305"/>
            <ac:inkMk id="12" creationId="{983DEB99-D9B8-7DBB-AFAD-1F9A2DEB2299}"/>
          </ac:inkMkLst>
        </pc:inkChg>
      </pc:sldChg>
      <pc:sldChg chg="modSp mod">
        <pc:chgData name="Aastha Kumar" userId="f94225b3-263d-47de-91f3-c17c89a7eef3" providerId="ADAL" clId="{0D2F1131-4270-4BE0-A4CE-F5B2182B48EF}" dt="2024-05-13T09:16:32.086" v="791" actId="255"/>
        <pc:sldMkLst>
          <pc:docMk/>
          <pc:sldMk cId="3907222990" sldId="306"/>
        </pc:sldMkLst>
        <pc:spChg chg="mod">
          <ac:chgData name="Aastha Kumar" userId="f94225b3-263d-47de-91f3-c17c89a7eef3" providerId="ADAL" clId="{0D2F1131-4270-4BE0-A4CE-F5B2182B48EF}" dt="2024-05-13T09:14:24.432" v="733" actId="122"/>
          <ac:spMkLst>
            <pc:docMk/>
            <pc:sldMk cId="3907222990" sldId="306"/>
            <ac:spMk id="2" creationId="{52E18218-7F25-F613-4422-55D190F43F20}"/>
          </ac:spMkLst>
        </pc:spChg>
        <pc:spChg chg="mod">
          <ac:chgData name="Aastha Kumar" userId="f94225b3-263d-47de-91f3-c17c89a7eef3" providerId="ADAL" clId="{0D2F1131-4270-4BE0-A4CE-F5B2182B48EF}" dt="2024-05-13T09:16:32.086" v="791" actId="255"/>
          <ac:spMkLst>
            <pc:docMk/>
            <pc:sldMk cId="3907222990" sldId="306"/>
            <ac:spMk id="3" creationId="{8E65DBE5-6A67-A72C-E323-51741C206134}"/>
          </ac:spMkLst>
        </pc:spChg>
      </pc:sldChg>
      <pc:sldChg chg="modSp del mod">
        <pc:chgData name="Aastha Kumar" userId="f94225b3-263d-47de-91f3-c17c89a7eef3" providerId="ADAL" clId="{0D2F1131-4270-4BE0-A4CE-F5B2182B48EF}" dt="2024-05-13T09:15:30.750" v="772" actId="47"/>
        <pc:sldMkLst>
          <pc:docMk/>
          <pc:sldMk cId="2201252444" sldId="307"/>
        </pc:sldMkLst>
        <pc:spChg chg="mod">
          <ac:chgData name="Aastha Kumar" userId="f94225b3-263d-47de-91f3-c17c89a7eef3" providerId="ADAL" clId="{0D2F1131-4270-4BE0-A4CE-F5B2182B48EF}" dt="2024-05-13T09:12:51.235" v="705" actId="21"/>
          <ac:spMkLst>
            <pc:docMk/>
            <pc:sldMk cId="2201252444" sldId="307"/>
            <ac:spMk id="2" creationId="{AA804450-9D85-894B-BB68-E72074A02669}"/>
          </ac:spMkLst>
        </pc:spChg>
        <pc:spChg chg="mod">
          <ac:chgData name="Aastha Kumar" userId="f94225b3-263d-47de-91f3-c17c89a7eef3" providerId="ADAL" clId="{0D2F1131-4270-4BE0-A4CE-F5B2182B48EF}" dt="2024-05-13T09:13:24.683" v="719" actId="27636"/>
          <ac:spMkLst>
            <pc:docMk/>
            <pc:sldMk cId="2201252444" sldId="307"/>
            <ac:spMk id="3" creationId="{E47418F5-586C-99C8-7F21-757C6015BA06}"/>
          </ac:spMkLst>
        </pc:spChg>
      </pc:sldChg>
      <pc:sldChg chg="modSp del mod">
        <pc:chgData name="Aastha Kumar" userId="f94225b3-263d-47de-91f3-c17c89a7eef3" providerId="ADAL" clId="{0D2F1131-4270-4BE0-A4CE-F5B2182B48EF}" dt="2024-05-08T20:12:11.367" v="567" actId="47"/>
        <pc:sldMkLst>
          <pc:docMk/>
          <pc:sldMk cId="2166279520" sldId="308"/>
        </pc:sldMkLst>
        <pc:spChg chg="mod">
          <ac:chgData name="Aastha Kumar" userId="f94225b3-263d-47de-91f3-c17c89a7eef3" providerId="ADAL" clId="{0D2F1131-4270-4BE0-A4CE-F5B2182B48EF}" dt="2024-05-08T20:11:20.608" v="512" actId="21"/>
          <ac:spMkLst>
            <pc:docMk/>
            <pc:sldMk cId="2166279520" sldId="308"/>
            <ac:spMk id="3" creationId="{010F5259-5E60-5E75-F58A-9C5F68B05572}"/>
          </ac:spMkLst>
        </pc:spChg>
      </pc:sldChg>
      <pc:sldChg chg="modSp del mod">
        <pc:chgData name="Aastha Kumar" userId="f94225b3-263d-47de-91f3-c17c89a7eef3" providerId="ADAL" clId="{0D2F1131-4270-4BE0-A4CE-F5B2182B48EF}" dt="2024-05-13T09:15:30.969" v="773" actId="47"/>
        <pc:sldMkLst>
          <pc:docMk/>
          <pc:sldMk cId="3723189657" sldId="309"/>
        </pc:sldMkLst>
        <pc:spChg chg="mod">
          <ac:chgData name="Aastha Kumar" userId="f94225b3-263d-47de-91f3-c17c89a7eef3" providerId="ADAL" clId="{0D2F1131-4270-4BE0-A4CE-F5B2182B48EF}" dt="2024-05-13T09:13:06.926" v="709" actId="21"/>
          <ac:spMkLst>
            <pc:docMk/>
            <pc:sldMk cId="3723189657" sldId="309"/>
            <ac:spMk id="2" creationId="{E12D6E8D-C1B4-FE30-68D3-74586A618368}"/>
          </ac:spMkLst>
        </pc:spChg>
        <pc:spChg chg="mod">
          <ac:chgData name="Aastha Kumar" userId="f94225b3-263d-47de-91f3-c17c89a7eef3" providerId="ADAL" clId="{0D2F1131-4270-4BE0-A4CE-F5B2182B48EF}" dt="2024-05-13T09:13:13.503" v="713" actId="21"/>
          <ac:spMkLst>
            <pc:docMk/>
            <pc:sldMk cId="3723189657" sldId="309"/>
            <ac:spMk id="3" creationId="{DD69B5E9-3A4C-7333-63DA-791B12597129}"/>
          </ac:spMkLst>
        </pc:spChg>
      </pc:sldChg>
      <pc:sldChg chg="addSp delSp modSp del mod">
        <pc:chgData name="Aastha Kumar" userId="f94225b3-263d-47de-91f3-c17c89a7eef3" providerId="ADAL" clId="{0D2F1131-4270-4BE0-A4CE-F5B2182B48EF}" dt="2024-05-13T13:31:25.179" v="823" actId="47"/>
        <pc:sldMkLst>
          <pc:docMk/>
          <pc:sldMk cId="3516426599" sldId="310"/>
        </pc:sldMkLst>
        <pc:spChg chg="add mod">
          <ac:chgData name="Aastha Kumar" userId="f94225b3-263d-47de-91f3-c17c89a7eef3" providerId="ADAL" clId="{0D2F1131-4270-4BE0-A4CE-F5B2182B48EF}" dt="2024-05-13T13:30:36.409" v="809" actId="21"/>
          <ac:spMkLst>
            <pc:docMk/>
            <pc:sldMk cId="3516426599" sldId="310"/>
            <ac:spMk id="4" creationId="{B793B386-59DC-75CD-86A2-26F0A0CEA5EB}"/>
          </ac:spMkLst>
        </pc:spChg>
        <pc:picChg chg="del">
          <ac:chgData name="Aastha Kumar" userId="f94225b3-263d-47de-91f3-c17c89a7eef3" providerId="ADAL" clId="{0D2F1131-4270-4BE0-A4CE-F5B2182B48EF}" dt="2024-05-13T13:30:36.409" v="809" actId="21"/>
          <ac:picMkLst>
            <pc:docMk/>
            <pc:sldMk cId="3516426599" sldId="310"/>
            <ac:picMk id="5" creationId="{3A119BD9-6141-227C-0288-100042FF4647}"/>
          </ac:picMkLst>
        </pc:picChg>
      </pc:sldChg>
      <pc:sldChg chg="addSp modSp new mod">
        <pc:chgData name="Aastha Kumar" userId="f94225b3-263d-47de-91f3-c17c89a7eef3" providerId="ADAL" clId="{0D2F1131-4270-4BE0-A4CE-F5B2182B48EF}" dt="2024-05-13T19:28:52.292" v="830" actId="20577"/>
        <pc:sldMkLst>
          <pc:docMk/>
          <pc:sldMk cId="459920148" sldId="311"/>
        </pc:sldMkLst>
        <pc:spChg chg="add mod">
          <ac:chgData name="Aastha Kumar" userId="f94225b3-263d-47de-91f3-c17c89a7eef3" providerId="ADAL" clId="{0D2F1131-4270-4BE0-A4CE-F5B2182B48EF}" dt="2024-05-13T19:28:52.292" v="830" actId="20577"/>
          <ac:spMkLst>
            <pc:docMk/>
            <pc:sldMk cId="459920148" sldId="311"/>
            <ac:spMk id="3" creationId="{6AEDBEFD-3FAF-96D5-0999-AFB40497AFCA}"/>
          </ac:spMkLst>
        </pc:spChg>
        <pc:spChg chg="add mod">
          <ac:chgData name="Aastha Kumar" userId="f94225b3-263d-47de-91f3-c17c89a7eef3" providerId="ADAL" clId="{0D2F1131-4270-4BE0-A4CE-F5B2182B48EF}" dt="2024-05-08T19:56:48.931" v="319" actId="1076"/>
          <ac:spMkLst>
            <pc:docMk/>
            <pc:sldMk cId="459920148" sldId="311"/>
            <ac:spMk id="4" creationId="{9EBC82A8-778C-026E-0928-4774D5B4E923}"/>
          </ac:spMkLst>
        </pc:spChg>
      </pc:sldChg>
      <pc:sldChg chg="addSp delSp modSp new del mod">
        <pc:chgData name="Aastha Kumar" userId="f94225b3-263d-47de-91f3-c17c89a7eef3" providerId="ADAL" clId="{0D2F1131-4270-4BE0-A4CE-F5B2182B48EF}" dt="2024-05-08T19:49:12.403" v="240" actId="47"/>
        <pc:sldMkLst>
          <pc:docMk/>
          <pc:sldMk cId="772555504" sldId="311"/>
        </pc:sldMkLst>
        <pc:spChg chg="add del mod">
          <ac:chgData name="Aastha Kumar" userId="f94225b3-263d-47de-91f3-c17c89a7eef3" providerId="ADAL" clId="{0D2F1131-4270-4BE0-A4CE-F5B2182B48EF}" dt="2024-05-08T19:48:54.350" v="234" actId="21"/>
          <ac:spMkLst>
            <pc:docMk/>
            <pc:sldMk cId="772555504" sldId="311"/>
            <ac:spMk id="3" creationId="{91C5962A-4595-2C8A-CB93-BF0CF05B3080}"/>
          </ac:spMkLst>
        </pc:spChg>
      </pc:sldChg>
      <pc:sldChg chg="addSp delSp modSp new del mod">
        <pc:chgData name="Aastha Kumar" userId="f94225b3-263d-47de-91f3-c17c89a7eef3" providerId="ADAL" clId="{0D2F1131-4270-4BE0-A4CE-F5B2182B48EF}" dt="2024-05-08T20:06:25.722" v="385" actId="47"/>
        <pc:sldMkLst>
          <pc:docMk/>
          <pc:sldMk cId="1294477166" sldId="312"/>
        </pc:sldMkLst>
        <pc:spChg chg="add del mod">
          <ac:chgData name="Aastha Kumar" userId="f94225b3-263d-47de-91f3-c17c89a7eef3" providerId="ADAL" clId="{0D2F1131-4270-4BE0-A4CE-F5B2182B48EF}" dt="2024-05-08T20:06:16.240" v="375"/>
          <ac:spMkLst>
            <pc:docMk/>
            <pc:sldMk cId="1294477166" sldId="312"/>
            <ac:spMk id="3" creationId="{07BBB196-138F-B1BD-EF00-A1F7C31D6CA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3.36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0 421 24575,'0'0'0,"5"22"0,-4-24 0,-1 3 0,1-1 0,-1 1 0,0-1 0,0 0 0,1 1 0,-1-1 0,0 1 0,1-1 0,-1 0 0,0 1 0,1-1 0,-1 0 0,1 0 0,-1 1 0,0-1 0,1 0 0,-1 0 0,1 0 0,-1 1 0,1-1 0,-1 0 0,1 0 0,-1 0 0,1 0 0,16-6 0,3-4 0,9-7 0,8 1 0,1-2 0,-6-3 0,-2 4 0,-3-2 0,-1 5 0,-1 3 0,-5-2 0,0 4 0,0 1 0,-4-2 0,1 1 0,2 3 0,2 1 0,2 1 0,-4-2 0,1 0 0,-4-5 0,1 1 0,1-3 0,2 1 0,3 3 0,1-3 0,1-3 0,2 1 0,4-2 0,7 3 0,5-3 0,-1-1 0,3 1 0,2-1 0,-3 3 0,-4 3 0,-9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4.293"/>
    </inkml:context>
    <inkml:brush xml:id="br0">
      <inkml:brushProperty name="width" value="0.1" units="cm"/>
      <inkml:brushProperty name="height" value="0.1" units="cm"/>
      <inkml:brushProperty name="color" value="#AE198D"/>
      <inkml:brushProperty name="inkEffects" value="galaxy"/>
      <inkml:brushProperty name="anchorX" value="-1868.78357"/>
      <inkml:brushProperty name="anchorY" value="-425.97961"/>
      <inkml:brushProperty name="scaleFactor" value="0.5"/>
    </inkml:brush>
  </inkml:definitions>
  <inkml:trace contextRef="#ctx0" brushRef="#br0">1 29 24575,'0'0'0,"9"0"0,9 0 0,4 0 0,3 0 0,2 0 0,6 0 0,1 0 0,5-6 0,-2 1 0,-1-1 0,-3 2 0,-2 0 0,-2 2 0,-1 1 0,-7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5.212"/>
    </inkml:context>
    <inkml:brush xml:id="br0">
      <inkml:brushProperty name="width" value="0.1" units="cm"/>
      <inkml:brushProperty name="height" value="0.1" units="cm"/>
      <inkml:brushProperty name="color" value="#AE198D"/>
      <inkml:brushProperty name="inkEffects" value="galaxy"/>
      <inkml:brushProperty name="anchorX" value="-3137.84058"/>
      <inkml:brushProperty name="anchorY" value="-1244.60059"/>
      <inkml:brushProperty name="scaleFactor" value="0.5"/>
    </inkml:brush>
  </inkml:definitions>
  <inkml:trace contextRef="#ctx0" brushRef="#br0">0 105 24575,'0'0'0,"10"0"0,13 0 0,25 0 0,20-5 0,23-6 0,1 0 0,13-4 0,13 2 0,-2-3 0,-6 3 0,-18 3 0,-19 3 0,-22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5.977"/>
    </inkml:context>
    <inkml:brush xml:id="br0">
      <inkml:brushProperty name="width" value="0.1" units="cm"/>
      <inkml:brushProperty name="height" value="0.1" units="cm"/>
      <inkml:brushProperty name="color" value="#AE198D"/>
      <inkml:brushProperty name="inkEffects" value="galaxy"/>
      <inkml:brushProperty name="anchorX" value="-4980.81836"/>
      <inkml:brushProperty name="anchorY" value="-1986.23657"/>
      <inkml:brushProperty name="scaleFactor" value="0.5"/>
    </inkml:brush>
  </inkml:definitions>
  <inkml:trace contextRef="#ctx0" brushRef="#br0">1 107 24575,'0'0'0,"5"0"0,11 0 0,11 0 0,10 0 0,13-5 0,5-1 0,9 1 0,11-5 0,10-4 0,8 1 0,18-3 0,-1 3 0,-9 2 0,-11 4 0,-18 3 0,-21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6.680"/>
    </inkml:context>
    <inkml:brush xml:id="br0">
      <inkml:brushProperty name="width" value="0.1" units="cm"/>
      <inkml:brushProperty name="height" value="0.1" units="cm"/>
      <inkml:brushProperty name="color" value="#AE198D"/>
      <inkml:brushProperty name="inkEffects" value="galaxy"/>
      <inkml:brushProperty name="anchorX" value="-6869.86084"/>
      <inkml:brushProperty name="anchorY" value="-2725.88989"/>
      <inkml:brushProperty name="scaleFactor" value="0.5"/>
    </inkml:brush>
  </inkml:definitions>
  <inkml:trace contextRef="#ctx0" brushRef="#br0">0 132 24575,'0'0'0,"5"0"0,11 0 0,17-5 0,9-1 0,39-4 0,17 0 0,22 1 0,33-8 0,13 2 0,6-4 0,-18 4 0,-25 3 0,-30 3 0,-32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07.461"/>
    </inkml:context>
    <inkml:brush xml:id="br0">
      <inkml:brushProperty name="width" value="0.1" units="cm"/>
      <inkml:brushProperty name="height" value="0.1" units="cm"/>
      <inkml:brushProperty name="color" value="#AE198D"/>
      <inkml:brushProperty name="inkEffects" value="galaxy"/>
      <inkml:brushProperty name="anchorX" value="-9051.6875"/>
      <inkml:brushProperty name="anchorY" value="-3440.58691"/>
      <inkml:brushProperty name="scaleFactor" value="0.5"/>
    </inkml:brush>
  </inkml:definitions>
  <inkml:trace contextRef="#ctx0" brushRef="#br0">1 314 24575,'0'0'0,"4"0"0,8 0 0,4 0 0,10-5 0,19-6 0,29-5 0,28-10 0,28-4 0,12-1 0,22-6 0,7 1 0,-3 1 0,-18 8 0,-23 7 0,-30 7 0,-32 1 0,-19 3 0,-21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11.951"/>
    </inkml:context>
    <inkml:brush xml:id="br0">
      <inkml:brushProperty name="width" value="0.1" units="cm"/>
      <inkml:brushProperty name="height" value="0.1" units="cm"/>
      <inkml:brushProperty name="color" value="#AE198D"/>
      <inkml:brushProperty name="inkEffects" value="galaxy"/>
      <inkml:brushProperty name="anchorX" value="-11463.06543"/>
      <inkml:brushProperty name="anchorY" value="-3973.07861"/>
      <inkml:brushProperty name="scaleFactor" value="0.5"/>
    </inkml:brush>
  </inkml:definitions>
  <inkml:trace contextRef="#ctx0" brushRef="#br0">2464 1 24575,'0'0'0,"-4"0"0,-13 0 0,-5 0 0,-14 5 0,-14 0 0,-22 16 0,-14 0 0,-1 4 0,-13-4 0,-3-5 0,-8 0 0,-3 1 0,-5-2 0,1 1 0,-3 2 0,-4 8 0,9 2 0,8 2 0,4-5 0,18 4 0,12 0 0,10 6 0,12-1 0,10-6 0,3-2 0,-2 5 0,-1 4 0,-4 5 0,3 0 0,-2-6 0,4 1 0,3-3 0,4 4 0,4-1 0,1 4 0,2 3 0,6-1 0,1-3 0,5-3 0,5-3 0,3-3 0,4-1 0,2 4 0,1-1 0,0 1 0,1-2 0,0 4 0,0 0 0,-1 4 0,0-1 0,6 3 0,9 4 0,12-3 0,15 3 0,8-4 0,15 3 0,14-4 0,11-2 0,24 1 0,27-2 0,41 3 0,0-7-751,18-3 966,43 4-323,18-2-1863,-9-6 2534,-6-6-845,11-7 282,1-5 0,-1-4 0,-8-2 0,-11-2 0,-8 0 0,2-1 0,-5 1 0,6 1 0,-7-11 0,6-1 0,7 2 0,2-4 0,7 2 0,-5-8 0,35-3 0,-5 3 0,-23-2 0,-13-5 0,-19-3 0,2-10 0,-26 4-879,-28-3 1131,-17 1-378,-25-2 126,-17 2 0,-19-3 659,-15 2-848,-10 4 2235,-3-4-2604,3 4 1829,-2-4-1554,3 2 424,-1-3-141,9-9 0,-2 2 0,-2-2 0,-10 4 0,-8 5 0,-15 4 0,-6 4 0,-10 3 0,-8 2 0,-5 1 0,-4 0 0,-2 1 0,-1-1 0,-1 0 0,1 0 0,0 0 0,0-1 0,0 1 0,1 0 0,-11-6 0,-10-5 0,13 29 0,0 1 0,0 0 0,-11-9 0,-43-26 0,-34 3 0,-24 2 0,-24-3 0,2 9 0,-18 2 0,3 3 0,-14 5 0,-31 7 0,-23 0-1338,8 4 1720,-24 3-573,29 3 191,-23 2 0,15 1 0,12 1 0,25 0 0,8 1 0,0 4-534,5 1 686,3 0-228,-3 9 76,2-1 0,7-1 0,19-3 0,-9 3 0,11 1 0,-2-1 0,2-2 0,8-4 0,1 3 0,18-2 0,11-2 0,0-1 0,1-3 0,-5 0 1307,-13-2-1681,-1 0 1127,-21 5-915,-10 1 243,-27-1-81,-16-1-1655,4 10 2128,20-2-709,24 0 88,28-2 191,30-4-65,24-2 22,19-2 0,13-1 0,7-1 1645,3-1-2115,6 1 863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3T09:15:14.064"/>
    </inkml:context>
    <inkml:brush xml:id="br0">
      <inkml:brushProperty name="width" value="0.1" units="cm"/>
      <inkml:brushProperty name="height" value="0.1" units="cm"/>
      <inkml:brushProperty name="color" value="#AE198D"/>
      <inkml:brushProperty name="inkEffects" value="galaxy"/>
      <inkml:brushProperty name="anchorX" value="-9548.24414"/>
      <inkml:brushProperty name="anchorY" value="-3576.32007"/>
      <inkml:brushProperty name="scaleFactor" value="0.5"/>
    </inkml:brush>
  </inkml:definitions>
  <inkml:trace contextRef="#ctx0" brushRef="#br0">668 0 24575,'0'0'0,"0"14"0,0 10 0,-5 8 0,-6 19 0,-5 12 0,-4 4 0,2 5 0,-3-1 0,-1-9 0,5-4 0,3-4 0,5-2 0,3-6 0,3-6 0,3-5 0,0-4 0,1 3 0,-1 3 0,1 0 0,0 3 0,-1 4 0,0 3 0,1-3 0,-1 13 0,0 1 0,0-4 0,0 11 0,0-2 0,0 0 0,-1 3 0,1-2 0,0-2 0,0-8 0,0-3 0,0-1 0,0 9 0,0-3 0,0-6 0,0 0 0,0-7 0,0-5 0,0-4 0,0-4 0,0-2 0,0-2 0,0 0 0,6-6 0,-1 0 0,1 0 0,-1 1 0,-2 2 0,-1 2 0,-4-26 0,2 3 0,0-1 0,0 0 0,-1 0 0,1 0 0,-1 0 0,1 0 0,-1 0 0,1 0 0,-1 0 0,0 0 0,1 0 0,-2 2 0,0-4 0,1 1 0,0 1 0,0-1 0,0 0 0,-1 0 0,1 1 0,0-1 0,0 0 0,0 0 0,0 0 0,-1 0 0,1-1 0,0 1 0,0 0 0,0 0 0,-1-1 0,-36-16 0,-9-13 0,-17-12 0,-3-12 0,-2-5 0,3 4 0,9 5 0,8 7 0,14 17 0,36 26 0,-1 0 0,-1-1 0,1 1 0,-1-1 0,0 1 0,1-1 0,-1 1 0,0 0 0,1-1 0,-1 1 0,0 0 0,1-1 0,-1 1 0,0 0 0,0 0 0,1 0 0,-1 0 0,-1 0 0,1 0 0,1 1 0,0 0 0,-1-1 0,1 1 0,0 0 0,0 0 0,1-1 0,-1 1 0,0 0 0,0-1 0,0 1 0,0 0 0,0-1 0,1 1 0,-1 0 0,0-1 0,1 1 0,-1 0 0,1 0 0,20 30 0,8 12 0,10 8 0,1 9 0,-1-9 0,-2 0 0,-4-11 0,-2-6 0,-2-6 0,-2-2 0,-1-2 0,0-4 0,0-7 0,0-4 0,0 1 0,6-3 0,5 4 0,5-1 0,0-3 0,-3-1 0,-2-3 0,-5-1 0,-7-6 0,-23 2 0,-1 1 0,1 0 0,-1 0 0,1 0 0,-1 0 0,1 0 0,-1 0 0,0 0 0,0 0 0,0-1 0,2-1 0,-1 0 0,-1 0 0,1 0 0,-1 0 0,1 0 0,-1-1 0,1-4 0,8-35 0,-2-7 0,-3-6 0,-2-7 0,4-10 0,-1 4 0,0-7 0,3 3 0,0 10 0,3 9 0,-1 10 0,-2 8 0,-3 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91B-8550-1617-70CF-936FB6C17E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F3A51-6EE2-D567-35CD-C6F0D519E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9ED7B-3E07-97A8-C77E-C12AC7428CDB}"/>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BDC2162F-FB16-4606-7287-31801C2ED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BD10D-4344-1540-92C3-21C2DAF4FC29}"/>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197161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B42-511B-BE56-1F4C-F1A2566A7B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F657B-A4C2-C838-2FAD-AE607CB98C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1C3FA-C8CA-77D7-BE7A-0AB60ECE9B98}"/>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FC236901-46EB-9310-503E-D2CE7C05D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783F7-DEAE-68B3-2EB9-1145F4B488CA}"/>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208481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9C1A4-B14A-8C30-696F-3A4E54EDD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8BE4F-8F6B-7370-5666-5A22BA2E9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0C091-975F-65C1-A6D8-62C144DC1526}"/>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BE8F7C0C-BAFA-11DD-F61D-13BF02D7A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BF322-CF3F-2EEE-8681-38142856BBE7}"/>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5193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C4DE-55D2-3FF4-51E7-3491D5B93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30CB8-0552-D980-ABE0-08ADAD8C6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705C7-D60D-29F9-BB39-8535D8774118}"/>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EB81E2BF-36B8-1377-6D15-E8ABA78AD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99361-D79B-0F10-3C9A-E64E8F884171}"/>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375065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495C-AC89-90AD-04E8-9B1ADE3BC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5C0909-6B39-568E-E037-DD0CAAD26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BDEBD-EA50-6C4D-E7A0-BF27D177E554}"/>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8250DEE3-F3AD-5CD4-01AA-65068543F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B68BF-AC69-E25F-4D0C-D62BE85450F4}"/>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134638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6A8-8010-9AF5-742D-C3259DE6D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0F938D-E005-DEB6-36AA-D44941DFD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74C90A-A107-7700-3FF9-1000EF3D6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41AF2-119F-E3AD-1172-1E481EB2C3EC}"/>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6" name="Footer Placeholder 5">
            <a:extLst>
              <a:ext uri="{FF2B5EF4-FFF2-40B4-BE49-F238E27FC236}">
                <a16:creationId xmlns:a16="http://schemas.microsoft.com/office/drawing/2014/main" id="{1D5D2F71-F63D-6C1A-C32F-46558DF3F0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E7E3C-92A5-0834-BCB6-64E467424A49}"/>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60599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1CE-F02B-31EE-1167-60020B3FB1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2C5DE8-2341-BAF4-89EA-6A13A6B6C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A58163-E550-E0FF-10DB-3786B5FD5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E54CC-59C1-FD95-4444-368F4CCC8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56ADB-216D-4BB4-1FDA-01435D56E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94252F-A474-4501-4E5B-8213A776C426}"/>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8" name="Footer Placeholder 7">
            <a:extLst>
              <a:ext uri="{FF2B5EF4-FFF2-40B4-BE49-F238E27FC236}">
                <a16:creationId xmlns:a16="http://schemas.microsoft.com/office/drawing/2014/main" id="{848CF40C-008A-1D4F-D1EB-2091DAF8A2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A574ED-8419-C965-4E0B-D3F1F38E2834}"/>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59159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3D49-B6B3-599F-3E4B-181939A552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0C2BA-493D-F787-BE0D-8B080879E6E2}"/>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4" name="Footer Placeholder 3">
            <a:extLst>
              <a:ext uri="{FF2B5EF4-FFF2-40B4-BE49-F238E27FC236}">
                <a16:creationId xmlns:a16="http://schemas.microsoft.com/office/drawing/2014/main" id="{5CA32080-9DD2-0491-C798-50545D0033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8C12-92CD-F83A-8C6A-A04CA7729FC9}"/>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4034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343DC-0BA6-EDDB-DB1A-EB31AF7DEADB}"/>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3" name="Footer Placeholder 2">
            <a:extLst>
              <a:ext uri="{FF2B5EF4-FFF2-40B4-BE49-F238E27FC236}">
                <a16:creationId xmlns:a16="http://schemas.microsoft.com/office/drawing/2014/main" id="{74DEBAE9-1E2D-278C-30AC-3EEF84DD0F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DFE25D-0205-F9D4-06B5-2F8B6DCBCECA}"/>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40885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5DD0-BF12-C60C-672D-1B5C6EF6B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81C5EB-7703-716E-B45E-B493D63B3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B08D1E-1108-36CB-EEB5-6F218D921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45F7-E10A-EAAC-A91E-935702F682EE}"/>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6" name="Footer Placeholder 5">
            <a:extLst>
              <a:ext uri="{FF2B5EF4-FFF2-40B4-BE49-F238E27FC236}">
                <a16:creationId xmlns:a16="http://schemas.microsoft.com/office/drawing/2014/main" id="{52B32280-04CE-913B-4BAA-43FE0F16F2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D8572-58F3-0C8C-4E4E-F6DB8C448BB0}"/>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352168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1E51-5F28-F95E-A6CE-CC6F40C9F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C7F17B-AF06-D1E4-00BD-C60CD4870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CCCAC8-E3A8-30AB-D496-CF2F5BFC9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7CB0E-B0AC-BDE4-1F40-3A135587D7C6}"/>
              </a:ext>
            </a:extLst>
          </p:cNvPr>
          <p:cNvSpPr>
            <a:spLocks noGrp="1"/>
          </p:cNvSpPr>
          <p:nvPr>
            <p:ph type="dt" sz="half" idx="10"/>
          </p:nvPr>
        </p:nvSpPr>
        <p:spPr/>
        <p:txBody>
          <a:bodyPr/>
          <a:lstStyle/>
          <a:p>
            <a:fld id="{8789E0D2-0576-4819-99BB-8DA59A347050}" type="datetimeFigureOut">
              <a:rPr lang="en-IN" smtClean="0"/>
              <a:t>14-05-2024</a:t>
            </a:fld>
            <a:endParaRPr lang="en-IN"/>
          </a:p>
        </p:txBody>
      </p:sp>
      <p:sp>
        <p:nvSpPr>
          <p:cNvPr id="6" name="Footer Placeholder 5">
            <a:extLst>
              <a:ext uri="{FF2B5EF4-FFF2-40B4-BE49-F238E27FC236}">
                <a16:creationId xmlns:a16="http://schemas.microsoft.com/office/drawing/2014/main" id="{5004ACD1-0EC7-F8DD-6B95-33113914F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C7979-604A-5100-11A4-87C10CCD0A4F}"/>
              </a:ext>
            </a:extLst>
          </p:cNvPr>
          <p:cNvSpPr>
            <a:spLocks noGrp="1"/>
          </p:cNvSpPr>
          <p:nvPr>
            <p:ph type="sldNum" sz="quarter" idx="12"/>
          </p:nvPr>
        </p:nvSpPr>
        <p:spPr/>
        <p:txBody>
          <a:bodyPr/>
          <a:lstStyle/>
          <a:p>
            <a:fld id="{9811C37F-C83F-43B8-BDDD-83B8651AC1B5}" type="slidenum">
              <a:rPr lang="en-IN" smtClean="0"/>
              <a:t>‹#›</a:t>
            </a:fld>
            <a:endParaRPr lang="en-IN"/>
          </a:p>
        </p:txBody>
      </p:sp>
    </p:spTree>
    <p:extLst>
      <p:ext uri="{BB962C8B-B14F-4D97-AF65-F5344CB8AC3E}">
        <p14:creationId xmlns:p14="http://schemas.microsoft.com/office/powerpoint/2010/main" val="189025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BEC3C-C691-6427-512D-C0E26353A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E1CAA-2BF2-543E-21CC-D5198CE9A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0F7EE-7204-F269-394B-576ED07D2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9E0D2-0576-4819-99BB-8DA59A347050}" type="datetimeFigureOut">
              <a:rPr lang="en-IN" smtClean="0"/>
              <a:t>14-05-2024</a:t>
            </a:fld>
            <a:endParaRPr lang="en-IN"/>
          </a:p>
        </p:txBody>
      </p:sp>
      <p:sp>
        <p:nvSpPr>
          <p:cNvPr id="5" name="Footer Placeholder 4">
            <a:extLst>
              <a:ext uri="{FF2B5EF4-FFF2-40B4-BE49-F238E27FC236}">
                <a16:creationId xmlns:a16="http://schemas.microsoft.com/office/drawing/2014/main" id="{16341753-7BFD-2E6D-046C-6ADC50AA5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F2F898-6663-C959-A59D-F2395E9C9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1C37F-C83F-43B8-BDDD-83B8651AC1B5}" type="slidenum">
              <a:rPr lang="en-IN" smtClean="0"/>
              <a:t>‹#›</a:t>
            </a:fld>
            <a:endParaRPr lang="en-IN"/>
          </a:p>
        </p:txBody>
      </p:sp>
    </p:spTree>
    <p:extLst>
      <p:ext uri="{BB962C8B-B14F-4D97-AF65-F5344CB8AC3E}">
        <p14:creationId xmlns:p14="http://schemas.microsoft.com/office/powerpoint/2010/main" val="247859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18"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 Type="http://schemas.openxmlformats.org/officeDocument/2006/relationships/image" Target="../media/image3.jpeg"/><Relationship Id="rId16" Type="http://schemas.openxmlformats.org/officeDocument/2006/relationships/customXml" Target="../ink/ink7.xml"/><Relationship Id="rId20"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4.xml"/><Relationship Id="rId19" Type="http://schemas.openxmlformats.org/officeDocument/2006/relationships/image" Target="../media/image12.png"/><Relationship Id="rId9" Type="http://schemas.openxmlformats.org/officeDocument/2006/relationships/image" Target="../media/image7.png"/><Relationship Id="rId14" Type="http://schemas.openxmlformats.org/officeDocument/2006/relationships/customXml" Target="../ink/ink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7284-0290-2094-5551-3D6DEECFEA76}"/>
              </a:ext>
            </a:extLst>
          </p:cNvPr>
          <p:cNvSpPr>
            <a:spLocks noGrp="1"/>
          </p:cNvSpPr>
          <p:nvPr>
            <p:ph type="title"/>
          </p:nvPr>
        </p:nvSpPr>
        <p:spPr>
          <a:xfrm>
            <a:off x="360680" y="162242"/>
            <a:ext cx="11470640" cy="518795"/>
          </a:xfrm>
        </p:spPr>
        <p:txBody>
          <a:bodyPr>
            <a:noAutofit/>
          </a:bodyPr>
          <a:lstStyle/>
          <a:p>
            <a:r>
              <a:rPr lang="en-IN" sz="3600" dirty="0"/>
              <a:t>COMPONENTS OF CONSUMER INFORMATION PROCESSING</a:t>
            </a:r>
          </a:p>
        </p:txBody>
      </p:sp>
      <p:sp>
        <p:nvSpPr>
          <p:cNvPr id="7" name="TextBox 6">
            <a:extLst>
              <a:ext uri="{FF2B5EF4-FFF2-40B4-BE49-F238E27FC236}">
                <a16:creationId xmlns:a16="http://schemas.microsoft.com/office/drawing/2014/main" id="{480F8E20-FC37-9F99-49EC-16C63EF2DE16}"/>
              </a:ext>
            </a:extLst>
          </p:cNvPr>
          <p:cNvSpPr txBox="1"/>
          <p:nvPr/>
        </p:nvSpPr>
        <p:spPr>
          <a:xfrm>
            <a:off x="274320" y="917912"/>
            <a:ext cx="11557000" cy="5940088"/>
          </a:xfrm>
          <a:prstGeom prst="rect">
            <a:avLst/>
          </a:prstGeom>
          <a:noFill/>
        </p:spPr>
        <p:txBody>
          <a:bodyPr wrap="square">
            <a:spAutoFit/>
          </a:bodyPr>
          <a:lstStyle/>
          <a:p>
            <a:pPr marL="342900" indent="-342900">
              <a:buAutoNum type="arabicPeriod"/>
            </a:pPr>
            <a:r>
              <a:rPr lang="en-US" sz="2000" b="1" dirty="0"/>
              <a:t>Exposure:</a:t>
            </a:r>
            <a:r>
              <a:rPr lang="en-US" sz="2000" dirty="0"/>
              <a:t> This is the initial contact a consumer has with information about a product, service, or brand. It could be through an advertisement you see while browsing social media (e.g., a video ad for a new phone on Facebook), a billboard you pass on your way to work (e.g., a billboard for a fast-food restaurant), or even a conversation you overhear (e.g., two friends talking about a new fitness tracker).</a:t>
            </a:r>
          </a:p>
          <a:p>
            <a:pPr marL="342900" indent="-342900">
              <a:buAutoNum type="arabicPeriod"/>
            </a:pPr>
            <a:r>
              <a:rPr lang="en-US" sz="2000" b="1" dirty="0"/>
              <a:t>Attention:</a:t>
            </a:r>
            <a:r>
              <a:rPr lang="en-US" sz="2000" dirty="0"/>
              <a:t> Not all information we're exposed to gets noticed. Attention is the process of focusing on specific stimuli out of the bombardment we constantly encounter. Marketers try to grab attention with eye-catching visuals, catchy slogans (e.g., a juice brand using the slogan "The taste that wakes you up!"), or strategic product placement in movies or TV shows.</a:t>
            </a:r>
          </a:p>
          <a:p>
            <a:pPr marL="342900" indent="-342900">
              <a:buAutoNum type="arabicPeriod"/>
            </a:pPr>
            <a:r>
              <a:rPr lang="en-US" sz="2000" b="1" dirty="0"/>
              <a:t>Comprehension:</a:t>
            </a:r>
            <a:r>
              <a:rPr lang="en-US" sz="2000" dirty="0"/>
              <a:t> Once a consumer notices something, they need to understand it. Comprehension involves interpreting the information and making sense of it. A clear and concise product description (e.g., highlighting the megapixel count and low-light capabilities of a new camera) or a well-designed infographic (e.g., showcasing the ingredients and benefits of a new cereal) can aid comprehension.</a:t>
            </a:r>
          </a:p>
          <a:p>
            <a:pPr marL="342900" indent="-342900">
              <a:buAutoNum type="arabicPeriod"/>
            </a:pPr>
            <a:r>
              <a:rPr lang="en-US" sz="2000" b="1" dirty="0"/>
              <a:t>Elaboration:</a:t>
            </a:r>
            <a:r>
              <a:rPr lang="en-US" sz="2000" dirty="0"/>
              <a:t> This is the deepest level of processing. Here, the consumer goes beyond just understanding the information and actively thinks about how it relates to them. They might consider their needs and wants (e.g., needing a phone with a long battery life for traveling), compare the product to similar options (e.g., researching other camera brands before deciding), or even imagine themselves using the product (e.g., picturing how a new pair of sneakers would look with their favorite outfit). Effective marketing campaigns can encourage elaboration by prompting consumers to think about their problems and how the product can solve them.</a:t>
            </a:r>
          </a:p>
        </p:txBody>
      </p:sp>
    </p:spTree>
    <p:extLst>
      <p:ext uri="{BB962C8B-B14F-4D97-AF65-F5344CB8AC3E}">
        <p14:creationId xmlns:p14="http://schemas.microsoft.com/office/powerpoint/2010/main" val="113082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78F3-5727-AC88-227E-E4CA0EBB7484}"/>
              </a:ext>
            </a:extLst>
          </p:cNvPr>
          <p:cNvSpPr>
            <a:spLocks noGrp="1"/>
          </p:cNvSpPr>
          <p:nvPr>
            <p:ph type="title"/>
          </p:nvPr>
        </p:nvSpPr>
        <p:spPr>
          <a:xfrm>
            <a:off x="1031240" y="243205"/>
            <a:ext cx="10515600" cy="518795"/>
          </a:xfrm>
        </p:spPr>
        <p:txBody>
          <a:bodyPr>
            <a:normAutofit fontScale="90000"/>
          </a:bodyPr>
          <a:lstStyle/>
          <a:p>
            <a:pPr algn="ctr"/>
            <a:r>
              <a:rPr lang="en-IN" dirty="0"/>
              <a:t>INFORMATION PROCESSING THEORY</a:t>
            </a:r>
          </a:p>
        </p:txBody>
      </p:sp>
      <p:sp>
        <p:nvSpPr>
          <p:cNvPr id="6" name="Rectangle 1">
            <a:extLst>
              <a:ext uri="{FF2B5EF4-FFF2-40B4-BE49-F238E27FC236}">
                <a16:creationId xmlns:a16="http://schemas.microsoft.com/office/drawing/2014/main" id="{EB426750-06DD-577F-C90F-B27E18EF888B}"/>
              </a:ext>
            </a:extLst>
          </p:cNvPr>
          <p:cNvSpPr>
            <a:spLocks noChangeArrowheads="1"/>
          </p:cNvSpPr>
          <p:nvPr/>
        </p:nvSpPr>
        <p:spPr bwMode="auto">
          <a:xfrm>
            <a:off x="142240" y="1105595"/>
            <a:ext cx="1174496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Encoding:</a:t>
            </a:r>
            <a:r>
              <a:rPr kumimoji="0" lang="en-US" altLang="en-US" sz="2200" b="0" i="0" u="none" strike="noStrike" cap="none" normalizeH="0" baseline="0" dirty="0">
                <a:ln>
                  <a:noFill/>
                </a:ln>
                <a:solidFill>
                  <a:schemeClr val="tx1"/>
                </a:solidFill>
                <a:effectLst/>
                <a:latin typeface="Arial" panose="020B0604020202020204" pitchFamily="34" charset="0"/>
              </a:rPr>
              <a:t> This is where consumers transform information they encounter into a format their memory can understand and retain. Imagine you're browsing online reviews for a new restaurant (information encounter). You might focus on keywords like "delicious," "authentic," or "long wait" (encoding the most relevant details). Types of encoding: semantic, visual, acoustic encoding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Storage:</a:t>
            </a:r>
            <a:r>
              <a:rPr kumimoji="0" lang="en-US" altLang="en-US" sz="2200" b="0" i="0" u="none" strike="noStrike" cap="none" normalizeH="0" baseline="0" dirty="0">
                <a:ln>
                  <a:noFill/>
                </a:ln>
                <a:solidFill>
                  <a:schemeClr val="tx1"/>
                </a:solidFill>
                <a:effectLst/>
                <a:latin typeface="Arial" panose="020B0604020202020204" pitchFamily="34" charset="0"/>
              </a:rPr>
              <a:t> Not all encoded information sticks. Storage refers to how consumers retain the encoded information over time. Seeing a commercial for a new car with a catchy jingle might make the brand name stick in your head for a short while (short-term storage). However, repeatedly reading positive reviews about a specific restaurant might lead you to remember its name and consider trying it (long-term storage). Factors like repetition, emotional connection, and personal relevance all influence how well information is stored.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Retrieval:</a:t>
            </a:r>
            <a:r>
              <a:rPr kumimoji="0" lang="en-US" altLang="en-US" sz="2200" b="0" i="0" u="none" strike="noStrike" cap="none" normalizeH="0" baseline="0" dirty="0">
                <a:ln>
                  <a:noFill/>
                </a:ln>
                <a:solidFill>
                  <a:schemeClr val="tx1"/>
                </a:solidFill>
                <a:effectLst/>
                <a:latin typeface="Arial" panose="020B0604020202020204" pitchFamily="34" charset="0"/>
              </a:rPr>
              <a:t> This is the stage where consumers dig up the stored information when faced with a decision. When you're feeling hungry and trying to decide where to eat, you might retrieve the restaurant name you remembered from the positive reviews (information retrieval). The retrieval process can be triggered by internal cues (e.g., feeling hungry) or external cues (e.g., seeing a restaurant sign).</a:t>
            </a:r>
          </a:p>
        </p:txBody>
      </p:sp>
    </p:spTree>
    <p:extLst>
      <p:ext uri="{BB962C8B-B14F-4D97-AF65-F5344CB8AC3E}">
        <p14:creationId xmlns:p14="http://schemas.microsoft.com/office/powerpoint/2010/main" val="19045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4C83-C2EB-6798-1A39-E1E97C916AD8}"/>
              </a:ext>
            </a:extLst>
          </p:cNvPr>
          <p:cNvSpPr>
            <a:spLocks noGrp="1"/>
          </p:cNvSpPr>
          <p:nvPr>
            <p:ph type="title"/>
          </p:nvPr>
        </p:nvSpPr>
        <p:spPr>
          <a:xfrm>
            <a:off x="838200" y="231857"/>
            <a:ext cx="10515600" cy="691515"/>
          </a:xfrm>
        </p:spPr>
        <p:txBody>
          <a:bodyPr>
            <a:normAutofit/>
          </a:bodyPr>
          <a:lstStyle/>
          <a:p>
            <a:pPr algn="ctr"/>
            <a:r>
              <a:rPr lang="en-IN" sz="3600" dirty="0"/>
              <a:t>CENTRAL AND PERIPHERAL ROUTES TO PERSUASION</a:t>
            </a:r>
          </a:p>
        </p:txBody>
      </p:sp>
      <p:pic>
        <p:nvPicPr>
          <p:cNvPr id="5" name="Content Placeholder 4">
            <a:extLst>
              <a:ext uri="{FF2B5EF4-FFF2-40B4-BE49-F238E27FC236}">
                <a16:creationId xmlns:a16="http://schemas.microsoft.com/office/drawing/2014/main" id="{B61CDB41-3EFD-D9AD-61BE-D66E673AC3AA}"/>
              </a:ext>
            </a:extLst>
          </p:cNvPr>
          <p:cNvPicPr>
            <a:picLocks noGrp="1" noChangeAspect="1"/>
          </p:cNvPicPr>
          <p:nvPr>
            <p:ph idx="1"/>
          </p:nvPr>
        </p:nvPicPr>
        <p:blipFill>
          <a:blip r:embed="rId2"/>
          <a:stretch>
            <a:fillRect/>
          </a:stretch>
        </p:blipFill>
        <p:spPr>
          <a:xfrm>
            <a:off x="547110" y="1918789"/>
            <a:ext cx="10515600" cy="3813296"/>
          </a:xfrm>
        </p:spPr>
      </p:pic>
      <p:sp>
        <p:nvSpPr>
          <p:cNvPr id="4" name="TextBox 3">
            <a:extLst>
              <a:ext uri="{FF2B5EF4-FFF2-40B4-BE49-F238E27FC236}">
                <a16:creationId xmlns:a16="http://schemas.microsoft.com/office/drawing/2014/main" id="{4C78B201-5A30-551B-A0E9-272C50170242}"/>
              </a:ext>
            </a:extLst>
          </p:cNvPr>
          <p:cNvSpPr txBox="1"/>
          <p:nvPr/>
        </p:nvSpPr>
        <p:spPr>
          <a:xfrm>
            <a:off x="1412240" y="1306083"/>
            <a:ext cx="10129520" cy="369332"/>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The central route is logic driven and uses data and facts to convince people of an argument’s worthiness.</a:t>
            </a:r>
          </a:p>
        </p:txBody>
      </p:sp>
      <p:sp>
        <p:nvSpPr>
          <p:cNvPr id="7" name="TextBox 6">
            <a:extLst>
              <a:ext uri="{FF2B5EF4-FFF2-40B4-BE49-F238E27FC236}">
                <a16:creationId xmlns:a16="http://schemas.microsoft.com/office/drawing/2014/main" id="{FC8FCF50-9BE8-52AA-5745-224C5DD4F532}"/>
              </a:ext>
            </a:extLst>
          </p:cNvPr>
          <p:cNvSpPr txBox="1"/>
          <p:nvPr/>
        </p:nvSpPr>
        <p:spPr>
          <a:xfrm>
            <a:off x="589280" y="5804172"/>
            <a:ext cx="11013440" cy="923330"/>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The peripheral route is an indirect route that uses peripheral cues to associate positivity with the message. Instead of focusing on product’s quality, the peripheral route relies on the association with positive characteristics such as positive emotions and celebrity endorsement.</a:t>
            </a:r>
          </a:p>
        </p:txBody>
      </p:sp>
    </p:spTree>
    <p:extLst>
      <p:ext uri="{BB962C8B-B14F-4D97-AF65-F5344CB8AC3E}">
        <p14:creationId xmlns:p14="http://schemas.microsoft.com/office/powerpoint/2010/main" val="380872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CA9C-F5DD-6676-F366-D99D0BF94D5C}"/>
              </a:ext>
            </a:extLst>
          </p:cNvPr>
          <p:cNvSpPr>
            <a:spLocks noGrp="1"/>
          </p:cNvSpPr>
          <p:nvPr>
            <p:ph type="title"/>
          </p:nvPr>
        </p:nvSpPr>
        <p:spPr>
          <a:xfrm>
            <a:off x="1362075" y="88901"/>
            <a:ext cx="10515600" cy="692150"/>
          </a:xfrm>
        </p:spPr>
        <p:txBody>
          <a:bodyPr>
            <a:normAutofit fontScale="90000"/>
          </a:bodyPr>
          <a:lstStyle/>
          <a:p>
            <a:r>
              <a:rPr lang="en-IN" dirty="0"/>
              <a:t>LEVELS OF CONSUMER DECISION MAKING</a:t>
            </a:r>
          </a:p>
        </p:txBody>
      </p:sp>
      <p:sp>
        <p:nvSpPr>
          <p:cNvPr id="6" name="TextBox 5">
            <a:extLst>
              <a:ext uri="{FF2B5EF4-FFF2-40B4-BE49-F238E27FC236}">
                <a16:creationId xmlns:a16="http://schemas.microsoft.com/office/drawing/2014/main" id="{91C5962A-4595-2C8A-CB93-BF0CF05B3080}"/>
              </a:ext>
            </a:extLst>
          </p:cNvPr>
          <p:cNvSpPr txBox="1"/>
          <p:nvPr/>
        </p:nvSpPr>
        <p:spPr>
          <a:xfrm>
            <a:off x="157162" y="829011"/>
            <a:ext cx="11720513" cy="5940088"/>
          </a:xfrm>
          <a:prstGeom prst="rect">
            <a:avLst/>
          </a:prstGeom>
          <a:noFill/>
        </p:spPr>
        <p:txBody>
          <a:bodyPr wrap="square">
            <a:spAutoFit/>
          </a:bodyPr>
          <a:lstStyle/>
          <a:p>
            <a:r>
              <a:rPr lang="en-US" b="1" dirty="0"/>
              <a:t>1</a:t>
            </a:r>
            <a:r>
              <a:rPr lang="en-US" sz="1900" b="1" dirty="0"/>
              <a:t>. Extensive Problem Solving:</a:t>
            </a:r>
            <a:r>
              <a:rPr lang="en-US" sz="1900" dirty="0"/>
              <a:t> This is the most involved level of decision-making, used for high-risk or unfamiliar purchases. It involves a lot of information gathering and evaluation.</a:t>
            </a:r>
          </a:p>
          <a:p>
            <a:pPr>
              <a:buFont typeface="Arial" panose="020B0604020202020204" pitchFamily="34" charset="0"/>
              <a:buChar char="•"/>
            </a:pPr>
            <a:r>
              <a:rPr lang="en-US" sz="1900" b="1" dirty="0"/>
              <a:t>Example:</a:t>
            </a:r>
            <a:r>
              <a:rPr lang="en-US" sz="1900" dirty="0"/>
              <a:t> Imagine you're buying a new laptop for college. This is likely a high-involvement purchase as it requires extensive research. You might compare features, prices across different brands (information search), read reviews (evaluation of alternatives), and consider factors like processing power, battery life, and warranty (elaboration) before making a choice (purchase decision).</a:t>
            </a:r>
          </a:p>
          <a:p>
            <a:r>
              <a:rPr lang="en-US" sz="1900" b="1" dirty="0"/>
              <a:t>2. Limited Problem Solving:</a:t>
            </a:r>
            <a:r>
              <a:rPr lang="en-US" sz="1900" dirty="0"/>
              <a:t> This level is used for moderately familiar products or situations where there's some risk involved. Consumers engage in some research but rely on past experiences and brand knowledge. </a:t>
            </a:r>
            <a:r>
              <a:rPr lang="en-IN" sz="1900" dirty="0">
                <a:latin typeface="Times New Roman" panose="02020603050405020304" pitchFamily="18" charset="0"/>
                <a:cs typeface="Times New Roman" panose="02020603050405020304" pitchFamily="18" charset="0"/>
              </a:rPr>
              <a:t>Purchasing process is shorter. This type occurs mostly while purchasing a new or updated version of product/service they had already purchased.</a:t>
            </a:r>
          </a:p>
          <a:p>
            <a:pPr>
              <a:buFont typeface="Arial" panose="020B0604020202020204" pitchFamily="34" charset="0"/>
              <a:buChar char="•"/>
            </a:pPr>
            <a:r>
              <a:rPr lang="en-US" sz="1900" b="1" dirty="0"/>
              <a:t>Example:</a:t>
            </a:r>
            <a:r>
              <a:rPr lang="en-US" sz="1900" dirty="0"/>
              <a:t> Let's say you need to buy a new pair of running shoes. You might be familiar with different brands and have a general idea of what features you need (e.g., cushioning for long runs). You might browse different brands online or visit a store to compare options (limited information search) based on past experiences or brand reputation, but the decision might not involve extensive research like buying a laptop.</a:t>
            </a:r>
          </a:p>
          <a:p>
            <a:r>
              <a:rPr lang="en-US" sz="1900" b="1" dirty="0"/>
              <a:t>3. Routinized Response Behavior:</a:t>
            </a:r>
            <a:r>
              <a:rPr lang="en-US" sz="1900" dirty="0"/>
              <a:t> This is the most basic level of decision-making used for low-risk, habitual purchases. Consumers rely on past experiences and brand loyalty, making quick decisions with minimal information search.</a:t>
            </a:r>
          </a:p>
          <a:p>
            <a:pPr>
              <a:buFont typeface="Arial" panose="020B0604020202020204" pitchFamily="34" charset="0"/>
              <a:buChar char="•"/>
            </a:pPr>
            <a:r>
              <a:rPr lang="en-US" sz="1900" b="1" dirty="0"/>
              <a:t>Example:</a:t>
            </a:r>
            <a:r>
              <a:rPr lang="en-US" sz="1900" dirty="0"/>
              <a:t> Picking up your favorite brand of milk at the grocery store is a routine purchase. You're familiar with the product, trust the brand, and likely won't spend much time comparing different options (minimal information search). You might rely on brand loyalty or simply repurchase what you've bought before.</a:t>
            </a:r>
          </a:p>
        </p:txBody>
      </p:sp>
    </p:spTree>
    <p:extLst>
      <p:ext uri="{BB962C8B-B14F-4D97-AF65-F5344CB8AC3E}">
        <p14:creationId xmlns:p14="http://schemas.microsoft.com/office/powerpoint/2010/main" val="146875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DBEFD-3FAF-96D5-0999-AFB40497AFCA}"/>
              </a:ext>
            </a:extLst>
          </p:cNvPr>
          <p:cNvSpPr txBox="1"/>
          <p:nvPr/>
        </p:nvSpPr>
        <p:spPr>
          <a:xfrm>
            <a:off x="109537" y="962026"/>
            <a:ext cx="11972925" cy="5324535"/>
          </a:xfrm>
          <a:prstGeom prst="rect">
            <a:avLst/>
          </a:prstGeom>
          <a:noFill/>
        </p:spPr>
        <p:txBody>
          <a:bodyPr wrap="square">
            <a:spAutoFit/>
          </a:bodyPr>
          <a:lstStyle/>
          <a:p>
            <a:r>
              <a:rPr lang="en-US" sz="1700" b="1" dirty="0"/>
              <a:t>1. Economic Model:</a:t>
            </a:r>
            <a:r>
              <a:rPr lang="en-US" sz="1700" dirty="0"/>
              <a:t> This model views consumers as rational decision-makers who prioritize maximizing utility (getting the most value) for their money post evaluation without getting influenced. They carefully weigh options based on price, features, and benefits.</a:t>
            </a:r>
          </a:p>
          <a:p>
            <a:pPr>
              <a:buFont typeface="Arial" panose="020B0604020202020204" pitchFamily="34" charset="0"/>
              <a:buChar char="•"/>
            </a:pPr>
            <a:r>
              <a:rPr lang="en-US" sz="1700" b="1" dirty="0"/>
              <a:t>Example:</a:t>
            </a:r>
            <a:r>
              <a:rPr lang="en-US" sz="1700" dirty="0"/>
              <a:t> Imagine you're comparing two TVs with similar features. The economic model suggests you'd choose the one with the lower price, assuming quality is comparable. Marketers using this model might emphasize price promotions and clear value propositions in their advertising.</a:t>
            </a:r>
          </a:p>
          <a:p>
            <a:r>
              <a:rPr lang="en-US" sz="1700" b="1" dirty="0"/>
              <a:t>2. Behavioral Model:</a:t>
            </a:r>
            <a:r>
              <a:rPr lang="en-US" sz="1700" dirty="0"/>
              <a:t> This model focuses on how external factors like social influence, marketing messages, and habits influence consumer choices, sometimes without much conscious thought.</a:t>
            </a:r>
          </a:p>
          <a:p>
            <a:pPr>
              <a:buFont typeface="Arial" panose="020B0604020202020204" pitchFamily="34" charset="0"/>
              <a:buChar char="•"/>
            </a:pPr>
            <a:r>
              <a:rPr lang="en-US" sz="1700" b="1" dirty="0"/>
              <a:t>Example:</a:t>
            </a:r>
            <a:r>
              <a:rPr lang="en-US" sz="1700" dirty="0"/>
              <a:t> Seeing everyone around you using a particular brand of phone might influence you to choose the same brand, even if you haven't actively compared features (social influence). Marketers using this model might leverage celebrity endorsements or social media influencers to promote their products.</a:t>
            </a:r>
          </a:p>
          <a:p>
            <a:r>
              <a:rPr lang="en-US" sz="1700" b="1" dirty="0"/>
              <a:t>3. Emotional Model:</a:t>
            </a:r>
            <a:r>
              <a:rPr lang="en-US" sz="1700" dirty="0"/>
              <a:t> This model highlights the role of emotions and feelings in consumer decision-making. Consumers might prioritize products that evoke positive emotions like happiness, excitement, or nostalgia. </a:t>
            </a:r>
            <a:r>
              <a:rPr lang="en-US" sz="1700" dirty="0">
                <a:latin typeface="Times New Roman" panose="02020603050405020304" pitchFamily="18" charset="0"/>
                <a:cs typeface="Times New Roman" panose="02020603050405020304" pitchFamily="18" charset="0"/>
              </a:rPr>
              <a:t>Customers become impulsive and take relatively less time in decision-making.</a:t>
            </a:r>
            <a:endParaRPr lang="en-US" sz="1700" dirty="0"/>
          </a:p>
          <a:p>
            <a:pPr>
              <a:buFont typeface="Arial" panose="020B0604020202020204" pitchFamily="34" charset="0"/>
              <a:buChar char="•"/>
            </a:pPr>
            <a:r>
              <a:rPr lang="en-US" sz="1700" b="1" dirty="0"/>
              <a:t>Example:</a:t>
            </a:r>
            <a:r>
              <a:rPr lang="en-US" sz="1700" dirty="0"/>
              <a:t> Choosing a luxurious brand of perfume over a drugstore brand might be driven by the desire to feel glamorous or confident (emotional connection). Marketers using this model might create advertising campaigns that focus on the emotional experience of using their product.</a:t>
            </a:r>
          </a:p>
          <a:p>
            <a:r>
              <a:rPr lang="en-US" sz="1700" b="1" dirty="0"/>
              <a:t>4. Cognitive Model:</a:t>
            </a:r>
            <a:r>
              <a:rPr lang="en-US" sz="1700" dirty="0"/>
              <a:t> This model emphasizes the mental processes consumers go through when making decisions. It focuses on information processing stages like problem recognition, information search, evaluation of alternatives, and post-purchase evaluation. </a:t>
            </a:r>
            <a:r>
              <a:rPr lang="en-US" sz="1700" b="1" dirty="0"/>
              <a:t>Example:</a:t>
            </a:r>
            <a:r>
              <a:rPr lang="en-US" sz="1700" dirty="0"/>
              <a:t> The cognitive model explains the steps you take when buying a new laptop (extensive problem solving) - researching features, comparing brands, and considering your needs before making a purchase.</a:t>
            </a:r>
          </a:p>
        </p:txBody>
      </p:sp>
      <p:sp>
        <p:nvSpPr>
          <p:cNvPr id="4" name="Title 1">
            <a:extLst>
              <a:ext uri="{FF2B5EF4-FFF2-40B4-BE49-F238E27FC236}">
                <a16:creationId xmlns:a16="http://schemas.microsoft.com/office/drawing/2014/main" id="{9EBC82A8-778C-026E-0928-4774D5B4E923}"/>
              </a:ext>
            </a:extLst>
          </p:cNvPr>
          <p:cNvSpPr txBox="1">
            <a:spLocks/>
          </p:cNvSpPr>
          <p:nvPr/>
        </p:nvSpPr>
        <p:spPr>
          <a:xfrm>
            <a:off x="838200" y="98426"/>
            <a:ext cx="10515600" cy="6540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CONSUMER DECISION MAKING MODELS</a:t>
            </a:r>
            <a:endParaRPr lang="en-IN" dirty="0"/>
          </a:p>
        </p:txBody>
      </p:sp>
    </p:spTree>
    <p:extLst>
      <p:ext uri="{BB962C8B-B14F-4D97-AF65-F5344CB8AC3E}">
        <p14:creationId xmlns:p14="http://schemas.microsoft.com/office/powerpoint/2010/main" val="45992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BBE2-88A2-A2ED-31F6-1A001E732C11}"/>
              </a:ext>
            </a:extLst>
          </p:cNvPr>
          <p:cNvSpPr>
            <a:spLocks noGrp="1"/>
          </p:cNvSpPr>
          <p:nvPr>
            <p:ph type="title"/>
          </p:nvPr>
        </p:nvSpPr>
        <p:spPr>
          <a:xfrm>
            <a:off x="838200" y="148431"/>
            <a:ext cx="10515600" cy="711200"/>
          </a:xfrm>
        </p:spPr>
        <p:txBody>
          <a:bodyPr/>
          <a:lstStyle/>
          <a:p>
            <a:pPr algn="ctr"/>
            <a:r>
              <a:rPr lang="en-IN" dirty="0"/>
              <a:t>MULTI BRAND STRATEGY</a:t>
            </a:r>
          </a:p>
        </p:txBody>
      </p:sp>
      <p:sp>
        <p:nvSpPr>
          <p:cNvPr id="3" name="Content Placeholder 2">
            <a:extLst>
              <a:ext uri="{FF2B5EF4-FFF2-40B4-BE49-F238E27FC236}">
                <a16:creationId xmlns:a16="http://schemas.microsoft.com/office/drawing/2014/main" id="{06DED161-1586-14F0-63C1-9171DCBC26B3}"/>
              </a:ext>
            </a:extLst>
          </p:cNvPr>
          <p:cNvSpPr>
            <a:spLocks noGrp="1"/>
          </p:cNvSpPr>
          <p:nvPr>
            <p:ph idx="1"/>
          </p:nvPr>
        </p:nvSpPr>
        <p:spPr>
          <a:xfrm>
            <a:off x="123825" y="971551"/>
            <a:ext cx="11734800" cy="5344318"/>
          </a:xfrm>
        </p:spPr>
        <p:txBody>
          <a:bodyPr>
            <a:normAutofit fontScale="25000" lnSpcReduction="20000"/>
          </a:bodyPr>
          <a:lstStyle/>
          <a:p>
            <a:pPr marL="0" indent="0" algn="just">
              <a:lnSpc>
                <a:spcPct val="120000"/>
              </a:lnSpc>
              <a:buNone/>
            </a:pPr>
            <a:r>
              <a:rPr lang="en-US" sz="8000" b="0" i="0" dirty="0">
                <a:solidFill>
                  <a:srgbClr val="1F1F1F"/>
                </a:solidFill>
                <a:effectLst/>
                <a:latin typeface="Times New Roman" panose="02020603050405020304" pitchFamily="18" charset="0"/>
                <a:cs typeface="Times New Roman" panose="02020603050405020304" pitchFamily="18" charset="0"/>
              </a:rPr>
              <a:t>A multi-brand strategy means </a:t>
            </a:r>
            <a:r>
              <a:rPr lang="en-US" sz="8000" b="0" i="0" dirty="0">
                <a:solidFill>
                  <a:srgbClr val="040C28"/>
                </a:solidFill>
                <a:effectLst/>
                <a:latin typeface="Times New Roman" panose="02020603050405020304" pitchFamily="18" charset="0"/>
                <a:cs typeface="Times New Roman" panose="02020603050405020304" pitchFamily="18" charset="0"/>
              </a:rPr>
              <a:t>having a portfolio of products with different brands or names, all owned and managed by the same company</a:t>
            </a:r>
            <a:r>
              <a:rPr lang="en-US" sz="8000" b="0" i="0" dirty="0">
                <a:solidFill>
                  <a:srgbClr val="1F1F1F"/>
                </a:solidFill>
                <a:effectLst/>
                <a:latin typeface="Times New Roman" panose="02020603050405020304" pitchFamily="18" charset="0"/>
                <a:cs typeface="Times New Roman" panose="02020603050405020304" pitchFamily="18" charset="0"/>
              </a:rPr>
              <a:t>.</a:t>
            </a:r>
            <a:endParaRPr lang="en-US" sz="8000" dirty="0">
              <a:solidFill>
                <a:srgbClr val="1F1F1F"/>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8000" dirty="0">
                <a:latin typeface="Times New Roman" panose="02020603050405020304" pitchFamily="18" charset="0"/>
                <a:cs typeface="Times New Roman" panose="02020603050405020304" pitchFamily="18" charset="0"/>
              </a:rPr>
              <a:t>1. Flanker Brand: A flanker brand is a marketing strategy where a company introduces a new product or service to target a specific segment, while maintaining the integrity of the existing parent brand. This approach is primarily used to appeal to different customer preferences and protect market share. </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Example: Dove launched "Dove </a:t>
            </a:r>
            <a:r>
              <a:rPr lang="en-US" sz="8000" dirty="0" err="1">
                <a:latin typeface="Times New Roman" panose="02020603050405020304" pitchFamily="18" charset="0"/>
                <a:cs typeface="Times New Roman" panose="02020603050405020304" pitchFamily="18" charset="0"/>
              </a:rPr>
              <a:t>Men+Care</a:t>
            </a:r>
            <a:r>
              <a:rPr lang="en-US" sz="8000" dirty="0">
                <a:latin typeface="Times New Roman" panose="02020603050405020304" pitchFamily="18" charset="0"/>
                <a:cs typeface="Times New Roman" panose="02020603050405020304" pitchFamily="18" charset="0"/>
              </a:rPr>
              <a:t>" as a flanker brand. This caters to men who might not be interested in the core brand's positioning towards women but still value the Dove reputation for quality.</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2. Fighter Brand: A fighter brand is specifically designed to compete directly with another brand in the market, often at a lower price point. Its goal is to capture market share from the competitor.</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Example: </a:t>
            </a:r>
            <a:r>
              <a:rPr lang="en-US" sz="8000" dirty="0" err="1">
                <a:latin typeface="Times New Roman" panose="02020603050405020304" pitchFamily="18" charset="0"/>
                <a:cs typeface="Times New Roman" panose="02020603050405020304" pitchFamily="18" charset="0"/>
              </a:rPr>
              <a:t>AmazonBasics</a:t>
            </a:r>
            <a:r>
              <a:rPr lang="en-US" sz="8000" dirty="0">
                <a:latin typeface="Times New Roman" panose="02020603050405020304" pitchFamily="18" charset="0"/>
                <a:cs typeface="Times New Roman" panose="02020603050405020304" pitchFamily="18" charset="0"/>
              </a:rPr>
              <a:t> is a fighter brand launched by Amazon to compete with established brands in various product categories. They offer similar quality products at a lower price, appealing to budget-conscious consumers.</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3. Brand Line Extension: This involves extending an existing brand name to a new product category. The brand extension leverages the existing brand awareness and reputation to introduce the new product.</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Example: Nivea launched a line of deodorants under the same brand name. Consumers familiar with Nivea's quality and trust might be more likely to try their deodorants.</a:t>
            </a:r>
          </a:p>
          <a:p>
            <a:pPr marL="0" indent="0" algn="just">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63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B6BB-AA73-0C4E-A0A3-1B04DAFF8A1B}"/>
              </a:ext>
            </a:extLst>
          </p:cNvPr>
          <p:cNvSpPr>
            <a:spLocks noGrp="1"/>
          </p:cNvSpPr>
          <p:nvPr>
            <p:ph type="title"/>
          </p:nvPr>
        </p:nvSpPr>
        <p:spPr>
          <a:xfrm>
            <a:off x="838200" y="117476"/>
            <a:ext cx="10515600" cy="692150"/>
          </a:xfrm>
        </p:spPr>
        <p:txBody>
          <a:bodyPr>
            <a:normAutofit fontScale="90000"/>
          </a:bodyPr>
          <a:lstStyle/>
          <a:p>
            <a:pPr algn="ctr"/>
            <a:r>
              <a:rPr lang="en-IN" dirty="0"/>
              <a:t>PRODUCT MIX</a:t>
            </a:r>
          </a:p>
        </p:txBody>
      </p:sp>
      <p:sp>
        <p:nvSpPr>
          <p:cNvPr id="3" name="Content Placeholder 2">
            <a:extLst>
              <a:ext uri="{FF2B5EF4-FFF2-40B4-BE49-F238E27FC236}">
                <a16:creationId xmlns:a16="http://schemas.microsoft.com/office/drawing/2014/main" id="{F114B999-052B-8874-A526-DFE86552EC0D}"/>
              </a:ext>
            </a:extLst>
          </p:cNvPr>
          <p:cNvSpPr>
            <a:spLocks noGrp="1"/>
          </p:cNvSpPr>
          <p:nvPr>
            <p:ph idx="1"/>
          </p:nvPr>
        </p:nvSpPr>
        <p:spPr>
          <a:xfrm>
            <a:off x="371475" y="1006475"/>
            <a:ext cx="10515600" cy="4351338"/>
          </a:xfrm>
        </p:spPr>
        <p:txBody>
          <a:bodyPr>
            <a:normAutofit/>
          </a:bodyPr>
          <a:lstStyle/>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Width </a:t>
            </a:r>
            <a:r>
              <a:rPr lang="en-IN" sz="2000" dirty="0">
                <a:latin typeface="Times New Roman" panose="02020603050405020304" pitchFamily="18" charset="0"/>
                <a:cs typeface="Times New Roman" panose="02020603050405020304" pitchFamily="18" charset="0"/>
                <a:sym typeface="Wingdings" panose="05000000000000000000" pitchFamily="2" charset="2"/>
              </a:rPr>
              <a:t> How many different product line the company has</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Length </a:t>
            </a:r>
            <a:r>
              <a:rPr lang="en-IN" sz="2000" dirty="0">
                <a:latin typeface="Times New Roman" panose="02020603050405020304" pitchFamily="18" charset="0"/>
                <a:cs typeface="Times New Roman" panose="02020603050405020304" pitchFamily="18" charset="0"/>
                <a:sym typeface="Wingdings" panose="05000000000000000000" pitchFamily="2" charset="2"/>
              </a:rPr>
              <a:t> Total no. of items in the mix</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Depth </a:t>
            </a:r>
            <a:r>
              <a:rPr lang="en-IN" sz="2000" dirty="0">
                <a:latin typeface="Times New Roman" panose="02020603050405020304" pitchFamily="18" charset="0"/>
                <a:cs typeface="Times New Roman" panose="02020603050405020304" pitchFamily="18" charset="0"/>
                <a:sym typeface="Wingdings" panose="05000000000000000000" pitchFamily="2" charset="2"/>
              </a:rPr>
              <a:t> </a:t>
            </a:r>
            <a:r>
              <a:rPr lang="en-IN" sz="2000" dirty="0" err="1">
                <a:latin typeface="Times New Roman" panose="02020603050405020304" pitchFamily="18" charset="0"/>
                <a:cs typeface="Times New Roman" panose="02020603050405020304" pitchFamily="18" charset="0"/>
                <a:sym typeface="Wingdings" panose="05000000000000000000" pitchFamily="2" charset="2"/>
              </a:rPr>
              <a:t>No.of</a:t>
            </a:r>
            <a:r>
              <a:rPr lang="en-IN" sz="2000" dirty="0">
                <a:latin typeface="Times New Roman" panose="02020603050405020304" pitchFamily="18" charset="0"/>
                <a:cs typeface="Times New Roman" panose="02020603050405020304" pitchFamily="18" charset="0"/>
                <a:sym typeface="Wingdings" panose="05000000000000000000" pitchFamily="2" charset="2"/>
              </a:rPr>
              <a:t> variants offered</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Consistency </a:t>
            </a:r>
            <a:r>
              <a:rPr lang="en-IN" sz="2000" dirty="0">
                <a:latin typeface="Times New Roman" panose="02020603050405020304" pitchFamily="18" charset="0"/>
                <a:cs typeface="Times New Roman" panose="02020603050405020304" pitchFamily="18" charset="0"/>
                <a:sym typeface="Wingdings" panose="05000000000000000000" pitchFamily="2" charset="2"/>
              </a:rPr>
              <a:t> How closely related various product  lines are</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3FEFD79-0EE7-5574-7236-344B3A79B65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85975" y="2571010"/>
            <a:ext cx="7858125" cy="4286990"/>
          </a:xfrm>
          <a:prstGeom prst="rect">
            <a:avLst/>
          </a:prstGeom>
        </p:spPr>
      </p:pic>
    </p:spTree>
    <p:extLst>
      <p:ext uri="{BB962C8B-B14F-4D97-AF65-F5344CB8AC3E}">
        <p14:creationId xmlns:p14="http://schemas.microsoft.com/office/powerpoint/2010/main" val="141846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57E8-0B35-A86F-3C67-B46EB3EF7A11}"/>
              </a:ext>
            </a:extLst>
          </p:cNvPr>
          <p:cNvSpPr>
            <a:spLocks noGrp="1"/>
          </p:cNvSpPr>
          <p:nvPr>
            <p:ph type="title"/>
          </p:nvPr>
        </p:nvSpPr>
        <p:spPr>
          <a:xfrm>
            <a:off x="547545" y="16039"/>
            <a:ext cx="10515600" cy="654050"/>
          </a:xfrm>
        </p:spPr>
        <p:txBody>
          <a:bodyPr>
            <a:normAutofit fontScale="90000"/>
          </a:bodyPr>
          <a:lstStyle/>
          <a:p>
            <a:pPr algn="ctr"/>
            <a:r>
              <a:rPr lang="en-IN" dirty="0"/>
              <a:t>PRODUCT LIFE CYCLE</a:t>
            </a:r>
          </a:p>
        </p:txBody>
      </p:sp>
      <p:pic>
        <p:nvPicPr>
          <p:cNvPr id="1028" name="Picture 4" descr="What is the product development cycle? The basics [infographic] | Haltian">
            <a:extLst>
              <a:ext uri="{FF2B5EF4-FFF2-40B4-BE49-F238E27FC236}">
                <a16:creationId xmlns:a16="http://schemas.microsoft.com/office/drawing/2014/main" id="{DF73B936-C735-26A5-B288-C157750053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50"/>
          <a:stretch/>
        </p:blipFill>
        <p:spPr bwMode="auto">
          <a:xfrm>
            <a:off x="2457450" y="3418957"/>
            <a:ext cx="9705077" cy="342300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C987889-DC5F-0457-40A8-149BCCCA0285}"/>
              </a:ext>
            </a:extLst>
          </p:cNvPr>
          <p:cNvGrpSpPr/>
          <p:nvPr/>
        </p:nvGrpSpPr>
        <p:grpSpPr>
          <a:xfrm>
            <a:off x="8753370" y="2209530"/>
            <a:ext cx="3822480" cy="2115360"/>
            <a:chOff x="8400945" y="1066530"/>
            <a:chExt cx="3822480" cy="21153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Ink 2">
                  <a:extLst>
                    <a:ext uri="{FF2B5EF4-FFF2-40B4-BE49-F238E27FC236}">
                      <a16:creationId xmlns:a16="http://schemas.microsoft.com/office/drawing/2014/main" id="{B0F808EC-F2CF-775C-5022-4FDCFC6FEB8C}"/>
                    </a:ext>
                  </a:extLst>
                </p14:cNvPr>
                <p14:cNvContentPartPr/>
                <p14:nvPr/>
              </p14:nvContentPartPr>
              <p14:xfrm>
                <a:off x="8400945" y="3020250"/>
                <a:ext cx="368280" cy="161640"/>
              </p14:xfrm>
            </p:contentPart>
          </mc:Choice>
          <mc:Fallback xmlns="">
            <p:pic>
              <p:nvPicPr>
                <p:cNvPr id="3" name="Ink 2">
                  <a:extLst>
                    <a:ext uri="{FF2B5EF4-FFF2-40B4-BE49-F238E27FC236}">
                      <a16:creationId xmlns:a16="http://schemas.microsoft.com/office/drawing/2014/main" id="{B0F808EC-F2CF-775C-5022-4FDCFC6FEB8C}"/>
                    </a:ext>
                  </a:extLst>
                </p:cNvPr>
                <p:cNvPicPr/>
                <p:nvPr/>
              </p:nvPicPr>
              <p:blipFill>
                <a:blip r:embed="rId5"/>
                <a:stretch>
                  <a:fillRect/>
                </a:stretch>
              </p:blipFill>
              <p:spPr>
                <a:xfrm>
                  <a:off x="8382945" y="3002250"/>
                  <a:ext cx="403920" cy="197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Ink 3">
                  <a:extLst>
                    <a:ext uri="{FF2B5EF4-FFF2-40B4-BE49-F238E27FC236}">
                      <a16:creationId xmlns:a16="http://schemas.microsoft.com/office/drawing/2014/main" id="{790B4695-69D1-2E8F-5564-70DA628D4E38}"/>
                    </a:ext>
                  </a:extLst>
                </p14:cNvPr>
                <p14:cNvContentPartPr/>
                <p14:nvPr/>
              </p14:nvContentPartPr>
              <p14:xfrm>
                <a:off x="8886225" y="2951850"/>
                <a:ext cx="152280" cy="10440"/>
              </p14:xfrm>
            </p:contentPart>
          </mc:Choice>
          <mc:Fallback xmlns="">
            <p:pic>
              <p:nvPicPr>
                <p:cNvPr id="4" name="Ink 3">
                  <a:extLst>
                    <a:ext uri="{FF2B5EF4-FFF2-40B4-BE49-F238E27FC236}">
                      <a16:creationId xmlns:a16="http://schemas.microsoft.com/office/drawing/2014/main" id="{790B4695-69D1-2E8F-5564-70DA628D4E38}"/>
                    </a:ext>
                  </a:extLst>
                </p:cNvPr>
                <p:cNvPicPr/>
                <p:nvPr/>
              </p:nvPicPr>
              <p:blipFill>
                <a:blip r:embed="rId7"/>
                <a:stretch>
                  <a:fillRect/>
                </a:stretch>
              </p:blipFill>
              <p:spPr>
                <a:xfrm>
                  <a:off x="8868585" y="2934210"/>
                  <a:ext cx="187920" cy="46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6" name="Ink 5">
                  <a:extLst>
                    <a:ext uri="{FF2B5EF4-FFF2-40B4-BE49-F238E27FC236}">
                      <a16:creationId xmlns:a16="http://schemas.microsoft.com/office/drawing/2014/main" id="{45303604-9637-FD5D-5C03-F48220CBAB33}"/>
                    </a:ext>
                  </a:extLst>
                </p14:cNvPr>
                <p14:cNvContentPartPr/>
                <p14:nvPr/>
              </p14:nvContentPartPr>
              <p14:xfrm>
                <a:off x="9181785" y="2885970"/>
                <a:ext cx="358920" cy="38160"/>
              </p14:xfrm>
            </p:contentPart>
          </mc:Choice>
          <mc:Fallback xmlns="">
            <p:pic>
              <p:nvPicPr>
                <p:cNvPr id="6" name="Ink 5">
                  <a:extLst>
                    <a:ext uri="{FF2B5EF4-FFF2-40B4-BE49-F238E27FC236}">
                      <a16:creationId xmlns:a16="http://schemas.microsoft.com/office/drawing/2014/main" id="{45303604-9637-FD5D-5C03-F48220CBAB33}"/>
                    </a:ext>
                  </a:extLst>
                </p:cNvPr>
                <p:cNvPicPr/>
                <p:nvPr/>
              </p:nvPicPr>
              <p:blipFill>
                <a:blip r:embed="rId9"/>
                <a:stretch>
                  <a:fillRect/>
                </a:stretch>
              </p:blipFill>
              <p:spPr>
                <a:xfrm>
                  <a:off x="9163785" y="2867970"/>
                  <a:ext cx="394560" cy="73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Ink 6">
                  <a:extLst>
                    <a:ext uri="{FF2B5EF4-FFF2-40B4-BE49-F238E27FC236}">
                      <a16:creationId xmlns:a16="http://schemas.microsoft.com/office/drawing/2014/main" id="{37064FA1-870B-8461-2557-7C3BDB10E77C}"/>
                    </a:ext>
                  </a:extLst>
                </p14:cNvPr>
                <p14:cNvContentPartPr/>
                <p14:nvPr/>
              </p14:nvContentPartPr>
              <p14:xfrm>
                <a:off x="9791265" y="2780490"/>
                <a:ext cx="375480" cy="38880"/>
              </p14:xfrm>
            </p:contentPart>
          </mc:Choice>
          <mc:Fallback xmlns="">
            <p:pic>
              <p:nvPicPr>
                <p:cNvPr id="7" name="Ink 6">
                  <a:extLst>
                    <a:ext uri="{FF2B5EF4-FFF2-40B4-BE49-F238E27FC236}">
                      <a16:creationId xmlns:a16="http://schemas.microsoft.com/office/drawing/2014/main" id="{37064FA1-870B-8461-2557-7C3BDB10E77C}"/>
                    </a:ext>
                  </a:extLst>
                </p:cNvPr>
                <p:cNvPicPr/>
                <p:nvPr/>
              </p:nvPicPr>
              <p:blipFill>
                <a:blip r:embed="rId11"/>
                <a:stretch>
                  <a:fillRect/>
                </a:stretch>
              </p:blipFill>
              <p:spPr>
                <a:xfrm>
                  <a:off x="9773625" y="2762490"/>
                  <a:ext cx="411120" cy="74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8" name="Ink 7">
                  <a:extLst>
                    <a:ext uri="{FF2B5EF4-FFF2-40B4-BE49-F238E27FC236}">
                      <a16:creationId xmlns:a16="http://schemas.microsoft.com/office/drawing/2014/main" id="{0CDB8AAA-0A4A-DF44-043D-8206E84EF2AE}"/>
                    </a:ext>
                  </a:extLst>
                </p14:cNvPr>
                <p14:cNvContentPartPr/>
                <p14:nvPr/>
              </p14:nvContentPartPr>
              <p14:xfrm>
                <a:off x="10582185" y="2666730"/>
                <a:ext cx="480960" cy="47880"/>
              </p14:xfrm>
            </p:contentPart>
          </mc:Choice>
          <mc:Fallback xmlns="">
            <p:pic>
              <p:nvPicPr>
                <p:cNvPr id="8" name="Ink 7">
                  <a:extLst>
                    <a:ext uri="{FF2B5EF4-FFF2-40B4-BE49-F238E27FC236}">
                      <a16:creationId xmlns:a16="http://schemas.microsoft.com/office/drawing/2014/main" id="{0CDB8AAA-0A4A-DF44-043D-8206E84EF2AE}"/>
                    </a:ext>
                  </a:extLst>
                </p:cNvPr>
                <p:cNvPicPr/>
                <p:nvPr/>
              </p:nvPicPr>
              <p:blipFill>
                <a:blip r:embed="rId13"/>
                <a:stretch>
                  <a:fillRect/>
                </a:stretch>
              </p:blipFill>
              <p:spPr>
                <a:xfrm>
                  <a:off x="10564185" y="2648730"/>
                  <a:ext cx="516600" cy="8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9" name="Ink 8">
                  <a:extLst>
                    <a:ext uri="{FF2B5EF4-FFF2-40B4-BE49-F238E27FC236}">
                      <a16:creationId xmlns:a16="http://schemas.microsoft.com/office/drawing/2014/main" id="{6AA3E63E-8022-5199-EC5B-44FAD2401D94}"/>
                    </a:ext>
                  </a:extLst>
                </p14:cNvPr>
                <p14:cNvContentPartPr/>
                <p14:nvPr/>
              </p14:nvContentPartPr>
              <p14:xfrm>
                <a:off x="11448705" y="2506170"/>
                <a:ext cx="563760" cy="113400"/>
              </p14:xfrm>
            </p:contentPart>
          </mc:Choice>
          <mc:Fallback xmlns="">
            <p:pic>
              <p:nvPicPr>
                <p:cNvPr id="9" name="Ink 8">
                  <a:extLst>
                    <a:ext uri="{FF2B5EF4-FFF2-40B4-BE49-F238E27FC236}">
                      <a16:creationId xmlns:a16="http://schemas.microsoft.com/office/drawing/2014/main" id="{6AA3E63E-8022-5199-EC5B-44FAD2401D94}"/>
                    </a:ext>
                  </a:extLst>
                </p:cNvPr>
                <p:cNvPicPr/>
                <p:nvPr/>
              </p:nvPicPr>
              <p:blipFill>
                <a:blip r:embed="rId15"/>
                <a:stretch>
                  <a:fillRect/>
                </a:stretch>
              </p:blipFill>
              <p:spPr>
                <a:xfrm>
                  <a:off x="11431065" y="2488170"/>
                  <a:ext cx="599400" cy="14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DBEDF80B-805E-BC69-962E-0F5CF6BD8772}"/>
                    </a:ext>
                  </a:extLst>
                </p14:cNvPr>
                <p14:cNvContentPartPr/>
                <p14:nvPr/>
              </p14:nvContentPartPr>
              <p14:xfrm>
                <a:off x="8990265" y="1066530"/>
                <a:ext cx="3233160" cy="716400"/>
              </p14:xfrm>
            </p:contentPart>
          </mc:Choice>
          <mc:Fallback xmlns="">
            <p:pic>
              <p:nvPicPr>
                <p:cNvPr id="11" name="Ink 10">
                  <a:extLst>
                    <a:ext uri="{FF2B5EF4-FFF2-40B4-BE49-F238E27FC236}">
                      <a16:creationId xmlns:a16="http://schemas.microsoft.com/office/drawing/2014/main" id="{DBEDF80B-805E-BC69-962E-0F5CF6BD8772}"/>
                    </a:ext>
                  </a:extLst>
                </p:cNvPr>
                <p:cNvPicPr/>
                <p:nvPr/>
              </p:nvPicPr>
              <p:blipFill>
                <a:blip r:embed="rId17"/>
                <a:stretch>
                  <a:fillRect/>
                </a:stretch>
              </p:blipFill>
              <p:spPr>
                <a:xfrm>
                  <a:off x="8972625" y="1048890"/>
                  <a:ext cx="3268800" cy="75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2" name="Ink 11">
                  <a:extLst>
                    <a:ext uri="{FF2B5EF4-FFF2-40B4-BE49-F238E27FC236}">
                      <a16:creationId xmlns:a16="http://schemas.microsoft.com/office/drawing/2014/main" id="{983DEB99-D9B8-7DBB-AFAD-1F9A2DEB2299}"/>
                    </a:ext>
                  </a:extLst>
                </p14:cNvPr>
                <p14:cNvContentPartPr/>
                <p14:nvPr/>
              </p14:nvContentPartPr>
              <p14:xfrm>
                <a:off x="9684345" y="1761690"/>
                <a:ext cx="315000" cy="905760"/>
              </p14:xfrm>
            </p:contentPart>
          </mc:Choice>
          <mc:Fallback xmlns="">
            <p:pic>
              <p:nvPicPr>
                <p:cNvPr id="12" name="Ink 11">
                  <a:extLst>
                    <a:ext uri="{FF2B5EF4-FFF2-40B4-BE49-F238E27FC236}">
                      <a16:creationId xmlns:a16="http://schemas.microsoft.com/office/drawing/2014/main" id="{983DEB99-D9B8-7DBB-AFAD-1F9A2DEB2299}"/>
                    </a:ext>
                  </a:extLst>
                </p:cNvPr>
                <p:cNvPicPr/>
                <p:nvPr/>
              </p:nvPicPr>
              <p:blipFill>
                <a:blip r:embed="rId19"/>
                <a:stretch>
                  <a:fillRect/>
                </a:stretch>
              </p:blipFill>
              <p:spPr>
                <a:xfrm>
                  <a:off x="9666345" y="1743690"/>
                  <a:ext cx="350640" cy="941400"/>
                </a:xfrm>
                <a:prstGeom prst="rect">
                  <a:avLst/>
                </a:prstGeom>
              </p:spPr>
            </p:pic>
          </mc:Fallback>
        </mc:AlternateContent>
      </p:grpSp>
      <p:sp>
        <p:nvSpPr>
          <p:cNvPr id="14" name="TextBox 13">
            <a:extLst>
              <a:ext uri="{FF2B5EF4-FFF2-40B4-BE49-F238E27FC236}">
                <a16:creationId xmlns:a16="http://schemas.microsoft.com/office/drawing/2014/main" id="{B06AFD89-D7C8-D14F-D310-71C38BE9E96A}"/>
              </a:ext>
            </a:extLst>
          </p:cNvPr>
          <p:cNvSpPr txBox="1"/>
          <p:nvPr/>
        </p:nvSpPr>
        <p:spPr>
          <a:xfrm>
            <a:off x="9843600" y="2438304"/>
            <a:ext cx="1883144" cy="369332"/>
          </a:xfrm>
          <a:prstGeom prst="rect">
            <a:avLst/>
          </a:prstGeom>
          <a:noFill/>
        </p:spPr>
        <p:txBody>
          <a:bodyPr wrap="none" rtlCol="0">
            <a:spAutoFit/>
          </a:bodyPr>
          <a:lstStyle/>
          <a:p>
            <a:r>
              <a:rPr lang="en-US" dirty="0"/>
              <a:t>Product Extension</a:t>
            </a:r>
            <a:endParaRPr lang="en-IN" dirty="0"/>
          </a:p>
        </p:txBody>
      </p:sp>
      <p:pic>
        <p:nvPicPr>
          <p:cNvPr id="10" name="Content Placeholder 4">
            <a:extLst>
              <a:ext uri="{FF2B5EF4-FFF2-40B4-BE49-F238E27FC236}">
                <a16:creationId xmlns:a16="http://schemas.microsoft.com/office/drawing/2014/main" id="{3A119BD9-6141-227C-0288-100042FF4647}"/>
              </a:ext>
            </a:extLst>
          </p:cNvPr>
          <p:cNvPicPr>
            <a:picLocks noChangeAspect="1"/>
          </p:cNvPicPr>
          <p:nvPr/>
        </p:nvPicPr>
        <p:blipFill>
          <a:blip r:embed="rId20"/>
          <a:stretch>
            <a:fillRect/>
          </a:stretch>
        </p:blipFill>
        <p:spPr>
          <a:xfrm>
            <a:off x="0" y="584489"/>
            <a:ext cx="5682913" cy="2844076"/>
          </a:xfrm>
          <a:prstGeom prst="rect">
            <a:avLst/>
          </a:prstGeom>
        </p:spPr>
      </p:pic>
    </p:spTree>
    <p:extLst>
      <p:ext uri="{BB962C8B-B14F-4D97-AF65-F5344CB8AC3E}">
        <p14:creationId xmlns:p14="http://schemas.microsoft.com/office/powerpoint/2010/main" val="9167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8218-7F25-F613-4422-55D190F43F20}"/>
              </a:ext>
            </a:extLst>
          </p:cNvPr>
          <p:cNvSpPr>
            <a:spLocks noGrp="1"/>
          </p:cNvSpPr>
          <p:nvPr>
            <p:ph type="title"/>
          </p:nvPr>
        </p:nvSpPr>
        <p:spPr>
          <a:xfrm>
            <a:off x="838200" y="79376"/>
            <a:ext cx="10515600" cy="711200"/>
          </a:xfrm>
        </p:spPr>
        <p:txBody>
          <a:bodyPr/>
          <a:lstStyle/>
          <a:p>
            <a:pPr algn="ctr"/>
            <a:r>
              <a:rPr lang="en-IN" dirty="0"/>
              <a:t>MARKETING STRATEGIES</a:t>
            </a:r>
          </a:p>
        </p:txBody>
      </p:sp>
      <p:sp>
        <p:nvSpPr>
          <p:cNvPr id="3" name="Content Placeholder 2">
            <a:extLst>
              <a:ext uri="{FF2B5EF4-FFF2-40B4-BE49-F238E27FC236}">
                <a16:creationId xmlns:a16="http://schemas.microsoft.com/office/drawing/2014/main" id="{8E65DBE5-6A67-A72C-E323-51741C206134}"/>
              </a:ext>
            </a:extLst>
          </p:cNvPr>
          <p:cNvSpPr>
            <a:spLocks noGrp="1"/>
          </p:cNvSpPr>
          <p:nvPr>
            <p:ph idx="1"/>
          </p:nvPr>
        </p:nvSpPr>
        <p:spPr>
          <a:xfrm>
            <a:off x="104775" y="930728"/>
            <a:ext cx="11972925" cy="6003472"/>
          </a:xfrm>
        </p:spPr>
        <p:txBody>
          <a:bodyPr>
            <a:normAutofit fontScale="32500" lnSpcReduction="20000"/>
          </a:bodyPr>
          <a:lstStyle/>
          <a:p>
            <a:pPr marL="0" indent="0" algn="just">
              <a:lnSpc>
                <a:spcPct val="120000"/>
              </a:lnSpc>
              <a:buNone/>
            </a:pPr>
            <a:r>
              <a:rPr lang="en-IN" sz="4900" dirty="0"/>
              <a:t>GROWTH STAGE</a:t>
            </a:r>
            <a:endParaRPr lang="en-US" sz="4900" dirty="0">
              <a:latin typeface="Times New Roman" panose="02020603050405020304" pitchFamily="18" charset="0"/>
              <a:cs typeface="Times New Roman" panose="02020603050405020304" pitchFamily="18" charset="0"/>
            </a:endParaRPr>
          </a:p>
          <a:p>
            <a:pPr marL="514350" indent="-514350" algn="just">
              <a:lnSpc>
                <a:spcPct val="120000"/>
              </a:lnSpc>
              <a:buFont typeface="+mj-lt"/>
              <a:buAutoNum type="arabicPeriod"/>
            </a:pPr>
            <a:r>
              <a:rPr lang="en-US" sz="4900" dirty="0">
                <a:latin typeface="Times New Roman" panose="02020603050405020304" pitchFamily="18" charset="0"/>
                <a:cs typeface="Times New Roman" panose="02020603050405020304" pitchFamily="18" charset="0"/>
              </a:rPr>
              <a:t>Add new flanker products </a:t>
            </a:r>
          </a:p>
          <a:p>
            <a:pPr marL="514350" indent="-514350" algn="just">
              <a:lnSpc>
                <a:spcPct val="120000"/>
              </a:lnSpc>
              <a:buFont typeface="+mj-lt"/>
              <a:buAutoNum type="arabicPeriod"/>
            </a:pPr>
            <a:r>
              <a:rPr lang="en-US" sz="4900" dirty="0">
                <a:latin typeface="Times New Roman" panose="02020603050405020304" pitchFamily="18" charset="0"/>
                <a:cs typeface="Times New Roman" panose="02020603050405020304" pitchFamily="18" charset="0"/>
              </a:rPr>
              <a:t>Increase distribution coverage</a:t>
            </a:r>
          </a:p>
          <a:p>
            <a:pPr marL="514350" indent="-514350" algn="just">
              <a:lnSpc>
                <a:spcPct val="120000"/>
              </a:lnSpc>
              <a:buFont typeface="+mj-lt"/>
              <a:buAutoNum type="arabicPeriod"/>
            </a:pPr>
            <a:r>
              <a:rPr lang="en-US" sz="4900" dirty="0">
                <a:latin typeface="Times New Roman" panose="02020603050405020304" pitchFamily="18" charset="0"/>
                <a:cs typeface="Times New Roman" panose="02020603050405020304" pitchFamily="18" charset="0"/>
              </a:rPr>
              <a:t>Lower prices to attract buyers</a:t>
            </a:r>
          </a:p>
          <a:p>
            <a:pPr marL="0" indent="0" algn="just">
              <a:lnSpc>
                <a:spcPct val="120000"/>
              </a:lnSpc>
              <a:buNone/>
            </a:pPr>
            <a:endParaRPr lang="en-US" sz="4900" dirty="0">
              <a:latin typeface="Times New Roman" panose="02020603050405020304" pitchFamily="18" charset="0"/>
              <a:cs typeface="Times New Roman" panose="02020603050405020304" pitchFamily="18" charset="0"/>
            </a:endParaRPr>
          </a:p>
          <a:p>
            <a:pPr marL="0" indent="0">
              <a:lnSpc>
                <a:spcPct val="120000"/>
              </a:lnSpc>
              <a:buNone/>
            </a:pPr>
            <a:r>
              <a:rPr lang="en-IN" sz="4900" dirty="0"/>
              <a:t>MATURITY STAGE</a:t>
            </a:r>
            <a:endParaRPr lang="en-US" sz="49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r>
              <a:rPr lang="en-US" sz="4900" dirty="0">
                <a:latin typeface="Times New Roman" panose="02020603050405020304" pitchFamily="18" charset="0"/>
                <a:cs typeface="Times New Roman" panose="02020603050405020304" pitchFamily="18" charset="0"/>
              </a:rPr>
              <a:t>Market Modification by expanding number of brand users by entering new market segments and winning competitors’ customers </a:t>
            </a:r>
          </a:p>
          <a:p>
            <a:pPr marL="514350" indent="-514350">
              <a:lnSpc>
                <a:spcPct val="120000"/>
              </a:lnSpc>
              <a:buFont typeface="+mj-lt"/>
              <a:buAutoNum type="arabicPeriod"/>
            </a:pPr>
            <a:r>
              <a:rPr lang="en-US" sz="4900" dirty="0">
                <a:latin typeface="Times New Roman" panose="02020603050405020304" pitchFamily="18" charset="0"/>
                <a:cs typeface="Times New Roman" panose="02020603050405020304" pitchFamily="18" charset="0"/>
              </a:rPr>
              <a:t>Convince current users to increase usage by using the product on more occasions and in new ways</a:t>
            </a:r>
          </a:p>
          <a:p>
            <a:pPr marL="514350" indent="-514350">
              <a:lnSpc>
                <a:spcPct val="120000"/>
              </a:lnSpc>
              <a:buFont typeface="+mj-lt"/>
              <a:buAutoNum type="arabicPeriod"/>
            </a:pPr>
            <a:r>
              <a:rPr lang="en-IN" sz="4900" dirty="0">
                <a:latin typeface="Times New Roman" panose="02020603050405020304" pitchFamily="18" charset="0"/>
                <a:cs typeface="Times New Roman" panose="02020603050405020304" pitchFamily="18" charset="0"/>
              </a:rPr>
              <a:t>Product modification by quality &amp; feature improvement</a:t>
            </a:r>
          </a:p>
          <a:p>
            <a:pPr marL="514350" indent="-514350">
              <a:lnSpc>
                <a:spcPct val="120000"/>
              </a:lnSpc>
              <a:buFont typeface="+mj-lt"/>
              <a:buAutoNum type="arabicPeriod"/>
            </a:pPr>
            <a:r>
              <a:rPr lang="en-IN" sz="4900" dirty="0">
                <a:latin typeface="Times New Roman" panose="02020603050405020304" pitchFamily="18" charset="0"/>
                <a:cs typeface="Times New Roman" panose="02020603050405020304" pitchFamily="18" charset="0"/>
              </a:rPr>
              <a:t>Marketing-Mix Modification - Prices Distribution , Advertising, Sales , Promotion Services</a:t>
            </a:r>
          </a:p>
          <a:p>
            <a:pPr marL="0" indent="0">
              <a:lnSpc>
                <a:spcPct val="120000"/>
              </a:lnSpc>
              <a:buNone/>
            </a:pPr>
            <a:endParaRPr lang="en-IN" sz="4900" dirty="0">
              <a:latin typeface="Times New Roman" panose="02020603050405020304" pitchFamily="18" charset="0"/>
              <a:cs typeface="Times New Roman" panose="02020603050405020304" pitchFamily="18" charset="0"/>
            </a:endParaRPr>
          </a:p>
          <a:p>
            <a:pPr marL="0" indent="0">
              <a:lnSpc>
                <a:spcPct val="120000"/>
              </a:lnSpc>
              <a:buNone/>
            </a:pPr>
            <a:r>
              <a:rPr lang="en-IN" sz="4900" dirty="0"/>
              <a:t>DECLINE STAGE</a:t>
            </a:r>
            <a:endParaRPr lang="en-US" sz="4900" dirty="0">
              <a:latin typeface="Times New Roman" panose="02020603050405020304" pitchFamily="18" charset="0"/>
              <a:cs typeface="Times New Roman" panose="02020603050405020304" pitchFamily="18" charset="0"/>
            </a:endParaRPr>
          </a:p>
          <a:p>
            <a:pPr marL="514350" indent="-514350">
              <a:lnSpc>
                <a:spcPct val="120000"/>
              </a:lnSpc>
              <a:buAutoNum type="arabicPeriod"/>
            </a:pPr>
            <a:r>
              <a:rPr lang="en-US" sz="4900" dirty="0">
                <a:latin typeface="Times New Roman" panose="02020603050405020304" pitchFamily="18" charset="0"/>
                <a:cs typeface="Times New Roman" panose="02020603050405020304" pitchFamily="18" charset="0"/>
              </a:rPr>
              <a:t>Increase firm’s investment (to dominate the market and strengthen its competitive position) </a:t>
            </a:r>
          </a:p>
          <a:p>
            <a:pPr marL="514350" indent="-514350">
              <a:lnSpc>
                <a:spcPct val="120000"/>
              </a:lnSpc>
              <a:buAutoNum type="arabicPeriod"/>
            </a:pPr>
            <a:r>
              <a:rPr lang="en-US" sz="4900" dirty="0">
                <a:latin typeface="Times New Roman" panose="02020603050405020304" pitchFamily="18" charset="0"/>
                <a:cs typeface="Times New Roman" panose="02020603050405020304" pitchFamily="18" charset="0"/>
              </a:rPr>
              <a:t>Maintain the firm’s investment level until the uncertainties about the industry are resolved.</a:t>
            </a:r>
          </a:p>
          <a:p>
            <a:pPr marL="514350" indent="-514350">
              <a:lnSpc>
                <a:spcPct val="120000"/>
              </a:lnSpc>
              <a:buAutoNum type="arabicPeriod"/>
            </a:pPr>
            <a:r>
              <a:rPr lang="en-US" sz="4900" dirty="0">
                <a:latin typeface="Times New Roman" panose="02020603050405020304" pitchFamily="18" charset="0"/>
                <a:cs typeface="Times New Roman" panose="02020603050405020304" pitchFamily="18" charset="0"/>
              </a:rPr>
              <a:t>Decrease the firm’s investment level selectively by dropping unprofitable customer groups, while simultaneously strengthening the firm’s investment in lucrative niches </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2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1761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COMPONENTS OF CONSUMER INFORMATION PROCESSING</vt:lpstr>
      <vt:lpstr>INFORMATION PROCESSING THEORY</vt:lpstr>
      <vt:lpstr>CENTRAL AND PERIPHERAL ROUTES TO PERSUASION</vt:lpstr>
      <vt:lpstr>LEVELS OF CONSUMER DECISION MAKING</vt:lpstr>
      <vt:lpstr>PowerPoint Presentation</vt:lpstr>
      <vt:lpstr>MULTI BRAND STRATEGY</vt:lpstr>
      <vt:lpstr>PRODUCT MIX</vt:lpstr>
      <vt:lpstr>PRODUCT LIFE CYCLE</vt:lpstr>
      <vt:lpstr>MARKETING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CONSUMER INFORMATION PROCESSING</dc:title>
  <cp:lastModifiedBy>Aastha Kumar</cp:lastModifiedBy>
  <cp:revision>2</cp:revision>
  <dcterms:modified xsi:type="dcterms:W3CDTF">2024-05-14T03:15:15Z</dcterms:modified>
</cp:coreProperties>
</file>