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75" r:id="rId2"/>
    <p:sldId id="272" r:id="rId3"/>
    <p:sldId id="263" r:id="rId4"/>
    <p:sldId id="267" r:id="rId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6A8273D1-D31E-43D9-A73D-86A6BC8E79FC}"/>
    <pc:docChg chg="undo redo custSel addSld delSld modSld">
      <pc:chgData name="Aastha Kumar" userId="f94225b3-263d-47de-91f3-c17c89a7eef3" providerId="ADAL" clId="{6A8273D1-D31E-43D9-A73D-86A6BC8E79FC}" dt="2024-05-13T19:02:34.912" v="539" actId="1035"/>
      <pc:docMkLst>
        <pc:docMk/>
      </pc:docMkLst>
      <pc:sldChg chg="del">
        <pc:chgData name="Aastha Kumar" userId="f94225b3-263d-47de-91f3-c17c89a7eef3" providerId="ADAL" clId="{6A8273D1-D31E-43D9-A73D-86A6BC8E79FC}" dt="2024-05-08T19:00:27.520" v="0" actId="47"/>
        <pc:sldMkLst>
          <pc:docMk/>
          <pc:sldMk cId="2330825592" sldId="256"/>
        </pc:sldMkLst>
      </pc:sldChg>
      <pc:sldChg chg="del">
        <pc:chgData name="Aastha Kumar" userId="f94225b3-263d-47de-91f3-c17c89a7eef3" providerId="ADAL" clId="{6A8273D1-D31E-43D9-A73D-86A6BC8E79FC}" dt="2024-05-08T19:03:09.807" v="3" actId="47"/>
        <pc:sldMkLst>
          <pc:docMk/>
          <pc:sldMk cId="2633891849" sldId="257"/>
        </pc:sldMkLst>
      </pc:sldChg>
      <pc:sldChg chg="del">
        <pc:chgData name="Aastha Kumar" userId="f94225b3-263d-47de-91f3-c17c89a7eef3" providerId="ADAL" clId="{6A8273D1-D31E-43D9-A73D-86A6BC8E79FC}" dt="2024-05-08T19:03:21.967" v="4" actId="47"/>
        <pc:sldMkLst>
          <pc:docMk/>
          <pc:sldMk cId="3557782257" sldId="258"/>
        </pc:sldMkLst>
      </pc:sldChg>
      <pc:sldChg chg="del">
        <pc:chgData name="Aastha Kumar" userId="f94225b3-263d-47de-91f3-c17c89a7eef3" providerId="ADAL" clId="{6A8273D1-D31E-43D9-A73D-86A6BC8E79FC}" dt="2024-05-13T07:16:20.637" v="424" actId="47"/>
        <pc:sldMkLst>
          <pc:docMk/>
          <pc:sldMk cId="3194884129" sldId="259"/>
        </pc:sldMkLst>
      </pc:sldChg>
      <pc:sldChg chg="del">
        <pc:chgData name="Aastha Kumar" userId="f94225b3-263d-47de-91f3-c17c89a7eef3" providerId="ADAL" clId="{6A8273D1-D31E-43D9-A73D-86A6BC8E79FC}" dt="2024-05-08T19:02:39.404" v="2" actId="47"/>
        <pc:sldMkLst>
          <pc:docMk/>
          <pc:sldMk cId="2631352937" sldId="260"/>
        </pc:sldMkLst>
      </pc:sldChg>
      <pc:sldChg chg="del">
        <pc:chgData name="Aastha Kumar" userId="f94225b3-263d-47de-91f3-c17c89a7eef3" providerId="ADAL" clId="{6A8273D1-D31E-43D9-A73D-86A6BC8E79FC}" dt="2024-05-13T07:13:43.127" v="404" actId="47"/>
        <pc:sldMkLst>
          <pc:docMk/>
          <pc:sldMk cId="3970935507" sldId="261"/>
        </pc:sldMkLst>
      </pc:sldChg>
      <pc:sldChg chg="add del">
        <pc:chgData name="Aastha Kumar" userId="f94225b3-263d-47de-91f3-c17c89a7eef3" providerId="ADAL" clId="{6A8273D1-D31E-43D9-A73D-86A6BC8E79FC}" dt="2024-05-08T19:04:45.201" v="9" actId="47"/>
        <pc:sldMkLst>
          <pc:docMk/>
          <pc:sldMk cId="297306054" sldId="262"/>
        </pc:sldMkLst>
      </pc:sldChg>
      <pc:sldChg chg="del">
        <pc:chgData name="Aastha Kumar" userId="f94225b3-263d-47de-91f3-c17c89a7eef3" providerId="ADAL" clId="{6A8273D1-D31E-43D9-A73D-86A6BC8E79FC}" dt="2024-05-08T19:04:22.801" v="7" actId="2696"/>
        <pc:sldMkLst>
          <pc:docMk/>
          <pc:sldMk cId="1435221399" sldId="262"/>
        </pc:sldMkLst>
      </pc:sldChg>
      <pc:sldChg chg="addSp delSp modSp mod">
        <pc:chgData name="Aastha Kumar" userId="f94225b3-263d-47de-91f3-c17c89a7eef3" providerId="ADAL" clId="{6A8273D1-D31E-43D9-A73D-86A6BC8E79FC}" dt="2024-05-13T13:37:35.827" v="535" actId="113"/>
        <pc:sldMkLst>
          <pc:docMk/>
          <pc:sldMk cId="81722363" sldId="263"/>
        </pc:sldMkLst>
        <pc:spChg chg="mod">
          <ac:chgData name="Aastha Kumar" userId="f94225b3-263d-47de-91f3-c17c89a7eef3" providerId="ADAL" clId="{6A8273D1-D31E-43D9-A73D-86A6BC8E79FC}" dt="2024-05-13T07:09:57.569" v="358" actId="1076"/>
          <ac:spMkLst>
            <pc:docMk/>
            <pc:sldMk cId="81722363" sldId="263"/>
            <ac:spMk id="2" creationId="{4FA9972B-F0D3-D2DA-22B5-08E026F13149}"/>
          </ac:spMkLst>
        </pc:spChg>
        <pc:spChg chg="mod">
          <ac:chgData name="Aastha Kumar" userId="f94225b3-263d-47de-91f3-c17c89a7eef3" providerId="ADAL" clId="{6A8273D1-D31E-43D9-A73D-86A6BC8E79FC}" dt="2024-05-13T13:37:35.827" v="535" actId="113"/>
          <ac:spMkLst>
            <pc:docMk/>
            <pc:sldMk cId="81722363" sldId="263"/>
            <ac:spMk id="3" creationId="{BEC98C44-AED9-6D04-078E-C9FD363937C2}"/>
          </ac:spMkLst>
        </pc:spChg>
        <pc:picChg chg="add del">
          <ac:chgData name="Aastha Kumar" userId="f94225b3-263d-47de-91f3-c17c89a7eef3" providerId="ADAL" clId="{6A8273D1-D31E-43D9-A73D-86A6BC8E79FC}" dt="2024-05-13T12:26:20.014" v="433" actId="22"/>
          <ac:picMkLst>
            <pc:docMk/>
            <pc:sldMk cId="81722363" sldId="263"/>
            <ac:picMk id="5" creationId="{2D0A1232-F592-7B66-9824-02CAB59F6E0C}"/>
          </ac:picMkLst>
        </pc:picChg>
      </pc:sldChg>
      <pc:sldChg chg="del">
        <pc:chgData name="Aastha Kumar" userId="f94225b3-263d-47de-91f3-c17c89a7eef3" providerId="ADAL" clId="{6A8273D1-D31E-43D9-A73D-86A6BC8E79FC}" dt="2024-05-08T19:04:07.138" v="5" actId="47"/>
        <pc:sldMkLst>
          <pc:docMk/>
          <pc:sldMk cId="113417273" sldId="264"/>
        </pc:sldMkLst>
      </pc:sldChg>
      <pc:sldChg chg="del">
        <pc:chgData name="Aastha Kumar" userId="f94225b3-263d-47de-91f3-c17c89a7eef3" providerId="ADAL" clId="{6A8273D1-D31E-43D9-A73D-86A6BC8E79FC}" dt="2024-05-08T19:04:07.479" v="6" actId="47"/>
        <pc:sldMkLst>
          <pc:docMk/>
          <pc:sldMk cId="3862949316" sldId="265"/>
        </pc:sldMkLst>
      </pc:sldChg>
      <pc:sldChg chg="del">
        <pc:chgData name="Aastha Kumar" userId="f94225b3-263d-47de-91f3-c17c89a7eef3" providerId="ADAL" clId="{6A8273D1-D31E-43D9-A73D-86A6BC8E79FC}" dt="2024-05-08T19:02:26.366" v="1" actId="47"/>
        <pc:sldMkLst>
          <pc:docMk/>
          <pc:sldMk cId="1526360141" sldId="266"/>
        </pc:sldMkLst>
      </pc:sldChg>
      <pc:sldChg chg="addSp delSp modSp mod">
        <pc:chgData name="Aastha Kumar" userId="f94225b3-263d-47de-91f3-c17c89a7eef3" providerId="ADAL" clId="{6A8273D1-D31E-43D9-A73D-86A6BC8E79FC}" dt="2024-05-13T13:37:02.612" v="533" actId="27636"/>
        <pc:sldMkLst>
          <pc:docMk/>
          <pc:sldMk cId="1327447901" sldId="267"/>
        </pc:sldMkLst>
        <pc:spChg chg="mod">
          <ac:chgData name="Aastha Kumar" userId="f94225b3-263d-47de-91f3-c17c89a7eef3" providerId="ADAL" clId="{6A8273D1-D31E-43D9-A73D-86A6BC8E79FC}" dt="2024-05-13T06:54:50.607" v="187" actId="1076"/>
          <ac:spMkLst>
            <pc:docMk/>
            <pc:sldMk cId="1327447901" sldId="267"/>
            <ac:spMk id="2" creationId="{5D11403C-C63E-85F5-5373-CC816E11678F}"/>
          </ac:spMkLst>
        </pc:spChg>
        <pc:spChg chg="mod">
          <ac:chgData name="Aastha Kumar" userId="f94225b3-263d-47de-91f3-c17c89a7eef3" providerId="ADAL" clId="{6A8273D1-D31E-43D9-A73D-86A6BC8E79FC}" dt="2024-05-13T13:37:02.612" v="533" actId="27636"/>
          <ac:spMkLst>
            <pc:docMk/>
            <pc:sldMk cId="1327447901" sldId="267"/>
            <ac:spMk id="3" creationId="{64E6EB14-677B-C534-A3DB-40A5BAF840B4}"/>
          </ac:spMkLst>
        </pc:spChg>
        <pc:spChg chg="add del mod">
          <ac:chgData name="Aastha Kumar" userId="f94225b3-263d-47de-91f3-c17c89a7eef3" providerId="ADAL" clId="{6A8273D1-D31E-43D9-A73D-86A6BC8E79FC}" dt="2024-05-13T06:57:32.429" v="229" actId="478"/>
          <ac:spMkLst>
            <pc:docMk/>
            <pc:sldMk cId="1327447901" sldId="267"/>
            <ac:spMk id="4" creationId="{BB20EDFD-E7CE-F128-7479-CED7A6D5172F}"/>
          </ac:spMkLst>
        </pc:spChg>
        <pc:spChg chg="add mod">
          <ac:chgData name="Aastha Kumar" userId="f94225b3-263d-47de-91f3-c17c89a7eef3" providerId="ADAL" clId="{6A8273D1-D31E-43D9-A73D-86A6BC8E79FC}" dt="2024-05-13T06:57:44.489" v="250" actId="21"/>
          <ac:spMkLst>
            <pc:docMk/>
            <pc:sldMk cId="1327447901" sldId="267"/>
            <ac:spMk id="5" creationId="{14663B34-386E-AC41-28A3-702A57A2234C}"/>
          </ac:spMkLst>
        </pc:spChg>
      </pc:sldChg>
      <pc:sldChg chg="addSp delSp modSp del mod">
        <pc:chgData name="Aastha Kumar" userId="f94225b3-263d-47de-91f3-c17c89a7eef3" providerId="ADAL" clId="{6A8273D1-D31E-43D9-A73D-86A6BC8E79FC}" dt="2024-05-13T06:55:03.847" v="190" actId="47"/>
        <pc:sldMkLst>
          <pc:docMk/>
          <pc:sldMk cId="3304889200" sldId="268"/>
        </pc:sldMkLst>
        <pc:spChg chg="del">
          <ac:chgData name="Aastha Kumar" userId="f94225b3-263d-47de-91f3-c17c89a7eef3" providerId="ADAL" clId="{6A8273D1-D31E-43D9-A73D-86A6BC8E79FC}" dt="2024-05-13T06:54:23.695" v="179" actId="21"/>
          <ac:spMkLst>
            <pc:docMk/>
            <pc:sldMk cId="3304889200" sldId="268"/>
            <ac:spMk id="2" creationId="{BB20EDFD-E7CE-F128-7479-CED7A6D5172F}"/>
          </ac:spMkLst>
        </pc:spChg>
        <pc:spChg chg="del mod">
          <ac:chgData name="Aastha Kumar" userId="f94225b3-263d-47de-91f3-c17c89a7eef3" providerId="ADAL" clId="{6A8273D1-D31E-43D9-A73D-86A6BC8E79FC}" dt="2024-05-13T06:54:23.695" v="179" actId="21"/>
          <ac:spMkLst>
            <pc:docMk/>
            <pc:sldMk cId="3304889200" sldId="268"/>
            <ac:spMk id="3" creationId="{14663B34-386E-AC41-28A3-702A57A2234C}"/>
          </ac:spMkLst>
        </pc:spChg>
        <pc:spChg chg="add mod">
          <ac:chgData name="Aastha Kumar" userId="f94225b3-263d-47de-91f3-c17c89a7eef3" providerId="ADAL" clId="{6A8273D1-D31E-43D9-A73D-86A6BC8E79FC}" dt="2024-05-13T06:54:23.695" v="179" actId="21"/>
          <ac:spMkLst>
            <pc:docMk/>
            <pc:sldMk cId="3304889200" sldId="268"/>
            <ac:spMk id="5" creationId="{8DD89901-5A33-2B19-30BE-C3A44353CD29}"/>
          </ac:spMkLst>
        </pc:spChg>
        <pc:spChg chg="add mod">
          <ac:chgData name="Aastha Kumar" userId="f94225b3-263d-47de-91f3-c17c89a7eef3" providerId="ADAL" clId="{6A8273D1-D31E-43D9-A73D-86A6BC8E79FC}" dt="2024-05-13T06:54:23.695" v="179" actId="21"/>
          <ac:spMkLst>
            <pc:docMk/>
            <pc:sldMk cId="3304889200" sldId="268"/>
            <ac:spMk id="7" creationId="{DBB95D61-8B9C-E029-3E54-B3E1F33131D4}"/>
          </ac:spMkLst>
        </pc:spChg>
      </pc:sldChg>
      <pc:sldChg chg="modSp del mod">
        <pc:chgData name="Aastha Kumar" userId="f94225b3-263d-47de-91f3-c17c89a7eef3" providerId="ADAL" clId="{6A8273D1-D31E-43D9-A73D-86A6BC8E79FC}" dt="2024-05-13T06:55:06.138" v="191" actId="47"/>
        <pc:sldMkLst>
          <pc:docMk/>
          <pc:sldMk cId="1331969233" sldId="269"/>
        </pc:sldMkLst>
        <pc:spChg chg="mod">
          <ac:chgData name="Aastha Kumar" userId="f94225b3-263d-47de-91f3-c17c89a7eef3" providerId="ADAL" clId="{6A8273D1-D31E-43D9-A73D-86A6BC8E79FC}" dt="2024-05-13T06:53:50.456" v="170" actId="20577"/>
          <ac:spMkLst>
            <pc:docMk/>
            <pc:sldMk cId="1331969233" sldId="269"/>
            <ac:spMk id="3" creationId="{54433578-8315-5E31-DD01-C294F5C466C9}"/>
          </ac:spMkLst>
        </pc:spChg>
      </pc:sldChg>
      <pc:sldChg chg="modSp del mod">
        <pc:chgData name="Aastha Kumar" userId="f94225b3-263d-47de-91f3-c17c89a7eef3" providerId="ADAL" clId="{6A8273D1-D31E-43D9-A73D-86A6BC8E79FC}" dt="2024-05-13T07:01:46.358" v="326" actId="47"/>
        <pc:sldMkLst>
          <pc:docMk/>
          <pc:sldMk cId="2116876548" sldId="270"/>
        </pc:sldMkLst>
        <pc:spChg chg="mod">
          <ac:chgData name="Aastha Kumar" userId="f94225b3-263d-47de-91f3-c17c89a7eef3" providerId="ADAL" clId="{6A8273D1-D31E-43D9-A73D-86A6BC8E79FC}" dt="2024-05-13T06:58:49.919" v="279" actId="21"/>
          <ac:spMkLst>
            <pc:docMk/>
            <pc:sldMk cId="2116876548" sldId="270"/>
            <ac:spMk id="3" creationId="{9946E31B-CA08-1945-EA4A-C348849A0417}"/>
          </ac:spMkLst>
        </pc:spChg>
      </pc:sldChg>
      <pc:sldChg chg="addSp modSp del mod">
        <pc:chgData name="Aastha Kumar" userId="f94225b3-263d-47de-91f3-c17c89a7eef3" providerId="ADAL" clId="{6A8273D1-D31E-43D9-A73D-86A6BC8E79FC}" dt="2024-05-08T19:18:58.463" v="63" actId="2696"/>
        <pc:sldMkLst>
          <pc:docMk/>
          <pc:sldMk cId="201606572" sldId="271"/>
        </pc:sldMkLst>
        <pc:spChg chg="mod">
          <ac:chgData name="Aastha Kumar" userId="f94225b3-263d-47de-91f3-c17c89a7eef3" providerId="ADAL" clId="{6A8273D1-D31E-43D9-A73D-86A6BC8E79FC}" dt="2024-05-08T19:17:28.853" v="43" actId="1076"/>
          <ac:spMkLst>
            <pc:docMk/>
            <pc:sldMk cId="201606572" sldId="271"/>
            <ac:spMk id="2" creationId="{2D669922-6F9F-6DE5-E4E2-4874B40275F6}"/>
          </ac:spMkLst>
        </pc:spChg>
        <pc:spChg chg="mod">
          <ac:chgData name="Aastha Kumar" userId="f94225b3-263d-47de-91f3-c17c89a7eef3" providerId="ADAL" clId="{6A8273D1-D31E-43D9-A73D-86A6BC8E79FC}" dt="2024-05-08T19:17:30.713" v="44" actId="1076"/>
          <ac:spMkLst>
            <pc:docMk/>
            <pc:sldMk cId="201606572" sldId="271"/>
            <ac:spMk id="3" creationId="{CDBE5C02-6C5E-2938-B871-968A929C66D4}"/>
          </ac:spMkLst>
        </pc:spChg>
        <pc:spChg chg="add mod">
          <ac:chgData name="Aastha Kumar" userId="f94225b3-263d-47de-91f3-c17c89a7eef3" providerId="ADAL" clId="{6A8273D1-D31E-43D9-A73D-86A6BC8E79FC}" dt="2024-05-08T19:18:35.599" v="58" actId="1076"/>
          <ac:spMkLst>
            <pc:docMk/>
            <pc:sldMk cId="201606572" sldId="271"/>
            <ac:spMk id="4" creationId="{615D86BC-F023-5726-9C99-521C2B1381FE}"/>
          </ac:spMkLst>
        </pc:spChg>
        <pc:spChg chg="add mod">
          <ac:chgData name="Aastha Kumar" userId="f94225b3-263d-47de-91f3-c17c89a7eef3" providerId="ADAL" clId="{6A8273D1-D31E-43D9-A73D-86A6BC8E79FC}" dt="2024-05-08T19:18:40.805" v="59" actId="1076"/>
          <ac:spMkLst>
            <pc:docMk/>
            <pc:sldMk cId="201606572" sldId="271"/>
            <ac:spMk id="5" creationId="{6A6BA52D-9651-EE30-042E-2A2E41143DCB}"/>
          </ac:spMkLst>
        </pc:spChg>
      </pc:sldChg>
      <pc:sldChg chg="delSp modSp add del mod">
        <pc:chgData name="Aastha Kumar" userId="f94225b3-263d-47de-91f3-c17c89a7eef3" providerId="ADAL" clId="{6A8273D1-D31E-43D9-A73D-86A6BC8E79FC}" dt="2024-05-13T06:51:52.265" v="166" actId="47"/>
        <pc:sldMkLst>
          <pc:docMk/>
          <pc:sldMk cId="663512401" sldId="271"/>
        </pc:sldMkLst>
        <pc:spChg chg="mod">
          <ac:chgData name="Aastha Kumar" userId="f94225b3-263d-47de-91f3-c17c89a7eef3" providerId="ADAL" clId="{6A8273D1-D31E-43D9-A73D-86A6BC8E79FC}" dt="2024-05-13T06:49:34.796" v="67" actId="20577"/>
          <ac:spMkLst>
            <pc:docMk/>
            <pc:sldMk cId="663512401" sldId="271"/>
            <ac:spMk id="3" creationId="{CDBE5C02-6C5E-2938-B871-968A929C66D4}"/>
          </ac:spMkLst>
        </pc:spChg>
        <pc:spChg chg="del">
          <ac:chgData name="Aastha Kumar" userId="f94225b3-263d-47de-91f3-c17c89a7eef3" providerId="ADAL" clId="{6A8273D1-D31E-43D9-A73D-86A6BC8E79FC}" dt="2024-05-13T06:51:05.636" v="127" actId="478"/>
          <ac:spMkLst>
            <pc:docMk/>
            <pc:sldMk cId="663512401" sldId="271"/>
            <ac:spMk id="4" creationId="{615D86BC-F023-5726-9C99-521C2B1381FE}"/>
          </ac:spMkLst>
        </pc:spChg>
        <pc:spChg chg="mod">
          <ac:chgData name="Aastha Kumar" userId="f94225b3-263d-47de-91f3-c17c89a7eef3" providerId="ADAL" clId="{6A8273D1-D31E-43D9-A73D-86A6BC8E79FC}" dt="2024-05-13T06:50:24.455" v="69" actId="21"/>
          <ac:spMkLst>
            <pc:docMk/>
            <pc:sldMk cId="663512401" sldId="271"/>
            <ac:spMk id="5" creationId="{6A6BA52D-9651-EE30-042E-2A2E41143DCB}"/>
          </ac:spMkLst>
        </pc:spChg>
      </pc:sldChg>
      <pc:sldChg chg="addSp modSp del mod">
        <pc:chgData name="Aastha Kumar" userId="f94225b3-263d-47de-91f3-c17c89a7eef3" providerId="ADAL" clId="{6A8273D1-D31E-43D9-A73D-86A6BC8E79FC}" dt="2024-05-08T19:18:58.463" v="63" actId="2696"/>
        <pc:sldMkLst>
          <pc:docMk/>
          <pc:sldMk cId="92148419" sldId="272"/>
        </pc:sldMkLst>
        <pc:spChg chg="mod">
          <ac:chgData name="Aastha Kumar" userId="f94225b3-263d-47de-91f3-c17c89a7eef3" providerId="ADAL" clId="{6A8273D1-D31E-43D9-A73D-86A6BC8E79FC}" dt="2024-05-08T19:18:03.327" v="51" actId="1076"/>
          <ac:spMkLst>
            <pc:docMk/>
            <pc:sldMk cId="92148419" sldId="272"/>
            <ac:spMk id="2" creationId="{3C433D46-08A6-4185-5D2E-07BCDCCCB9E4}"/>
          </ac:spMkLst>
        </pc:spChg>
        <pc:spChg chg="mod">
          <ac:chgData name="Aastha Kumar" userId="f94225b3-263d-47de-91f3-c17c89a7eef3" providerId="ADAL" clId="{6A8273D1-D31E-43D9-A73D-86A6BC8E79FC}" dt="2024-05-08T19:18:08.307" v="53" actId="1076"/>
          <ac:spMkLst>
            <pc:docMk/>
            <pc:sldMk cId="92148419" sldId="272"/>
            <ac:spMk id="3" creationId="{D0C68285-33DE-2D67-9855-9E14A9F06742}"/>
          </ac:spMkLst>
        </pc:spChg>
        <pc:spChg chg="add mod">
          <ac:chgData name="Aastha Kumar" userId="f94225b3-263d-47de-91f3-c17c89a7eef3" providerId="ADAL" clId="{6A8273D1-D31E-43D9-A73D-86A6BC8E79FC}" dt="2024-05-08T19:18:10.213" v="54" actId="1076"/>
          <ac:spMkLst>
            <pc:docMk/>
            <pc:sldMk cId="92148419" sldId="272"/>
            <ac:spMk id="4" creationId="{11AFB786-36AE-D733-8312-42D6BE29D62E}"/>
          </ac:spMkLst>
        </pc:spChg>
        <pc:spChg chg="add mod">
          <ac:chgData name="Aastha Kumar" userId="f94225b3-263d-47de-91f3-c17c89a7eef3" providerId="ADAL" clId="{6A8273D1-D31E-43D9-A73D-86A6BC8E79FC}" dt="2024-05-08T19:17:59.133" v="49" actId="1076"/>
          <ac:spMkLst>
            <pc:docMk/>
            <pc:sldMk cId="92148419" sldId="272"/>
            <ac:spMk id="5" creationId="{829D3C5B-F768-EBAA-D691-3F7879144CB2}"/>
          </ac:spMkLst>
        </pc:spChg>
      </pc:sldChg>
      <pc:sldChg chg="addSp modSp add mod">
        <pc:chgData name="Aastha Kumar" userId="f94225b3-263d-47de-91f3-c17c89a7eef3" providerId="ADAL" clId="{6A8273D1-D31E-43D9-A73D-86A6BC8E79FC}" dt="2024-05-13T18:05:40.265" v="537" actId="1076"/>
        <pc:sldMkLst>
          <pc:docMk/>
          <pc:sldMk cId="1044944650" sldId="272"/>
        </pc:sldMkLst>
        <pc:spChg chg="mod">
          <ac:chgData name="Aastha Kumar" userId="f94225b3-263d-47de-91f3-c17c89a7eef3" providerId="ADAL" clId="{6A8273D1-D31E-43D9-A73D-86A6BC8E79FC}" dt="2024-05-13T07:16:42.832" v="428" actId="404"/>
          <ac:spMkLst>
            <pc:docMk/>
            <pc:sldMk cId="1044944650" sldId="272"/>
            <ac:spMk id="2" creationId="{3C433D46-08A6-4185-5D2E-07BCDCCCB9E4}"/>
          </ac:spMkLst>
        </pc:spChg>
        <pc:spChg chg="mod">
          <ac:chgData name="Aastha Kumar" userId="f94225b3-263d-47de-91f3-c17c89a7eef3" providerId="ADAL" clId="{6A8273D1-D31E-43D9-A73D-86A6BC8E79FC}" dt="2024-05-13T18:05:34.683" v="536" actId="20577"/>
          <ac:spMkLst>
            <pc:docMk/>
            <pc:sldMk cId="1044944650" sldId="272"/>
            <ac:spMk id="3" creationId="{D0C68285-33DE-2D67-9855-9E14A9F06742}"/>
          </ac:spMkLst>
        </pc:spChg>
        <pc:spChg chg="mod">
          <ac:chgData name="Aastha Kumar" userId="f94225b3-263d-47de-91f3-c17c89a7eef3" providerId="ADAL" clId="{6A8273D1-D31E-43D9-A73D-86A6BC8E79FC}" dt="2024-05-13T07:16:45.949" v="429" actId="404"/>
          <ac:spMkLst>
            <pc:docMk/>
            <pc:sldMk cId="1044944650" sldId="272"/>
            <ac:spMk id="4" creationId="{11AFB786-36AE-D733-8312-42D6BE29D62E}"/>
          </ac:spMkLst>
        </pc:spChg>
        <pc:spChg chg="mod">
          <ac:chgData name="Aastha Kumar" userId="f94225b3-263d-47de-91f3-c17c89a7eef3" providerId="ADAL" clId="{6A8273D1-D31E-43D9-A73D-86A6BC8E79FC}" dt="2024-05-13T18:05:40.265" v="537" actId="1076"/>
          <ac:spMkLst>
            <pc:docMk/>
            <pc:sldMk cId="1044944650" sldId="272"/>
            <ac:spMk id="5" creationId="{829D3C5B-F768-EBAA-D691-3F7879144CB2}"/>
          </ac:spMkLst>
        </pc:spChg>
        <pc:spChg chg="add mod">
          <ac:chgData name="Aastha Kumar" userId="f94225b3-263d-47de-91f3-c17c89a7eef3" providerId="ADAL" clId="{6A8273D1-D31E-43D9-A73D-86A6BC8E79FC}" dt="2024-05-13T07:14:41.139" v="421" actId="14100"/>
          <ac:spMkLst>
            <pc:docMk/>
            <pc:sldMk cId="1044944650" sldId="272"/>
            <ac:spMk id="7" creationId="{16C3B3DE-5C89-A9BF-F303-7677F467EB4B}"/>
          </ac:spMkLst>
        </pc:spChg>
      </pc:sldChg>
      <pc:sldChg chg="addSp delSp modSp del mod">
        <pc:chgData name="Aastha Kumar" userId="f94225b3-263d-47de-91f3-c17c89a7eef3" providerId="ADAL" clId="{6A8273D1-D31E-43D9-A73D-86A6BC8E79FC}" dt="2024-05-08T19:18:13.069" v="55" actId="47"/>
        <pc:sldMkLst>
          <pc:docMk/>
          <pc:sldMk cId="2884233894" sldId="273"/>
        </pc:sldMkLst>
        <pc:spChg chg="del mod">
          <ac:chgData name="Aastha Kumar" userId="f94225b3-263d-47de-91f3-c17c89a7eef3" providerId="ADAL" clId="{6A8273D1-D31E-43D9-A73D-86A6BC8E79FC}" dt="2024-05-08T19:17:54.111" v="47" actId="21"/>
          <ac:spMkLst>
            <pc:docMk/>
            <pc:sldMk cId="2884233894" sldId="273"/>
            <ac:spMk id="2" creationId="{11AFB786-36AE-D733-8312-42D6BE29D62E}"/>
          </ac:spMkLst>
        </pc:spChg>
        <pc:spChg chg="del mod">
          <ac:chgData name="Aastha Kumar" userId="f94225b3-263d-47de-91f3-c17c89a7eef3" providerId="ADAL" clId="{6A8273D1-D31E-43D9-A73D-86A6BC8E79FC}" dt="2024-05-08T19:17:54.111" v="47" actId="21"/>
          <ac:spMkLst>
            <pc:docMk/>
            <pc:sldMk cId="2884233894" sldId="273"/>
            <ac:spMk id="3" creationId="{829D3C5B-F768-EBAA-D691-3F7879144CB2}"/>
          </ac:spMkLst>
        </pc:spChg>
        <pc:spChg chg="add mod">
          <ac:chgData name="Aastha Kumar" userId="f94225b3-263d-47de-91f3-c17c89a7eef3" providerId="ADAL" clId="{6A8273D1-D31E-43D9-A73D-86A6BC8E79FC}" dt="2024-05-08T19:17:54.111" v="47" actId="21"/>
          <ac:spMkLst>
            <pc:docMk/>
            <pc:sldMk cId="2884233894" sldId="273"/>
            <ac:spMk id="5" creationId="{23B3D733-C41A-826E-23B1-22D67369CE06}"/>
          </ac:spMkLst>
        </pc:spChg>
        <pc:spChg chg="add mod">
          <ac:chgData name="Aastha Kumar" userId="f94225b3-263d-47de-91f3-c17c89a7eef3" providerId="ADAL" clId="{6A8273D1-D31E-43D9-A73D-86A6BC8E79FC}" dt="2024-05-08T19:17:54.111" v="47" actId="21"/>
          <ac:spMkLst>
            <pc:docMk/>
            <pc:sldMk cId="2884233894" sldId="273"/>
            <ac:spMk id="7" creationId="{245274B5-15AC-F95D-5FB0-8BB9EDE55EC2}"/>
          </ac:spMkLst>
        </pc:spChg>
      </pc:sldChg>
      <pc:sldChg chg="del">
        <pc:chgData name="Aastha Kumar" userId="f94225b3-263d-47de-91f3-c17c89a7eef3" providerId="ADAL" clId="{6A8273D1-D31E-43D9-A73D-86A6BC8E79FC}" dt="2024-05-08T19:05:12.308" v="10" actId="2696"/>
        <pc:sldMkLst>
          <pc:docMk/>
          <pc:sldMk cId="1040766574" sldId="274"/>
        </pc:sldMkLst>
      </pc:sldChg>
      <pc:sldChg chg="modSp add del mod">
        <pc:chgData name="Aastha Kumar" userId="f94225b3-263d-47de-91f3-c17c89a7eef3" providerId="ADAL" clId="{6A8273D1-D31E-43D9-A73D-86A6BC8E79FC}" dt="2024-05-08T19:16:31.014" v="38" actId="47"/>
        <pc:sldMkLst>
          <pc:docMk/>
          <pc:sldMk cId="1935367402" sldId="274"/>
        </pc:sldMkLst>
        <pc:spChg chg="mod">
          <ac:chgData name="Aastha Kumar" userId="f94225b3-263d-47de-91f3-c17c89a7eef3" providerId="ADAL" clId="{6A8273D1-D31E-43D9-A73D-86A6BC8E79FC}" dt="2024-05-08T19:05:29.133" v="13" actId="1076"/>
          <ac:spMkLst>
            <pc:docMk/>
            <pc:sldMk cId="1935367402" sldId="274"/>
            <ac:spMk id="2" creationId="{20D44945-0CC5-C3B6-3B61-DD0FB23A3894}"/>
          </ac:spMkLst>
        </pc:spChg>
        <pc:spChg chg="mod">
          <ac:chgData name="Aastha Kumar" userId="f94225b3-263d-47de-91f3-c17c89a7eef3" providerId="ADAL" clId="{6A8273D1-D31E-43D9-A73D-86A6BC8E79FC}" dt="2024-05-08T19:05:48.958" v="15" actId="14100"/>
          <ac:spMkLst>
            <pc:docMk/>
            <pc:sldMk cId="1935367402" sldId="274"/>
            <ac:spMk id="3" creationId="{3D47C2DB-9D7E-63CF-ED60-100CF4A86BAD}"/>
          </ac:spMkLst>
        </pc:spChg>
      </pc:sldChg>
      <pc:sldChg chg="del">
        <pc:chgData name="Aastha Kumar" userId="f94225b3-263d-47de-91f3-c17c89a7eef3" providerId="ADAL" clId="{6A8273D1-D31E-43D9-A73D-86A6BC8E79FC}" dt="2024-05-08T19:05:12.308" v="10" actId="2696"/>
        <pc:sldMkLst>
          <pc:docMk/>
          <pc:sldMk cId="300843466" sldId="275"/>
        </pc:sldMkLst>
      </pc:sldChg>
      <pc:sldChg chg="modSp add mod">
        <pc:chgData name="Aastha Kumar" userId="f94225b3-263d-47de-91f3-c17c89a7eef3" providerId="ADAL" clId="{6A8273D1-D31E-43D9-A73D-86A6BC8E79FC}" dt="2024-05-13T19:02:34.912" v="539" actId="1035"/>
        <pc:sldMkLst>
          <pc:docMk/>
          <pc:sldMk cId="3363203825" sldId="275"/>
        </pc:sldMkLst>
        <pc:spChg chg="mod">
          <ac:chgData name="Aastha Kumar" userId="f94225b3-263d-47de-91f3-c17c89a7eef3" providerId="ADAL" clId="{6A8273D1-D31E-43D9-A73D-86A6BC8E79FC}" dt="2024-05-13T13:34:41.904" v="493" actId="20577"/>
          <ac:spMkLst>
            <pc:docMk/>
            <pc:sldMk cId="3363203825" sldId="275"/>
            <ac:spMk id="2" creationId="{79B78669-6DC5-C779-2C1C-132E21879C81}"/>
          </ac:spMkLst>
        </pc:spChg>
        <pc:spChg chg="mod">
          <ac:chgData name="Aastha Kumar" userId="f94225b3-263d-47de-91f3-c17c89a7eef3" providerId="ADAL" clId="{6A8273D1-D31E-43D9-A73D-86A6BC8E79FC}" dt="2024-05-13T19:02:34.912" v="539" actId="1035"/>
          <ac:spMkLst>
            <pc:docMk/>
            <pc:sldMk cId="3363203825" sldId="275"/>
            <ac:spMk id="3" creationId="{2D38C5B0-9033-A5BF-8B51-8E65E7415DB4}"/>
          </ac:spMkLst>
        </pc:spChg>
      </pc:sldChg>
      <pc:sldChg chg="del">
        <pc:chgData name="Aastha Kumar" userId="f94225b3-263d-47de-91f3-c17c89a7eef3" providerId="ADAL" clId="{6A8273D1-D31E-43D9-A73D-86A6BC8E79FC}" dt="2024-05-08T19:05:12.308" v="10" actId="2696"/>
        <pc:sldMkLst>
          <pc:docMk/>
          <pc:sldMk cId="3708174667" sldId="276"/>
        </pc:sldMkLst>
      </pc:sldChg>
      <pc:sldChg chg="addSp delSp modSp add del mod">
        <pc:chgData name="Aastha Kumar" userId="f94225b3-263d-47de-91f3-c17c89a7eef3" providerId="ADAL" clId="{6A8273D1-D31E-43D9-A73D-86A6BC8E79FC}" dt="2024-05-08T19:18:52.298" v="62" actId="47"/>
        <pc:sldMkLst>
          <pc:docMk/>
          <pc:sldMk cId="4274412755" sldId="276"/>
        </pc:sldMkLst>
        <pc:spChg chg="del">
          <ac:chgData name="Aastha Kumar" userId="f94225b3-263d-47de-91f3-c17c89a7eef3" providerId="ADAL" clId="{6A8273D1-D31E-43D9-A73D-86A6BC8E79FC}" dt="2024-05-08T19:18:28.544" v="56" actId="21"/>
          <ac:spMkLst>
            <pc:docMk/>
            <pc:sldMk cId="4274412755" sldId="276"/>
            <ac:spMk id="2" creationId="{615D86BC-F023-5726-9C99-521C2B1381FE}"/>
          </ac:spMkLst>
        </pc:spChg>
        <pc:spChg chg="del">
          <ac:chgData name="Aastha Kumar" userId="f94225b3-263d-47de-91f3-c17c89a7eef3" providerId="ADAL" clId="{6A8273D1-D31E-43D9-A73D-86A6BC8E79FC}" dt="2024-05-08T19:18:28.544" v="56" actId="21"/>
          <ac:spMkLst>
            <pc:docMk/>
            <pc:sldMk cId="4274412755" sldId="276"/>
            <ac:spMk id="3" creationId="{6A6BA52D-9651-EE30-042E-2A2E41143DCB}"/>
          </ac:spMkLst>
        </pc:spChg>
        <pc:spChg chg="add mod">
          <ac:chgData name="Aastha Kumar" userId="f94225b3-263d-47de-91f3-c17c89a7eef3" providerId="ADAL" clId="{6A8273D1-D31E-43D9-A73D-86A6BC8E79FC}" dt="2024-05-08T19:18:28.544" v="56" actId="21"/>
          <ac:spMkLst>
            <pc:docMk/>
            <pc:sldMk cId="4274412755" sldId="276"/>
            <ac:spMk id="5" creationId="{97AB14B8-0D82-40AB-FF3D-8DAD7252E3B6}"/>
          </ac:spMkLst>
        </pc:spChg>
        <pc:spChg chg="add mod">
          <ac:chgData name="Aastha Kumar" userId="f94225b3-263d-47de-91f3-c17c89a7eef3" providerId="ADAL" clId="{6A8273D1-D31E-43D9-A73D-86A6BC8E79FC}" dt="2024-05-08T19:18:28.544" v="56" actId="21"/>
          <ac:spMkLst>
            <pc:docMk/>
            <pc:sldMk cId="4274412755" sldId="276"/>
            <ac:spMk id="7" creationId="{EA555B3A-11A7-A28D-9815-01E7F91304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063C-E5CB-BAFD-B242-4E1966F7F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1D0D0-BDC1-1235-9AFE-3A032AA1F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3273DF-75CE-DF22-3E44-71E8A138B90F}"/>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15D2DAA2-601D-84CB-747D-960C87A25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89D67-AFE9-B82D-D52C-7B811BE58258}"/>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135541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FB57-CFC4-07D0-78E6-162358AAA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E44C2-ADAF-A371-D713-5EF785C0C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05D98-CF64-438E-CF2D-5AB5F02C23DC}"/>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74E378D5-2F99-F6F8-6DD9-43F603C14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4B59C-5D77-25A0-DCB1-5E74CB423CCB}"/>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358350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08600-23D5-B0D5-33CF-29D3F07914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94F968-FB2E-92A2-69AF-84F33195F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16B94-C134-E854-B779-F4141766EE5F}"/>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F5987D6E-757D-3F9E-4602-B6C48DBA9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F1CCE-D7A8-04BA-DCB0-7629982F2762}"/>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24270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14B1-96CA-FD76-983C-247C47CD04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D93EF-899B-1D89-B417-99E858AA0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3D034-72A7-0782-CD80-1A40D39FA6C3}"/>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2EE3259E-A3A8-23AC-0FFB-78306638D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D6E62-ECEA-275D-5BF5-1ECAAA0713ED}"/>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288940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268C-15D3-DA4F-9FD0-0EDEF7B52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84EAF4-D327-22BF-D522-65C165059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4DE69-290C-6B09-5840-384CBAACCE17}"/>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1E79E604-954C-D385-2C8E-4A94420D4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B93E7-BEA8-418A-F8B3-E13E94EBFED5}"/>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157041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DD2F-36CD-C7EA-BB03-8D0B14478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5224A0-4B49-F7EA-A69C-FD4F74894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04E8D8-DBF0-0ABA-2CB3-C15197D38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95CC4A-2EFF-E3E1-1317-36EE3FBEE1BF}"/>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6" name="Footer Placeholder 5">
            <a:extLst>
              <a:ext uri="{FF2B5EF4-FFF2-40B4-BE49-F238E27FC236}">
                <a16:creationId xmlns:a16="http://schemas.microsoft.com/office/drawing/2014/main" id="{EFAF6466-6214-CCCF-478D-3A04A1DDE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462525-679B-B591-76D3-A2647E8CC31C}"/>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27530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9BD1-964F-CEA7-C2A7-2A10D25045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668A52-6442-2D55-69A4-03C700080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46F47-0215-FADE-59C2-5A4B44A39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CE29C-5608-87C0-8D06-EFF3CEAE0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52F17-34BF-C094-5838-4A6B763CA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06D5C5-35E1-BB07-3A62-B750E5FC8E08}"/>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8" name="Footer Placeholder 7">
            <a:extLst>
              <a:ext uri="{FF2B5EF4-FFF2-40B4-BE49-F238E27FC236}">
                <a16:creationId xmlns:a16="http://schemas.microsoft.com/office/drawing/2014/main" id="{0B109AF5-735C-E149-0F64-41AB5E463E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092884-D6B4-9965-DAFB-926F5FE36453}"/>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12524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256F-3564-144F-C73B-F12D4E6C28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BAC279-94FA-5937-DDAA-2E0B961203BE}"/>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4" name="Footer Placeholder 3">
            <a:extLst>
              <a:ext uri="{FF2B5EF4-FFF2-40B4-BE49-F238E27FC236}">
                <a16:creationId xmlns:a16="http://schemas.microsoft.com/office/drawing/2014/main" id="{86B60E79-5B19-2E02-4ECA-98C079C53B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59E1D2-4093-8C7A-8E98-8BA61BBE8847}"/>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308877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C6020-7A22-3639-BA33-0621904EFBCA}"/>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3" name="Footer Placeholder 2">
            <a:extLst>
              <a:ext uri="{FF2B5EF4-FFF2-40B4-BE49-F238E27FC236}">
                <a16:creationId xmlns:a16="http://schemas.microsoft.com/office/drawing/2014/main" id="{DB2DB3C2-411F-B747-7520-7FED4D8639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9F26CD-2C1B-0649-5364-F80220E82CC7}"/>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400039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52AD-1B7E-3D68-5AED-0A2936F59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B1599-1488-0783-6E71-FD7CD9277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274A11-00A7-1BEE-E903-69D21A2FC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9137A-E58F-3F5B-D6B6-93271AE23ABD}"/>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6" name="Footer Placeholder 5">
            <a:extLst>
              <a:ext uri="{FF2B5EF4-FFF2-40B4-BE49-F238E27FC236}">
                <a16:creationId xmlns:a16="http://schemas.microsoft.com/office/drawing/2014/main" id="{AA832CE0-F592-5B09-8252-8C1054C2BC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6E595-64D1-E994-2F9D-1ED226B13B7E}"/>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221525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DEE8-3842-EC42-0A9A-A7F96F2EB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E3997F-BE80-1403-1B17-FB5552846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A5E40E-0B41-F1FC-8FF2-4CEE8491B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6409-6403-2B38-8C21-ED882FF9A9FB}"/>
              </a:ext>
            </a:extLst>
          </p:cNvPr>
          <p:cNvSpPr>
            <a:spLocks noGrp="1"/>
          </p:cNvSpPr>
          <p:nvPr>
            <p:ph type="dt" sz="half" idx="10"/>
          </p:nvPr>
        </p:nvSpPr>
        <p:spPr/>
        <p:txBody>
          <a:bodyPr/>
          <a:lstStyle/>
          <a:p>
            <a:fld id="{961815AC-6D9C-42E9-AABB-DCC4C4166CC5}" type="datetimeFigureOut">
              <a:rPr lang="en-IN" smtClean="0"/>
              <a:t>14-05-2024</a:t>
            </a:fld>
            <a:endParaRPr lang="en-IN"/>
          </a:p>
        </p:txBody>
      </p:sp>
      <p:sp>
        <p:nvSpPr>
          <p:cNvPr id="6" name="Footer Placeholder 5">
            <a:extLst>
              <a:ext uri="{FF2B5EF4-FFF2-40B4-BE49-F238E27FC236}">
                <a16:creationId xmlns:a16="http://schemas.microsoft.com/office/drawing/2014/main" id="{9D178377-7D25-B030-0B74-292B2A730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742A15-A0B9-3C77-7DF1-28048A373C4D}"/>
              </a:ext>
            </a:extLst>
          </p:cNvPr>
          <p:cNvSpPr>
            <a:spLocks noGrp="1"/>
          </p:cNvSpPr>
          <p:nvPr>
            <p:ph type="sldNum" sz="quarter" idx="12"/>
          </p:nvPr>
        </p:nvSpPr>
        <p:spPr/>
        <p:txBody>
          <a:bodyPr/>
          <a:lstStyle/>
          <a:p>
            <a:fld id="{60EEBE74-FF3D-4E9B-860F-B21234FB0069}" type="slidenum">
              <a:rPr lang="en-IN" smtClean="0"/>
              <a:t>‹#›</a:t>
            </a:fld>
            <a:endParaRPr lang="en-IN"/>
          </a:p>
        </p:txBody>
      </p:sp>
    </p:spTree>
    <p:extLst>
      <p:ext uri="{BB962C8B-B14F-4D97-AF65-F5344CB8AC3E}">
        <p14:creationId xmlns:p14="http://schemas.microsoft.com/office/powerpoint/2010/main" val="18300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8149E-9FD0-5BC9-58ED-A09E54C3D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180CB5-4978-4856-4223-21A00CAC6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4A68-827D-3D9A-E076-23C2BE3EF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815AC-6D9C-42E9-AABB-DCC4C4166CC5}" type="datetimeFigureOut">
              <a:rPr lang="en-IN" smtClean="0"/>
              <a:t>14-05-2024</a:t>
            </a:fld>
            <a:endParaRPr lang="en-IN"/>
          </a:p>
        </p:txBody>
      </p:sp>
      <p:sp>
        <p:nvSpPr>
          <p:cNvPr id="5" name="Footer Placeholder 4">
            <a:extLst>
              <a:ext uri="{FF2B5EF4-FFF2-40B4-BE49-F238E27FC236}">
                <a16:creationId xmlns:a16="http://schemas.microsoft.com/office/drawing/2014/main" id="{389C98F1-BC72-CE2A-F525-C97D94679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450DF4-F477-7BB5-694E-03B3C5236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EBE74-FF3D-4E9B-860F-B21234FB0069}" type="slidenum">
              <a:rPr lang="en-IN" smtClean="0"/>
              <a:t>‹#›</a:t>
            </a:fld>
            <a:endParaRPr lang="en-IN"/>
          </a:p>
        </p:txBody>
      </p:sp>
    </p:spTree>
    <p:extLst>
      <p:ext uri="{BB962C8B-B14F-4D97-AF65-F5344CB8AC3E}">
        <p14:creationId xmlns:p14="http://schemas.microsoft.com/office/powerpoint/2010/main" val="35191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669-6DC5-C779-2C1C-132E21879C81}"/>
              </a:ext>
            </a:extLst>
          </p:cNvPr>
          <p:cNvSpPr>
            <a:spLocks noGrp="1"/>
          </p:cNvSpPr>
          <p:nvPr>
            <p:ph type="title"/>
          </p:nvPr>
        </p:nvSpPr>
        <p:spPr>
          <a:xfrm>
            <a:off x="838200" y="152401"/>
            <a:ext cx="10515600" cy="589915"/>
          </a:xfrm>
        </p:spPr>
        <p:txBody>
          <a:bodyPr>
            <a:normAutofit fontScale="90000"/>
          </a:bodyPr>
          <a:lstStyle/>
          <a:p>
            <a:pPr algn="ctr"/>
            <a:r>
              <a:rPr lang="en-IN" sz="3600" dirty="0"/>
              <a:t>CSR (Corporate Social Responsibility) vs SOCIAL MARKETING</a:t>
            </a:r>
          </a:p>
        </p:txBody>
      </p:sp>
      <p:sp>
        <p:nvSpPr>
          <p:cNvPr id="3" name="Content Placeholder 2">
            <a:extLst>
              <a:ext uri="{FF2B5EF4-FFF2-40B4-BE49-F238E27FC236}">
                <a16:creationId xmlns:a16="http://schemas.microsoft.com/office/drawing/2014/main" id="{2D38C5B0-9033-A5BF-8B51-8E65E7415DB4}"/>
              </a:ext>
            </a:extLst>
          </p:cNvPr>
          <p:cNvSpPr>
            <a:spLocks noGrp="1"/>
          </p:cNvSpPr>
          <p:nvPr>
            <p:ph idx="1"/>
          </p:nvPr>
        </p:nvSpPr>
        <p:spPr>
          <a:xfrm>
            <a:off x="238760" y="989012"/>
            <a:ext cx="11739880" cy="5716587"/>
          </a:xfrm>
        </p:spPr>
        <p:txBody>
          <a:bodyPr>
            <a:noAutofit/>
          </a:bodyPr>
          <a:lstStyle/>
          <a:p>
            <a:pPr algn="just" rtl="0"/>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Purpose:</a:t>
            </a:r>
          </a:p>
          <a:p>
            <a:pPr algn="just" rtl="0">
              <a:buFont typeface="Wingdings" panose="05000000000000000000" pitchFamily="2" charset="2"/>
              <a:buChar char="Ø"/>
            </a:pPr>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CSR: The main goal of CSR is to ensure that companies operate in a way that benefits society and the environment as well as increase profits. It’s about integrating social and environmental concerns into their operations and interactions with stakeholders.</a:t>
            </a:r>
          </a:p>
          <a:p>
            <a:pPr algn="just">
              <a:buFont typeface="Wingdings" panose="05000000000000000000" pitchFamily="2" charset="2"/>
              <a:buChar char="Ø"/>
            </a:pPr>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Social Marketing: The primary aim of social marketing is to bring about positive social change by promoting social causes and spreading awareness.</a:t>
            </a:r>
          </a:p>
          <a:p>
            <a:pPr algn="just" rtl="0"/>
            <a:endPar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endParaRPr>
          </a:p>
          <a:p>
            <a:pPr algn="just" rtl="0"/>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Approach:</a:t>
            </a:r>
          </a:p>
          <a:p>
            <a:pPr algn="just" rtl="0">
              <a:buFont typeface="Wingdings" panose="05000000000000000000" pitchFamily="2" charset="2"/>
              <a:buChar char="Ø"/>
            </a:pPr>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CSR: CSR initiatives tend to be risk-adverse activities that keep business goals at the forefront throughout implementation. It can involve initiatives such as donating goods or funds, providing charitable services, and supporting government policies to address issues related to environmental protection, education, or poverty.</a:t>
            </a:r>
          </a:p>
          <a:p>
            <a:pPr algn="just" rtl="0">
              <a:buFont typeface="Wingdings" panose="05000000000000000000" pitchFamily="2" charset="2"/>
              <a:buChar char="Ø"/>
            </a:pPr>
            <a:r>
              <a:rPr lang="en-US" sz="2400" b="0" i="0" dirty="0">
                <a:solidFill>
                  <a:srgbClr val="282829"/>
                </a:solidFill>
                <a:effectLst/>
                <a:highlight>
                  <a:srgbClr val="FFFFFF"/>
                </a:highlight>
                <a:latin typeface="Times New Roman" panose="02020603050405020304" pitchFamily="18" charset="0"/>
                <a:cs typeface="Times New Roman" panose="02020603050405020304" pitchFamily="18" charset="0"/>
              </a:rPr>
              <a:t>Social Marketing: Social marketing uses commercial marketing techniques (billboards, digital ads, social media, etc.) to influence behavior change for the betterment of society</a:t>
            </a:r>
          </a:p>
          <a:p>
            <a:pPr marL="0" indent="0" algn="just" rtl="0">
              <a:buNone/>
            </a:pPr>
            <a:endParaRPr lang="en-US" sz="2000" dirty="0">
              <a:solidFill>
                <a:srgbClr val="282829"/>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2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3D46-08A6-4185-5D2E-07BCDCCCB9E4}"/>
              </a:ext>
            </a:extLst>
          </p:cNvPr>
          <p:cNvSpPr>
            <a:spLocks noGrp="1"/>
          </p:cNvSpPr>
          <p:nvPr>
            <p:ph type="title"/>
          </p:nvPr>
        </p:nvSpPr>
        <p:spPr>
          <a:xfrm>
            <a:off x="469900" y="1632014"/>
            <a:ext cx="5643880" cy="1325563"/>
          </a:xfrm>
        </p:spPr>
        <p:txBody>
          <a:bodyPr>
            <a:normAutofit/>
          </a:bodyPr>
          <a:lstStyle/>
          <a:p>
            <a:r>
              <a:rPr lang="en-IN" sz="4000" dirty="0"/>
              <a:t>BENEFITS OF CAUSE MARKETING</a:t>
            </a:r>
          </a:p>
        </p:txBody>
      </p:sp>
      <p:sp>
        <p:nvSpPr>
          <p:cNvPr id="3" name="Content Placeholder 2">
            <a:extLst>
              <a:ext uri="{FF2B5EF4-FFF2-40B4-BE49-F238E27FC236}">
                <a16:creationId xmlns:a16="http://schemas.microsoft.com/office/drawing/2014/main" id="{D0C68285-33DE-2D67-9855-9E14A9F06742}"/>
              </a:ext>
            </a:extLst>
          </p:cNvPr>
          <p:cNvSpPr>
            <a:spLocks noGrp="1"/>
          </p:cNvSpPr>
          <p:nvPr>
            <p:ph idx="1"/>
          </p:nvPr>
        </p:nvSpPr>
        <p:spPr>
          <a:xfrm>
            <a:off x="548640" y="3308985"/>
            <a:ext cx="5521960" cy="3549015"/>
          </a:xfrm>
        </p:spPr>
        <p:txBody>
          <a:bodyPr>
            <a:normAutofit/>
          </a:bodyPr>
          <a:lstStyle/>
          <a:p>
            <a:pPr algn="just"/>
            <a:r>
              <a:rPr lang="en-IN" sz="2600" dirty="0">
                <a:latin typeface="Times New Roman" panose="02020603050405020304" pitchFamily="18" charset="0"/>
                <a:cs typeface="Times New Roman" panose="02020603050405020304" pitchFamily="18" charset="0"/>
              </a:rPr>
              <a:t>Enhanced brand image</a:t>
            </a:r>
          </a:p>
          <a:p>
            <a:pPr algn="just"/>
            <a:r>
              <a:rPr lang="en-IN" sz="2600" dirty="0">
                <a:latin typeface="Times New Roman" panose="02020603050405020304" pitchFamily="18" charset="0"/>
                <a:cs typeface="Times New Roman" panose="02020603050405020304" pitchFamily="18" charset="0"/>
              </a:rPr>
              <a:t>Increased customer loyalty</a:t>
            </a:r>
          </a:p>
          <a:p>
            <a:pPr algn="just"/>
            <a:r>
              <a:rPr lang="en-IN" sz="2600" dirty="0">
                <a:latin typeface="Times New Roman" panose="02020603050405020304" pitchFamily="18" charset="0"/>
                <a:cs typeface="Times New Roman" panose="02020603050405020304" pitchFamily="18" charset="0"/>
              </a:rPr>
              <a:t>Higher employee morale</a:t>
            </a:r>
          </a:p>
          <a:p>
            <a:pPr algn="just"/>
            <a:r>
              <a:rPr lang="en-IN" sz="2600" dirty="0">
                <a:latin typeface="Times New Roman" panose="02020603050405020304" pitchFamily="18" charset="0"/>
                <a:cs typeface="Times New Roman" panose="02020603050405020304" pitchFamily="18" charset="0"/>
              </a:rPr>
              <a:t>Financial growth</a:t>
            </a:r>
          </a:p>
          <a:p>
            <a:pPr algn="just"/>
            <a:r>
              <a:rPr lang="en-IN" sz="2600" dirty="0">
                <a:latin typeface="Times New Roman" panose="02020603050405020304" pitchFamily="18" charset="0"/>
                <a:cs typeface="Times New Roman" panose="02020603050405020304" pitchFamily="18" charset="0"/>
              </a:rPr>
              <a:t>Greater media exposure</a:t>
            </a:r>
          </a:p>
          <a:p>
            <a:pPr algn="just"/>
            <a:r>
              <a:rPr lang="en-IN" sz="2600" dirty="0">
                <a:latin typeface="Times New Roman" panose="02020603050405020304" pitchFamily="18" charset="0"/>
                <a:cs typeface="Times New Roman" panose="02020603050405020304" pitchFamily="18" charset="0"/>
              </a:rPr>
              <a:t>Strengthened stakeholder relationship</a:t>
            </a:r>
          </a:p>
        </p:txBody>
      </p:sp>
      <p:sp>
        <p:nvSpPr>
          <p:cNvPr id="4" name="Title 1">
            <a:extLst>
              <a:ext uri="{FF2B5EF4-FFF2-40B4-BE49-F238E27FC236}">
                <a16:creationId xmlns:a16="http://schemas.microsoft.com/office/drawing/2014/main" id="{11AFB786-36AE-D733-8312-42D6BE29D62E}"/>
              </a:ext>
            </a:extLst>
          </p:cNvPr>
          <p:cNvSpPr txBox="1">
            <a:spLocks/>
          </p:cNvSpPr>
          <p:nvPr/>
        </p:nvSpPr>
        <p:spPr>
          <a:xfrm>
            <a:off x="7216775" y="1632013"/>
            <a:ext cx="4658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t>TYPES OF CAUSE MARKETING</a:t>
            </a:r>
          </a:p>
        </p:txBody>
      </p:sp>
      <p:sp>
        <p:nvSpPr>
          <p:cNvPr id="5" name="Content Placeholder 2">
            <a:extLst>
              <a:ext uri="{FF2B5EF4-FFF2-40B4-BE49-F238E27FC236}">
                <a16:creationId xmlns:a16="http://schemas.microsoft.com/office/drawing/2014/main" id="{829D3C5B-F768-EBAA-D691-3F7879144CB2}"/>
              </a:ext>
            </a:extLst>
          </p:cNvPr>
          <p:cNvSpPr txBox="1">
            <a:spLocks/>
          </p:cNvSpPr>
          <p:nvPr/>
        </p:nvSpPr>
        <p:spPr>
          <a:xfrm>
            <a:off x="7066280" y="3308985"/>
            <a:ext cx="4577080" cy="2959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dirty="0">
                <a:latin typeface="Times New Roman" panose="02020603050405020304" pitchFamily="18" charset="0"/>
                <a:cs typeface="Times New Roman" panose="02020603050405020304" pitchFamily="18" charset="0"/>
              </a:rPr>
              <a:t>Transaction based campaigns</a:t>
            </a:r>
          </a:p>
          <a:p>
            <a:r>
              <a:rPr lang="en-IN" sz="2600" dirty="0">
                <a:latin typeface="Times New Roman" panose="02020603050405020304" pitchFamily="18" charset="0"/>
                <a:cs typeface="Times New Roman" panose="02020603050405020304" pitchFamily="18" charset="0"/>
              </a:rPr>
              <a:t>Licensing campaigns</a:t>
            </a:r>
          </a:p>
          <a:p>
            <a:r>
              <a:rPr lang="en-IN" sz="2600" dirty="0">
                <a:latin typeface="Times New Roman" panose="02020603050405020304" pitchFamily="18" charset="0"/>
                <a:cs typeface="Times New Roman" panose="02020603050405020304" pitchFamily="18" charset="0"/>
              </a:rPr>
              <a:t>Message promotion</a:t>
            </a:r>
          </a:p>
          <a:p>
            <a:r>
              <a:rPr lang="en-IN" sz="2600" dirty="0">
                <a:latin typeface="Times New Roman" panose="02020603050405020304" pitchFamily="18" charset="0"/>
                <a:cs typeface="Times New Roman" panose="02020603050405020304" pitchFamily="18" charset="0"/>
              </a:rPr>
              <a:t>Employee engagement</a:t>
            </a:r>
          </a:p>
          <a:p>
            <a:r>
              <a:rPr lang="en-IN" sz="2600" dirty="0">
                <a:latin typeface="Times New Roman" panose="02020603050405020304" pitchFamily="18" charset="0"/>
                <a:cs typeface="Times New Roman" panose="02020603050405020304" pitchFamily="18" charset="0"/>
              </a:rPr>
              <a:t>Cause related products</a:t>
            </a:r>
          </a:p>
          <a:p>
            <a:r>
              <a:rPr lang="en-IN" sz="2600" dirty="0">
                <a:latin typeface="Times New Roman" panose="02020603050405020304" pitchFamily="18" charset="0"/>
                <a:cs typeface="Times New Roman" panose="02020603050405020304" pitchFamily="18" charset="0"/>
              </a:rPr>
              <a:t>Joint fundraising</a:t>
            </a:r>
          </a:p>
        </p:txBody>
      </p:sp>
      <p:sp>
        <p:nvSpPr>
          <p:cNvPr id="7" name="TextBox 6">
            <a:extLst>
              <a:ext uri="{FF2B5EF4-FFF2-40B4-BE49-F238E27FC236}">
                <a16:creationId xmlns:a16="http://schemas.microsoft.com/office/drawing/2014/main" id="{16C3B3DE-5C89-A9BF-F303-7677F467EB4B}"/>
              </a:ext>
            </a:extLst>
          </p:cNvPr>
          <p:cNvSpPr txBox="1"/>
          <p:nvPr/>
        </p:nvSpPr>
        <p:spPr>
          <a:xfrm>
            <a:off x="226060" y="222339"/>
            <a:ext cx="11775440" cy="923330"/>
          </a:xfrm>
          <a:prstGeom prst="rect">
            <a:avLst/>
          </a:prstGeom>
          <a:noFill/>
        </p:spPr>
        <p:txBody>
          <a:bodyPr wrap="square">
            <a:spAutoFit/>
          </a:bodyPr>
          <a:lstStyle/>
          <a:p>
            <a:pPr marL="0" indent="0" algn="just">
              <a:buNone/>
            </a:pPr>
            <a:r>
              <a:rPr lang="en-US" sz="1800" b="0" i="0" dirty="0">
                <a:solidFill>
                  <a:srgbClr val="333333"/>
                </a:solidFill>
                <a:effectLst/>
                <a:highlight>
                  <a:srgbClr val="FFFFFF"/>
                </a:highlight>
                <a:latin typeface="Times New Roman" panose="02020603050405020304" pitchFamily="18" charset="0"/>
                <a:cs typeface="Times New Roman" panose="02020603050405020304" pitchFamily="18" charset="0"/>
              </a:rPr>
              <a:t>Cause marketing is a collaborative effort between a for-profit business and a non-profit organization to promote a social or environmental cause. This partnership aims to benefit both parties, the business gains positive publicity and increased customer loyalty, while the non-profit receives financial support and heightened awareness for its cause.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4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972B-F0D3-D2DA-22B5-08E026F13149}"/>
              </a:ext>
            </a:extLst>
          </p:cNvPr>
          <p:cNvSpPr>
            <a:spLocks noGrp="1"/>
          </p:cNvSpPr>
          <p:nvPr>
            <p:ph type="title"/>
          </p:nvPr>
        </p:nvSpPr>
        <p:spPr>
          <a:xfrm>
            <a:off x="685800" y="0"/>
            <a:ext cx="10515600" cy="1325563"/>
          </a:xfrm>
        </p:spPr>
        <p:txBody>
          <a:bodyPr/>
          <a:lstStyle/>
          <a:p>
            <a:r>
              <a:rPr lang="en-IN" dirty="0"/>
              <a:t>COVERT MARKETING/STEALTH MARKETING</a:t>
            </a:r>
          </a:p>
        </p:txBody>
      </p:sp>
      <p:sp>
        <p:nvSpPr>
          <p:cNvPr id="3" name="Content Placeholder 2">
            <a:extLst>
              <a:ext uri="{FF2B5EF4-FFF2-40B4-BE49-F238E27FC236}">
                <a16:creationId xmlns:a16="http://schemas.microsoft.com/office/drawing/2014/main" id="{BEC98C44-AED9-6D04-078E-C9FD363937C2}"/>
              </a:ext>
            </a:extLst>
          </p:cNvPr>
          <p:cNvSpPr>
            <a:spLocks noGrp="1"/>
          </p:cNvSpPr>
          <p:nvPr>
            <p:ph idx="1"/>
          </p:nvPr>
        </p:nvSpPr>
        <p:spPr>
          <a:xfrm>
            <a:off x="142875" y="1190626"/>
            <a:ext cx="11868149" cy="5667374"/>
          </a:xfrm>
        </p:spPr>
        <p:txBody>
          <a:bodyPr>
            <a:normAutofit/>
          </a:bodyPr>
          <a:lstStyle/>
          <a:p>
            <a:r>
              <a:rPr lang="en-US" sz="2000" b="1" dirty="0">
                <a:latin typeface="Times New Roman" panose="02020603050405020304" pitchFamily="18" charset="0"/>
                <a:cs typeface="Times New Roman" panose="02020603050405020304" pitchFamily="18" charset="0"/>
              </a:rPr>
              <a:t>Disguised Source:</a:t>
            </a:r>
            <a:r>
              <a:rPr lang="en-US" sz="2000" dirty="0">
                <a:latin typeface="Times New Roman" panose="02020603050405020304" pitchFamily="18" charset="0"/>
                <a:cs typeface="Times New Roman" panose="02020603050405020304" pitchFamily="18" charset="0"/>
              </a:rPr>
              <a:t> The whole point is to mask the fact that a brand is behind the message. Aims to embed promotional messages within seemingly unrelated content or experiences. Consumers wouldn't know they're being influenced by a product or service.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Unexpected Channels:</a:t>
            </a:r>
            <a:r>
              <a:rPr lang="en-US" sz="2000" dirty="0">
                <a:latin typeface="Times New Roman" panose="02020603050405020304" pitchFamily="18" charset="0"/>
                <a:cs typeface="Times New Roman" panose="02020603050405020304" pitchFamily="18" charset="0"/>
              </a:rPr>
              <a:t> Covert marketing utilizes unconventional channels for promotion. Think beyond commercials and billboards. It could be viral content, fake news articles, or seemingly organic social media interactions.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Emotional Connection:</a:t>
            </a:r>
            <a:r>
              <a:rPr lang="en-US" sz="2000" dirty="0">
                <a:latin typeface="Times New Roman" panose="02020603050405020304" pitchFamily="18" charset="0"/>
                <a:cs typeface="Times New Roman" panose="02020603050405020304" pitchFamily="18" charset="0"/>
              </a:rPr>
              <a:t> The goal is to create a positive association with the brand through entertainment, intrigue, or humor. Example - product placements in movies or cleverly disguised sponsorships.</a:t>
            </a:r>
          </a:p>
          <a:p>
            <a:r>
              <a:rPr lang="en-US" sz="2000" dirty="0">
                <a:latin typeface="Times New Roman" panose="02020603050405020304" pitchFamily="18" charset="0"/>
                <a:cs typeface="Times New Roman" panose="02020603050405020304" pitchFamily="18" charset="0"/>
              </a:rPr>
              <a:t>Pros:</a:t>
            </a:r>
          </a:p>
          <a:p>
            <a:pPr lvl="1"/>
            <a:r>
              <a:rPr lang="en-US" sz="2000" dirty="0">
                <a:latin typeface="Times New Roman" panose="02020603050405020304" pitchFamily="18" charset="0"/>
                <a:cs typeface="Times New Roman" panose="02020603050405020304" pitchFamily="18" charset="0"/>
              </a:rPr>
              <a:t>Covert marketing can stand out by being unexpected and engaging.</a:t>
            </a:r>
          </a:p>
          <a:p>
            <a:pPr lvl="1"/>
            <a:r>
              <a:rPr lang="en-US" sz="2000" b="1" dirty="0">
                <a:latin typeface="Times New Roman" panose="02020603050405020304" pitchFamily="18" charset="0"/>
                <a:cs typeface="Times New Roman" panose="02020603050405020304" pitchFamily="18" charset="0"/>
              </a:rPr>
              <a:t>Target Specific Audiences:</a:t>
            </a:r>
            <a:r>
              <a:rPr lang="en-US" sz="2000" dirty="0">
                <a:latin typeface="Times New Roman" panose="02020603050405020304" pitchFamily="18" charset="0"/>
                <a:cs typeface="Times New Roman" panose="02020603050405020304" pitchFamily="18" charset="0"/>
              </a:rPr>
              <a:t> can be tailored to reach specific demographics or interests in a more natural way than traditional advertising.</a:t>
            </a:r>
          </a:p>
          <a:p>
            <a:pPr lvl="1"/>
            <a:r>
              <a:rPr lang="en-US" sz="2000" b="1" dirty="0">
                <a:latin typeface="Times New Roman" panose="02020603050405020304" pitchFamily="18" charset="0"/>
                <a:cs typeface="Times New Roman" panose="02020603050405020304" pitchFamily="18" charset="0"/>
              </a:rPr>
              <a:t>Generate Word-of-Mouth Buzz:</a:t>
            </a:r>
            <a:r>
              <a:rPr lang="en-US" sz="2000" dirty="0">
                <a:latin typeface="Times New Roman" panose="02020603050405020304" pitchFamily="18" charset="0"/>
                <a:cs typeface="Times New Roman" panose="02020603050405020304" pitchFamily="18" charset="0"/>
              </a:rPr>
              <a:t> If done well, covert marketing can create a sense of mystery or intrigue that leads to consumers talking about it with friends and family, creating a viral effect.</a:t>
            </a:r>
          </a:p>
          <a:p>
            <a:r>
              <a:rPr lang="en-US" sz="2000" dirty="0">
                <a:latin typeface="Times New Roman" panose="02020603050405020304" pitchFamily="18" charset="0"/>
                <a:cs typeface="Times New Roman" panose="02020603050405020304" pitchFamily="18" charset="0"/>
              </a:rPr>
              <a:t>Cons:</a:t>
            </a:r>
          </a:p>
          <a:p>
            <a:pPr lvl="1"/>
            <a:r>
              <a:rPr lang="en-US" sz="2000" dirty="0">
                <a:latin typeface="Times New Roman" panose="02020603050405020304" pitchFamily="18" charset="0"/>
                <a:cs typeface="Times New Roman" panose="02020603050405020304" pitchFamily="18" charset="0"/>
              </a:rPr>
              <a:t>The whole point of covert marketing is to disguise the source of the message, which some consumers find deceptive, unethical and manipulative damaging the brand's reputation.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2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403C-C63E-85F5-5373-CC816E11678F}"/>
              </a:ext>
            </a:extLst>
          </p:cNvPr>
          <p:cNvSpPr>
            <a:spLocks noGrp="1"/>
          </p:cNvSpPr>
          <p:nvPr>
            <p:ph type="title"/>
          </p:nvPr>
        </p:nvSpPr>
        <p:spPr>
          <a:xfrm>
            <a:off x="590550" y="88901"/>
            <a:ext cx="10515600" cy="673100"/>
          </a:xfrm>
        </p:spPr>
        <p:txBody>
          <a:bodyPr>
            <a:normAutofit/>
          </a:bodyPr>
          <a:lstStyle/>
          <a:p>
            <a:pPr algn="ctr"/>
            <a:r>
              <a:rPr lang="en-IN" sz="3200" dirty="0"/>
              <a:t>CAMOUFLAGED ADVERTISING</a:t>
            </a:r>
          </a:p>
        </p:txBody>
      </p:sp>
      <p:sp>
        <p:nvSpPr>
          <p:cNvPr id="3" name="Content Placeholder 2">
            <a:extLst>
              <a:ext uri="{FF2B5EF4-FFF2-40B4-BE49-F238E27FC236}">
                <a16:creationId xmlns:a16="http://schemas.microsoft.com/office/drawing/2014/main" id="{64E6EB14-677B-C534-A3DB-40A5BAF840B4}"/>
              </a:ext>
            </a:extLst>
          </p:cNvPr>
          <p:cNvSpPr>
            <a:spLocks noGrp="1"/>
          </p:cNvSpPr>
          <p:nvPr>
            <p:ph idx="1"/>
          </p:nvPr>
        </p:nvSpPr>
        <p:spPr>
          <a:xfrm>
            <a:off x="176212" y="762001"/>
            <a:ext cx="11839575" cy="5870573"/>
          </a:xfrm>
        </p:spPr>
        <p:txBody>
          <a:bodyPr>
            <a:normAutofit lnSpcReduction="10000"/>
          </a:bodyPr>
          <a:lstStyle/>
          <a:p>
            <a:pPr algn="just">
              <a:lnSpc>
                <a:spcPct val="120000"/>
              </a:lnSpc>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This is a type of advertising concept in which the brand does not reveal its name or product to the consumer on purpose. </a:t>
            </a:r>
          </a:p>
          <a:p>
            <a:pPr algn="just">
              <a:lnSpc>
                <a:spcPct val="120000"/>
              </a:lnSpc>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objective here is to create curious customers who want to know what brand is being advertised</a:t>
            </a:r>
          </a:p>
          <a:p>
            <a:pPr algn="just">
              <a:lnSpc>
                <a:spcPct val="120000"/>
              </a:lnSpc>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advantage of the product is that it is narrated in a story format, but it is so subtle that you might feel like it is a part of the story</a:t>
            </a:r>
            <a:r>
              <a:rPr lang="en-US"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thereby capturing the full attention of the consumer.</a:t>
            </a:r>
          </a:p>
          <a:p>
            <a:pPr algn="just">
              <a:lnSpc>
                <a:spcPct val="120000"/>
              </a:lnSpc>
            </a:pPr>
            <a:r>
              <a:rPr lang="en-US" sz="1800" dirty="0">
                <a:solidFill>
                  <a:srgbClr val="000000"/>
                </a:solidFill>
                <a:highlight>
                  <a:srgbClr val="FFFFFF"/>
                </a:highlight>
                <a:latin typeface="Times New Roman" panose="02020603050405020304" pitchFamily="18" charset="0"/>
                <a:cs typeface="Times New Roman" panose="02020603050405020304" pitchFamily="18" charset="0"/>
              </a:rPr>
              <a:t>Pros:</a:t>
            </a:r>
          </a:p>
          <a:p>
            <a:pPr lvl="1" algn="just">
              <a:lnSpc>
                <a:spcPct val="120000"/>
              </a:lnSpc>
            </a:pPr>
            <a:r>
              <a:rPr lang="en-US" sz="1800" b="1" dirty="0">
                <a:latin typeface="Times New Roman" panose="02020603050405020304" pitchFamily="18" charset="0"/>
                <a:cs typeface="Times New Roman" panose="02020603050405020304" pitchFamily="18" charset="0"/>
              </a:rPr>
              <a:t>Attracts consumers' attention </a:t>
            </a:r>
            <a:r>
              <a:rPr lang="en-US" sz="1800" dirty="0">
                <a:latin typeface="Times New Roman" panose="02020603050405020304" pitchFamily="18" charset="0"/>
                <a:cs typeface="Times New Roman" panose="02020603050405020304" pitchFamily="18" charset="0"/>
              </a:rPr>
              <a:t>− Consumers are burdened with advertisements by companies showcasing how their product is the best and its features. Advertisements are everywhere. In this scenario, camouflaged advertisements act as a breather.</a:t>
            </a:r>
          </a:p>
          <a:p>
            <a:pPr lvl="1" algn="just">
              <a:lnSpc>
                <a:spcPct val="120000"/>
              </a:lnSpc>
            </a:pPr>
            <a:r>
              <a:rPr lang="en-US" sz="1800" b="1" dirty="0">
                <a:latin typeface="Times New Roman" panose="02020603050405020304" pitchFamily="18" charset="0"/>
                <a:cs typeface="Times New Roman" panose="02020603050405020304" pitchFamily="18" charset="0"/>
              </a:rPr>
              <a:t>Gives the company an edge over the competitors </a:t>
            </a:r>
            <a:r>
              <a:rPr lang="en-US" sz="1800" dirty="0">
                <a:latin typeface="Times New Roman" panose="02020603050405020304" pitchFamily="18" charset="0"/>
                <a:cs typeface="Times New Roman" panose="02020603050405020304" pitchFamily="18" charset="0"/>
              </a:rPr>
              <a:t>- Camouflaged advertisements have a greater impact on consumers, and consumers are more interested in the brand and its product. Hence, brand recognition and preference are more important.</a:t>
            </a:r>
          </a:p>
          <a:p>
            <a:pPr algn="just">
              <a:lnSpc>
                <a:spcPct val="120000"/>
              </a:lnSpc>
            </a:pPr>
            <a:r>
              <a:rPr lang="en-IN" sz="1800" dirty="0">
                <a:latin typeface="Times New Roman" panose="02020603050405020304" pitchFamily="18" charset="0"/>
                <a:cs typeface="Times New Roman" panose="02020603050405020304" pitchFamily="18" charset="0"/>
              </a:rPr>
              <a:t>Cons:</a:t>
            </a:r>
          </a:p>
          <a:p>
            <a:pPr lvl="1" algn="just">
              <a:lnSpc>
                <a:spcPct val="120000"/>
              </a:lnSpc>
            </a:pPr>
            <a:r>
              <a:rPr lang="en-US" sz="1800" b="1" dirty="0">
                <a:latin typeface="Times New Roman" panose="02020603050405020304" pitchFamily="18" charset="0"/>
                <a:cs typeface="Times New Roman" panose="02020603050405020304" pitchFamily="18" charset="0"/>
              </a:rPr>
              <a:t>It can go the other way around </a:t>
            </a:r>
            <a:r>
              <a:rPr lang="en-US" sz="1800" dirty="0">
                <a:latin typeface="Times New Roman" panose="02020603050405020304" pitchFamily="18" charset="0"/>
                <a:cs typeface="Times New Roman" panose="02020603050405020304" pitchFamily="18" charset="0"/>
              </a:rPr>
              <a:t>− since the brand is not mentioning its name, other brands selling similar products can take advantage of the situation. </a:t>
            </a:r>
          </a:p>
          <a:p>
            <a:pPr lvl="1" algn="just">
              <a:lnSpc>
                <a:spcPct val="120000"/>
              </a:lnSpc>
            </a:pPr>
            <a:r>
              <a:rPr lang="en-US" sz="1800" b="1" dirty="0">
                <a:latin typeface="Times New Roman" panose="02020603050405020304" pitchFamily="18" charset="0"/>
                <a:cs typeface="Times New Roman" panose="02020603050405020304" pitchFamily="18" charset="0"/>
              </a:rPr>
              <a:t>Consumers might get confused </a:t>
            </a:r>
            <a:r>
              <a:rPr lang="en-US" sz="1800" dirty="0">
                <a:latin typeface="Times New Roman" panose="02020603050405020304" pitchFamily="18" charset="0"/>
                <a:cs typeface="Times New Roman" panose="02020603050405020304" pitchFamily="18" charset="0"/>
              </a:rPr>
              <a:t>− when the consumers are unable to guess the product or brand being advertised.</a:t>
            </a:r>
          </a:p>
          <a:p>
            <a:pPr lvl="1" algn="just">
              <a:lnSpc>
                <a:spcPct val="120000"/>
              </a:lnSpc>
            </a:pPr>
            <a:r>
              <a:rPr lang="en-US" sz="1800" b="1" dirty="0">
                <a:latin typeface="Times New Roman" panose="02020603050405020304" pitchFamily="18" charset="0"/>
                <a:cs typeface="Times New Roman" panose="02020603050405020304" pitchFamily="18" charset="0"/>
              </a:rPr>
              <a:t>Companies go against their ethics </a:t>
            </a:r>
            <a:r>
              <a:rPr lang="en-US" sz="1800" dirty="0">
                <a:latin typeface="Times New Roman" panose="02020603050405020304" pitchFamily="18" charset="0"/>
                <a:cs typeface="Times New Roman" panose="02020603050405020304" pitchFamily="18" charset="0"/>
              </a:rPr>
              <a:t>− Companies selling banned or harmful products to consumers.</a:t>
            </a:r>
            <a:endParaRPr lang="en-IN" sz="11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4663B34-386E-AC41-28A3-702A57A2234C}"/>
              </a:ext>
            </a:extLst>
          </p:cNvPr>
          <p:cNvSpPr txBox="1">
            <a:spLocks/>
          </p:cNvSpPr>
          <p:nvPr/>
        </p:nvSpPr>
        <p:spPr>
          <a:xfrm>
            <a:off x="176212" y="4593430"/>
            <a:ext cx="118395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447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697</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CSR (Corporate Social Responsibility) vs SOCIAL MARKETING</vt:lpstr>
      <vt:lpstr>BENEFITS OF CAUSE MARKETING</vt:lpstr>
      <vt:lpstr>COVERT MARKETING/STEALTH MARKETING</vt:lpstr>
      <vt:lpstr>CAMOUFLAGED ADVERTISING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DEVELOPMENT GOALS</dc:title>
  <cp:lastModifiedBy>Aastha Kumar</cp:lastModifiedBy>
  <cp:revision>1</cp:revision>
  <dcterms:modified xsi:type="dcterms:W3CDTF">2024-05-13T19:07:43Z</dcterms:modified>
</cp:coreProperties>
</file>