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media/image21.jpg" ContentType="image/jpg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67" r:id="rId2"/>
    <p:sldId id="272" r:id="rId3"/>
    <p:sldId id="275" r:id="rId4"/>
    <p:sldId id="506" r:id="rId5"/>
    <p:sldId id="285" r:id="rId6"/>
    <p:sldId id="507" r:id="rId7"/>
    <p:sldId id="283" r:id="rId8"/>
    <p:sldId id="288" r:id="rId9"/>
    <p:sldId id="508" r:id="rId10"/>
    <p:sldId id="291" r:id="rId11"/>
    <p:sldId id="259" r:id="rId12"/>
    <p:sldId id="261" r:id="rId13"/>
  </p:sldIdLst>
  <p:sldSz cx="14257338" cy="10693400"/>
  <p:notesSz cx="121920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3842" autoAdjust="0"/>
  </p:normalViewPr>
  <p:slideViewPr>
    <p:cSldViewPr>
      <p:cViewPr varScale="1">
        <p:scale>
          <a:sx n="43" d="100"/>
          <a:sy n="43" d="100"/>
        </p:scale>
        <p:origin x="1136" y="68"/>
      </p:cViewPr>
      <p:guideLst>
        <p:guide orient="horz" pos="2880"/>
        <p:guide pos="25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424C6F67-D350-4CAC-814F-3ABDC5DBFAC8}"/>
    <pc:docChg chg="custSel modSld sldOrd">
      <pc:chgData name="Aastha Kumar" userId="f94225b3-263d-47de-91f3-c17c89a7eef3" providerId="ADAL" clId="{424C6F67-D350-4CAC-814F-3ABDC5DBFAC8}" dt="2024-02-15T19:47:45.446" v="87" actId="14100"/>
      <pc:docMkLst>
        <pc:docMk/>
      </pc:docMkLst>
      <pc:sldChg chg="addSp modSp mod">
        <pc:chgData name="Aastha Kumar" userId="f94225b3-263d-47de-91f3-c17c89a7eef3" providerId="ADAL" clId="{424C6F67-D350-4CAC-814F-3ABDC5DBFAC8}" dt="2024-02-09T15:58:41.624" v="53" actId="1076"/>
        <pc:sldMkLst>
          <pc:docMk/>
          <pc:sldMk cId="0" sldId="275"/>
        </pc:sldMkLst>
        <pc:spChg chg="mod">
          <ac:chgData name="Aastha Kumar" userId="f94225b3-263d-47de-91f3-c17c89a7eef3" providerId="ADAL" clId="{424C6F67-D350-4CAC-814F-3ABDC5DBFAC8}" dt="2024-02-09T15:58:39.856" v="52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Aastha Kumar" userId="f94225b3-263d-47de-91f3-c17c89a7eef3" providerId="ADAL" clId="{424C6F67-D350-4CAC-814F-3ABDC5DBFAC8}" dt="2024-02-09T15:58:41.624" v="53" actId="1076"/>
          <ac:spMkLst>
            <pc:docMk/>
            <pc:sldMk cId="0" sldId="275"/>
            <ac:spMk id="3" creationId="{00000000-0000-0000-0000-000000000000}"/>
          </ac:spMkLst>
        </pc:spChg>
        <pc:picChg chg="add mod modCrop">
          <ac:chgData name="Aastha Kumar" userId="f94225b3-263d-47de-91f3-c17c89a7eef3" providerId="ADAL" clId="{424C6F67-D350-4CAC-814F-3ABDC5DBFAC8}" dt="2024-02-09T15:58:38.260" v="51" actId="1076"/>
          <ac:picMkLst>
            <pc:docMk/>
            <pc:sldMk cId="0" sldId="275"/>
            <ac:picMk id="5" creationId="{F1D29465-0507-6420-84EF-9F95180C89C2}"/>
          </ac:picMkLst>
        </pc:picChg>
      </pc:sldChg>
      <pc:sldChg chg="addSp delSp modSp mod ord">
        <pc:chgData name="Aastha Kumar" userId="f94225b3-263d-47de-91f3-c17c89a7eef3" providerId="ADAL" clId="{424C6F67-D350-4CAC-814F-3ABDC5DBFAC8}" dt="2024-02-15T19:47:45.446" v="87" actId="14100"/>
        <pc:sldMkLst>
          <pc:docMk/>
          <pc:sldMk cId="0" sldId="283"/>
        </pc:sldMkLst>
        <pc:spChg chg="add mod">
          <ac:chgData name="Aastha Kumar" userId="f94225b3-263d-47de-91f3-c17c89a7eef3" providerId="ADAL" clId="{424C6F67-D350-4CAC-814F-3ABDC5DBFAC8}" dt="2024-02-15T19:47:20.888" v="81" actId="1076"/>
          <ac:spMkLst>
            <pc:docMk/>
            <pc:sldMk cId="0" sldId="283"/>
            <ac:spMk id="5" creationId="{2FB0B2D5-7A9D-0358-2E7E-9B2CC61F7279}"/>
          </ac:spMkLst>
        </pc:spChg>
        <pc:picChg chg="add mod modCrop">
          <ac:chgData name="Aastha Kumar" userId="f94225b3-263d-47de-91f3-c17c89a7eef3" providerId="ADAL" clId="{424C6F67-D350-4CAC-814F-3ABDC5DBFAC8}" dt="2024-02-15T19:47:45.446" v="87" actId="14100"/>
          <ac:picMkLst>
            <pc:docMk/>
            <pc:sldMk cId="0" sldId="283"/>
            <ac:picMk id="8" creationId="{9601688D-B0F3-2F63-60A3-948FB0598BDF}"/>
          </ac:picMkLst>
        </pc:picChg>
        <pc:picChg chg="del">
          <ac:chgData name="Aastha Kumar" userId="f94225b3-263d-47de-91f3-c17c89a7eef3" providerId="ADAL" clId="{424C6F67-D350-4CAC-814F-3ABDC5DBFAC8}" dt="2024-02-15T19:47:08.268" v="78" actId="478"/>
          <ac:picMkLst>
            <pc:docMk/>
            <pc:sldMk cId="0" sldId="283"/>
            <ac:picMk id="11" creationId="{2CFEF6C6-7275-6BFD-01F5-DDD88D9234A5}"/>
          </ac:picMkLst>
        </pc:picChg>
      </pc:sldChg>
      <pc:sldChg chg="modSp ord">
        <pc:chgData name="Aastha Kumar" userId="f94225b3-263d-47de-91f3-c17c89a7eef3" providerId="ADAL" clId="{424C6F67-D350-4CAC-814F-3ABDC5DBFAC8}" dt="2024-02-15T19:38:53.498" v="77"/>
        <pc:sldMkLst>
          <pc:docMk/>
          <pc:sldMk cId="0" sldId="287"/>
        </pc:sldMkLst>
        <pc:spChg chg="mod">
          <ac:chgData name="Aastha Kumar" userId="f94225b3-263d-47de-91f3-c17c89a7eef3" providerId="ADAL" clId="{424C6F67-D350-4CAC-814F-3ABDC5DBFAC8}" dt="2024-02-15T19:38:09.910" v="73" actId="20577"/>
          <ac:spMkLst>
            <pc:docMk/>
            <pc:sldMk cId="0" sldId="287"/>
            <ac:spMk id="3" creationId="{00000000-0000-0000-0000-000000000000}"/>
          </ac:spMkLst>
        </pc:spChg>
      </pc:sldChg>
      <pc:sldChg chg="addSp mod">
        <pc:chgData name="Aastha Kumar" userId="f94225b3-263d-47de-91f3-c17c89a7eef3" providerId="ADAL" clId="{424C6F67-D350-4CAC-814F-3ABDC5DBFAC8}" dt="2024-02-15T19:32:04.368" v="59" actId="9405"/>
        <pc:sldMkLst>
          <pc:docMk/>
          <pc:sldMk cId="0" sldId="291"/>
        </pc:sldMkLst>
        <pc:inkChg chg="add">
          <ac:chgData name="Aastha Kumar" userId="f94225b3-263d-47de-91f3-c17c89a7eef3" providerId="ADAL" clId="{424C6F67-D350-4CAC-814F-3ABDC5DBFAC8}" dt="2024-02-15T19:32:02.149" v="58" actId="9405"/>
          <ac:inkMkLst>
            <pc:docMk/>
            <pc:sldMk cId="0" sldId="291"/>
            <ac:inkMk id="3" creationId="{182AB23A-8FCF-CF22-776A-8FFA4DA0D20E}"/>
          </ac:inkMkLst>
        </pc:inkChg>
        <pc:inkChg chg="add">
          <ac:chgData name="Aastha Kumar" userId="f94225b3-263d-47de-91f3-c17c89a7eef3" providerId="ADAL" clId="{424C6F67-D350-4CAC-814F-3ABDC5DBFAC8}" dt="2024-02-15T19:32:04.368" v="59" actId="9405"/>
          <ac:inkMkLst>
            <pc:docMk/>
            <pc:sldMk cId="0" sldId="291"/>
            <ac:inkMk id="4" creationId="{B6D3D433-43FF-A0B1-2AA2-3B18E1F93720}"/>
          </ac:inkMkLst>
        </pc:inkChg>
      </pc:sldChg>
      <pc:sldChg chg="modSp mod">
        <pc:chgData name="Aastha Kumar" userId="f94225b3-263d-47de-91f3-c17c89a7eef3" providerId="ADAL" clId="{424C6F67-D350-4CAC-814F-3ABDC5DBFAC8}" dt="2024-02-15T13:48:00.766" v="57" actId="20577"/>
        <pc:sldMkLst>
          <pc:docMk/>
          <pc:sldMk cId="0" sldId="293"/>
        </pc:sldMkLst>
        <pc:spChg chg="mod">
          <ac:chgData name="Aastha Kumar" userId="f94225b3-263d-47de-91f3-c17c89a7eef3" providerId="ADAL" clId="{424C6F67-D350-4CAC-814F-3ABDC5DBFAC8}" dt="2024-02-15T13:48:00.766" v="57" actId="20577"/>
          <ac:spMkLst>
            <pc:docMk/>
            <pc:sldMk cId="0" sldId="293"/>
            <ac:spMk id="5" creationId="{00000000-0000-0000-0000-000000000000}"/>
          </ac:spMkLst>
        </pc:spChg>
      </pc:sldChg>
    </pc:docChg>
  </pc:docChgLst>
  <pc:docChgLst>
    <pc:chgData name="Aastha Kumar" userId="f94225b3-263d-47de-91f3-c17c89a7eef3" providerId="ADAL" clId="{A66863F6-4CE8-4B41-80C8-1C71BADFEEB7}"/>
    <pc:docChg chg="undo redo custSel addSld delSld modSld sldOrd">
      <pc:chgData name="Aastha Kumar" userId="f94225b3-263d-47de-91f3-c17c89a7eef3" providerId="ADAL" clId="{A66863F6-4CE8-4B41-80C8-1C71BADFEEB7}" dt="2024-05-17T16:23:12.839" v="216" actId="47"/>
      <pc:docMkLst>
        <pc:docMk/>
      </pc:docMkLst>
      <pc:sldChg chg="delSp modSp del mod">
        <pc:chgData name="Aastha Kumar" userId="f94225b3-263d-47de-91f3-c17c89a7eef3" providerId="ADAL" clId="{A66863F6-4CE8-4B41-80C8-1C71BADFEEB7}" dt="2024-05-11T19:08:16.660" v="34" actId="47"/>
        <pc:sldMkLst>
          <pc:docMk/>
          <pc:sldMk cId="0" sldId="258"/>
        </pc:sldMkLst>
        <pc:spChg chg="del mod">
          <ac:chgData name="Aastha Kumar" userId="f94225b3-263d-47de-91f3-c17c89a7eef3" providerId="ADAL" clId="{A66863F6-4CE8-4B41-80C8-1C71BADFEEB7}" dt="2024-05-11T19:07:24.569" v="18" actId="21"/>
          <ac:spMkLst>
            <pc:docMk/>
            <pc:sldMk cId="0" sldId="258"/>
            <ac:spMk id="3" creationId="{00000000-0000-0000-0000-000000000000}"/>
          </ac:spMkLst>
        </pc:spChg>
        <pc:spChg chg="del">
          <ac:chgData name="Aastha Kumar" userId="f94225b3-263d-47de-91f3-c17c89a7eef3" providerId="ADAL" clId="{A66863F6-4CE8-4B41-80C8-1C71BADFEEB7}" dt="2024-05-11T19:04:16.187" v="1" actId="478"/>
          <ac:spMkLst>
            <pc:docMk/>
            <pc:sldMk cId="0" sldId="258"/>
            <ac:spMk id="13" creationId="{00000000-0000-0000-0000-000000000000}"/>
          </ac:spMkLst>
        </pc:spChg>
        <pc:picChg chg="del">
          <ac:chgData name="Aastha Kumar" userId="f94225b3-263d-47de-91f3-c17c89a7eef3" providerId="ADAL" clId="{A66863F6-4CE8-4B41-80C8-1C71BADFEEB7}" dt="2024-05-11T19:04:18.081" v="2" actId="478"/>
          <ac:picMkLst>
            <pc:docMk/>
            <pc:sldMk cId="0" sldId="258"/>
            <ac:picMk id="14" creationId="{00000000-0000-0000-0000-000000000000}"/>
          </ac:picMkLst>
        </pc:picChg>
      </pc:sldChg>
      <pc:sldChg chg="modSp add">
        <pc:chgData name="Aastha Kumar" userId="f94225b3-263d-47de-91f3-c17c89a7eef3" providerId="ADAL" clId="{A66863F6-4CE8-4B41-80C8-1C71BADFEEB7}" dt="2024-05-11T19:22:21.671" v="48"/>
        <pc:sldMkLst>
          <pc:docMk/>
          <pc:sldMk cId="0" sldId="259"/>
        </pc:sldMkLst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59"/>
            <ac:spMk id="7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59"/>
            <ac:spMk id="8" creationId="{00000000-0000-0000-0000-000000000000}"/>
          </ac:spMkLst>
        </pc:spChg>
      </pc:sldChg>
      <pc:sldChg chg="modSp add">
        <pc:chgData name="Aastha Kumar" userId="f94225b3-263d-47de-91f3-c17c89a7eef3" providerId="ADAL" clId="{A66863F6-4CE8-4B41-80C8-1C71BADFEEB7}" dt="2024-05-11T19:22:21.671" v="48"/>
        <pc:sldMkLst>
          <pc:docMk/>
          <pc:sldMk cId="0" sldId="261"/>
        </pc:sldMkLst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61"/>
            <ac:spMk id="5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61"/>
            <ac:spMk id="6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22:21.671" v="48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add del mod">
        <pc:chgData name="Aastha Kumar" userId="f94225b3-263d-47de-91f3-c17c89a7eef3" providerId="ADAL" clId="{A66863F6-4CE8-4B41-80C8-1C71BADFEEB7}" dt="2024-05-17T16:23:12.839" v="216" actId="47"/>
        <pc:sldMkLst>
          <pc:docMk/>
          <pc:sldMk cId="0" sldId="262"/>
        </pc:sldMkLst>
        <pc:spChg chg="mod">
          <ac:chgData name="Aastha Kumar" userId="f94225b3-263d-47de-91f3-c17c89a7eef3" providerId="ADAL" clId="{A66863F6-4CE8-4B41-80C8-1C71BADFEEB7}" dt="2024-05-11T19:22:39.936" v="52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22:48.936" v="56" actId="404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Aastha Kumar" userId="f94225b3-263d-47de-91f3-c17c89a7eef3" providerId="ADAL" clId="{A66863F6-4CE8-4B41-80C8-1C71BADFEEB7}" dt="2024-05-11T19:22:33.051" v="50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Aastha Kumar" userId="f94225b3-263d-47de-91f3-c17c89a7eef3" providerId="ADAL" clId="{A66863F6-4CE8-4B41-80C8-1C71BADFEEB7}" dt="2024-05-11T19:22:33.051" v="50" actId="478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Aastha Kumar" userId="f94225b3-263d-47de-91f3-c17c89a7eef3" providerId="ADAL" clId="{A66863F6-4CE8-4B41-80C8-1C71BADFEEB7}" dt="2024-05-11T19:22:33.051" v="50" actId="478"/>
          <ac:spMkLst>
            <pc:docMk/>
            <pc:sldMk cId="0" sldId="262"/>
            <ac:spMk id="7" creationId="{00000000-0000-0000-0000-000000000000}"/>
          </ac:spMkLst>
        </pc:spChg>
        <pc:picChg chg="del">
          <ac:chgData name="Aastha Kumar" userId="f94225b3-263d-47de-91f3-c17c89a7eef3" providerId="ADAL" clId="{A66863F6-4CE8-4B41-80C8-1C71BADFEEB7}" dt="2024-05-11T19:22:35.481" v="51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Aastha Kumar" userId="f94225b3-263d-47de-91f3-c17c89a7eef3" providerId="ADAL" clId="{A66863F6-4CE8-4B41-80C8-1C71BADFEEB7}" dt="2024-05-11T19:23:01.972" v="61" actId="1076"/>
          <ac:picMkLst>
            <pc:docMk/>
            <pc:sldMk cId="0" sldId="262"/>
            <ac:picMk id="8" creationId="{F962E2F6-4DCF-1B87-5BFB-D554A9DB1414}"/>
          </ac:picMkLst>
        </pc:picChg>
      </pc:sldChg>
      <pc:sldChg chg="delSp add del mod">
        <pc:chgData name="Aastha Kumar" userId="f94225b3-263d-47de-91f3-c17c89a7eef3" providerId="ADAL" clId="{A66863F6-4CE8-4B41-80C8-1C71BADFEEB7}" dt="2024-05-11T19:23:03.453" v="62" actId="47"/>
        <pc:sldMkLst>
          <pc:docMk/>
          <pc:sldMk cId="2625677579" sldId="263"/>
        </pc:sldMkLst>
        <pc:picChg chg="del">
          <ac:chgData name="Aastha Kumar" userId="f94225b3-263d-47de-91f3-c17c89a7eef3" providerId="ADAL" clId="{A66863F6-4CE8-4B41-80C8-1C71BADFEEB7}" dt="2024-05-11T19:22:54.307" v="57" actId="21"/>
          <ac:picMkLst>
            <pc:docMk/>
            <pc:sldMk cId="2625677579" sldId="263"/>
            <ac:picMk id="3" creationId="{F962E2F6-4DCF-1B87-5BFB-D554A9DB1414}"/>
          </ac:picMkLst>
        </pc:picChg>
      </pc:sldChg>
      <pc:sldChg chg="modSp mod">
        <pc:chgData name="Aastha Kumar" userId="f94225b3-263d-47de-91f3-c17c89a7eef3" providerId="ADAL" clId="{A66863F6-4CE8-4B41-80C8-1C71BADFEEB7}" dt="2024-05-11T19:05:38.054" v="14" actId="14100"/>
        <pc:sldMkLst>
          <pc:docMk/>
          <pc:sldMk cId="0" sldId="272"/>
        </pc:sldMkLst>
        <pc:spChg chg="mod">
          <ac:chgData name="Aastha Kumar" userId="f94225b3-263d-47de-91f3-c17c89a7eef3" providerId="ADAL" clId="{A66863F6-4CE8-4B41-80C8-1C71BADFEEB7}" dt="2024-05-11T19:05:13.791" v="13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05:38.054" v="14" actId="14100"/>
          <ac:spMkLst>
            <pc:docMk/>
            <pc:sldMk cId="0" sldId="272"/>
            <ac:spMk id="12" creationId="{200AC56C-5F3A-71EB-171B-3EF270E4E73D}"/>
          </ac:spMkLst>
        </pc:spChg>
      </pc:sldChg>
      <pc:sldChg chg="ord">
        <pc:chgData name="Aastha Kumar" userId="f94225b3-263d-47de-91f3-c17c89a7eef3" providerId="ADAL" clId="{A66863F6-4CE8-4B41-80C8-1C71BADFEEB7}" dt="2024-05-16T12:35:20.688" v="213"/>
        <pc:sldMkLst>
          <pc:docMk/>
          <pc:sldMk cId="0" sldId="275"/>
        </pc:sldMkLst>
      </pc:sldChg>
      <pc:sldChg chg="addSp delSp modSp mod">
        <pc:chgData name="Aastha Kumar" userId="f94225b3-263d-47de-91f3-c17c89a7eef3" providerId="ADAL" clId="{A66863F6-4CE8-4B41-80C8-1C71BADFEEB7}" dt="2024-05-12T09:05:28.765" v="210" actId="14100"/>
        <pc:sldMkLst>
          <pc:docMk/>
          <pc:sldMk cId="0" sldId="283"/>
        </pc:sldMkLst>
        <pc:spChg chg="add mod">
          <ac:chgData name="Aastha Kumar" userId="f94225b3-263d-47de-91f3-c17c89a7eef3" providerId="ADAL" clId="{A66863F6-4CE8-4B41-80C8-1C71BADFEEB7}" dt="2024-05-12T09:04:47.836" v="198" actId="404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Aastha Kumar" userId="f94225b3-263d-47de-91f3-c17c89a7eef3" providerId="ADAL" clId="{A66863F6-4CE8-4B41-80C8-1C71BADFEEB7}" dt="2024-05-12T09:05:11.636" v="205" actId="1076"/>
          <ac:spMkLst>
            <pc:docMk/>
            <pc:sldMk cId="0" sldId="283"/>
            <ac:spMk id="6" creationId="{00000000-0000-0000-0000-000000000000}"/>
          </ac:spMkLst>
        </pc:spChg>
        <pc:spChg chg="add mod">
          <ac:chgData name="Aastha Kumar" userId="f94225b3-263d-47de-91f3-c17c89a7eef3" providerId="ADAL" clId="{A66863F6-4CE8-4B41-80C8-1C71BADFEEB7}" dt="2024-05-12T09:05:28.765" v="210" actId="14100"/>
          <ac:spMkLst>
            <pc:docMk/>
            <pc:sldMk cId="0" sldId="283"/>
            <ac:spMk id="11" creationId="{00000000-0000-0000-0000-000000000000}"/>
          </ac:spMkLst>
        </pc:spChg>
        <pc:spChg chg="del mod">
          <ac:chgData name="Aastha Kumar" userId="f94225b3-263d-47de-91f3-c17c89a7eef3" providerId="ADAL" clId="{A66863F6-4CE8-4B41-80C8-1C71BADFEEB7}" dt="2024-05-11T19:13:29.552" v="37" actId="478"/>
          <ac:spMkLst>
            <pc:docMk/>
            <pc:sldMk cId="0" sldId="283"/>
            <ac:spMk id="12" creationId="{65637144-F88E-682E-4157-334AF8087A4D}"/>
          </ac:spMkLst>
        </pc:spChg>
        <pc:picChg chg="mod">
          <ac:chgData name="Aastha Kumar" userId="f94225b3-263d-47de-91f3-c17c89a7eef3" providerId="ADAL" clId="{A66863F6-4CE8-4B41-80C8-1C71BADFEEB7}" dt="2024-05-12T09:03:29.095" v="161" actId="1076"/>
          <ac:picMkLst>
            <pc:docMk/>
            <pc:sldMk cId="0" sldId="283"/>
            <ac:picMk id="8" creationId="{9601688D-B0F3-2F63-60A3-948FB0598BDF}"/>
          </ac:picMkLst>
        </pc:picChg>
      </pc:sldChg>
      <pc:sldChg chg="addSp delSp modSp del mod">
        <pc:chgData name="Aastha Kumar" userId="f94225b3-263d-47de-91f3-c17c89a7eef3" providerId="ADAL" clId="{A66863F6-4CE8-4B41-80C8-1C71BADFEEB7}" dt="2024-05-12T09:05:32.775" v="211" actId="47"/>
        <pc:sldMkLst>
          <pc:docMk/>
          <pc:sldMk cId="0" sldId="287"/>
        </pc:sldMkLst>
        <pc:spChg chg="del mod">
          <ac:chgData name="Aastha Kumar" userId="f94225b3-263d-47de-91f3-c17c89a7eef3" providerId="ADAL" clId="{A66863F6-4CE8-4B41-80C8-1C71BADFEEB7}" dt="2024-05-12T09:04:41.286" v="196" actId="21"/>
          <ac:spMkLst>
            <pc:docMk/>
            <pc:sldMk cId="0" sldId="287"/>
            <ac:spMk id="2" creationId="{00000000-0000-0000-0000-000000000000}"/>
          </ac:spMkLst>
        </pc:spChg>
        <pc:spChg chg="del mod">
          <ac:chgData name="Aastha Kumar" userId="f94225b3-263d-47de-91f3-c17c89a7eef3" providerId="ADAL" clId="{A66863F6-4CE8-4B41-80C8-1C71BADFEEB7}" dt="2024-05-12T09:04:41.286" v="196" actId="21"/>
          <ac:spMkLst>
            <pc:docMk/>
            <pc:sldMk cId="0" sldId="287"/>
            <ac:spMk id="3" creationId="{00000000-0000-0000-0000-000000000000}"/>
          </ac:spMkLst>
        </pc:spChg>
        <pc:spChg chg="add mod">
          <ac:chgData name="Aastha Kumar" userId="f94225b3-263d-47de-91f3-c17c89a7eef3" providerId="ADAL" clId="{A66863F6-4CE8-4B41-80C8-1C71BADFEEB7}" dt="2024-05-12T09:04:41.286" v="196" actId="21"/>
          <ac:spMkLst>
            <pc:docMk/>
            <pc:sldMk cId="0" sldId="287"/>
            <ac:spMk id="5" creationId="{61CFE609-CFE1-CED8-D6FB-834065203D12}"/>
          </ac:spMkLst>
        </pc:spChg>
      </pc:sldChg>
      <pc:sldChg chg="delSp del mod">
        <pc:chgData name="Aastha Kumar" userId="f94225b3-263d-47de-91f3-c17c89a7eef3" providerId="ADAL" clId="{A66863F6-4CE8-4B41-80C8-1C71BADFEEB7}" dt="2024-05-11T19:17:43.761" v="47" actId="47"/>
        <pc:sldMkLst>
          <pc:docMk/>
          <pc:sldMk cId="0" sldId="293"/>
        </pc:sldMkLst>
        <pc:spChg chg="del">
          <ac:chgData name="Aastha Kumar" userId="f94225b3-263d-47de-91f3-c17c89a7eef3" providerId="ADAL" clId="{A66863F6-4CE8-4B41-80C8-1C71BADFEEB7}" dt="2024-05-11T19:17:27.778" v="41" actId="21"/>
          <ac:spMkLst>
            <pc:docMk/>
            <pc:sldMk cId="0" sldId="293"/>
            <ac:spMk id="5" creationId="{00000000-0000-0000-0000-000000000000}"/>
          </ac:spMkLst>
        </pc:spChg>
      </pc:sldChg>
      <pc:sldChg chg="addSp modSp mod">
        <pc:chgData name="Aastha Kumar" userId="f94225b3-263d-47de-91f3-c17c89a7eef3" providerId="ADAL" clId="{A66863F6-4CE8-4B41-80C8-1C71BADFEEB7}" dt="2024-05-16T12:35:49.357" v="215" actId="9405"/>
        <pc:sldMkLst>
          <pc:docMk/>
          <pc:sldMk cId="507508575" sldId="506"/>
        </pc:sldMkLst>
        <pc:spChg chg="add mod">
          <ac:chgData name="Aastha Kumar" userId="f94225b3-263d-47de-91f3-c17c89a7eef3" providerId="ADAL" clId="{A66863F6-4CE8-4B41-80C8-1C71BADFEEB7}" dt="2024-05-11T19:08:03.590" v="29" actId="1076"/>
          <ac:spMkLst>
            <pc:docMk/>
            <pc:sldMk cId="507508575" sldId="506"/>
            <ac:spMk id="2" creationId="{00000000-0000-0000-0000-000000000000}"/>
          </ac:spMkLst>
        </pc:spChg>
        <pc:spChg chg="mod">
          <ac:chgData name="Aastha Kumar" userId="f94225b3-263d-47de-91f3-c17c89a7eef3" providerId="ADAL" clId="{A66863F6-4CE8-4B41-80C8-1C71BADFEEB7}" dt="2024-05-11T19:07:49.859" v="25" actId="1076"/>
          <ac:spMkLst>
            <pc:docMk/>
            <pc:sldMk cId="507508575" sldId="506"/>
            <ac:spMk id="4" creationId="{3E4DC563-EC28-AE91-30FC-113F6E4666DC}"/>
          </ac:spMkLst>
        </pc:spChg>
        <pc:spChg chg="mod">
          <ac:chgData name="Aastha Kumar" userId="f94225b3-263d-47de-91f3-c17c89a7eef3" providerId="ADAL" clId="{A66863F6-4CE8-4B41-80C8-1C71BADFEEB7}" dt="2024-05-11T19:08:12.454" v="33" actId="1076"/>
          <ac:spMkLst>
            <pc:docMk/>
            <pc:sldMk cId="507508575" sldId="506"/>
            <ac:spMk id="6" creationId="{C4ABC1B0-FC85-D0FA-E917-11E1BF6259CB}"/>
          </ac:spMkLst>
        </pc:spChg>
        <pc:picChg chg="mod modCrop">
          <ac:chgData name="Aastha Kumar" userId="f94225b3-263d-47de-91f3-c17c89a7eef3" providerId="ADAL" clId="{A66863F6-4CE8-4B41-80C8-1C71BADFEEB7}" dt="2024-05-16T12:35:39.441" v="214" actId="732"/>
          <ac:picMkLst>
            <pc:docMk/>
            <pc:sldMk cId="507508575" sldId="506"/>
            <ac:picMk id="3" creationId="{AC64CCB6-13B5-B4A0-5774-2615C4CE8391}"/>
          </ac:picMkLst>
        </pc:picChg>
        <pc:inkChg chg="add">
          <ac:chgData name="Aastha Kumar" userId="f94225b3-263d-47de-91f3-c17c89a7eef3" providerId="ADAL" clId="{A66863F6-4CE8-4B41-80C8-1C71BADFEEB7}" dt="2024-05-16T12:35:49.357" v="215" actId="9405"/>
          <ac:inkMkLst>
            <pc:docMk/>
            <pc:sldMk cId="507508575" sldId="506"/>
            <ac:inkMk id="7" creationId="{DF8EF3CE-0D32-7895-D0FB-990A578428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2:35:4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2124 253 24575,'0'-1'0,"0"0"0,0-1 0,-1 1 0,1 0 0,-1 0 0,1-1 0,-1 1 0,1 0 0,-1 0 0,0 0 0,0-1 0,1 1 0,-1 0 0,0 0 0,0 0 0,0 1 0,0-1 0,0 0 0,-2-1 0,-26-14 0,24 13 0,-25-10 0,-1 1 0,-51-14 0,-70-7 0,126 28 0,-156-26 0,-290-12 0,-188 39 0,638 4 0,0 1 0,1 1 0,-1 1 0,1 1 0,-43 13 0,53-12 0,0 0 0,1 0 0,-1 1 0,1 0 0,0 1 0,1 0 0,-1 0 0,1 1 0,1 0 0,0 1 0,0 0 0,-10 15 0,1 5 0,1 1 0,-20 54 0,22-45 0,2 2 0,1-1 0,2 2 0,-7 82 0,12 173 0,6-191 0,1-56 0,2-1 0,14 60 0,-14-78 0,1-8 0,0 1 0,2-2 0,0 1 0,1-1 0,2 0 0,18 29 0,91 114 0,-62-90 0,-13-18 0,2-1 0,70 62 0,-100-104 0,0-1 0,1 0 0,1-2 0,22 12 0,83 30 0,-40-22 0,2-4 0,1-4 0,1-4 0,1-3 0,178 8 0,-219-23 0,228-5 0,-257 2 0,0-1 0,1-1 0,-1-1 0,-1-1 0,1-1 0,-1 0 0,0-1 0,27-17 0,5-8 0,67-58 0,-26 18 0,-6 18 0,10-8 0,-84 54 0,0 0 0,-1-1 0,0 0 0,-1 0 0,0-1 0,9-16 0,-7 6 0,0 0 0,-2-2 0,0 1 0,-2-1 0,0 0 0,-1 0 0,4-46 0,-3-173 0,-8 203 0,1-42 0,-5-121 0,3 187 0,0-1 0,-1 1 0,-1 0 0,-1 1 0,0-1 0,-10-19 0,-50-76 0,2 8 0,60 95 0,-19-36 0,-2 0 0,-1 2 0,-31-38 0,-40-55 0,-2-3 0,91 129 0,-1 0 0,1 0 0,-1 1 0,0 0 0,-1 0 0,0 1 0,0 1 0,0-1 0,0 1 0,-1 1 0,0 0 0,0 0 0,0 1 0,-1 0 0,1 0 0,-1 2 0,-20-2 0,-279 3 0,169 3 0,56-4 0,37 0 0,0 1 0,-73 11 0,101-6 0,1 0 0,1 1 0,-1 1 0,1 1 0,0 1 0,1 0 0,0 1 0,-20 16 0,-15 16 0,-51 51 0,72-63 0,12-12 0,1 1 0,1 1 0,-25 38 0,26-35 0,-36 39 0,34-43 0,1 2 0,-20 29 0,24-26 0,1 1 0,0 0 0,2 0 0,1 1 0,1 1 0,-6 33 0,7-10 0,1 1 0,2 73 0,8 429 0,-5-536 0,1 1 0,1 0 0,1 0 0,0-1 0,2 1 0,0-1 0,0 0 0,2 0 0,0 0 0,1-1 0,15 26 0,15 16 0,35 52 0,-59-92 0,1 0 0,1-2 0,29 27 0,-27-31 0,1-2 0,-1 0 0,1-1 0,1 0 0,0-2 0,27 8 0,7 3 0,-3-1 0,97 16 0,-99-23 0,13 0 0,114 6 0,64-16 0,-127-2 0,-17 2 0,113-3 0,-194 2 0,-2 0 0,1-2 0,0 0 0,0 0 0,-1-1 0,1 0 0,-1-1 0,0-1 0,-1 0 0,18-12 0,-5 0 0,-2 0 0,0-2 0,33-37 0,85-90 0,48-57 0,-160 170 0,-2-2 0,-1 0 0,-2-2 0,23-51 0,-33 58 0,0 0 0,-3 0 0,0-1 0,-2 0 0,-2-1 0,0 1 0,0-46 0,-12-247 0,5 312 0,0 0 0,-2 0 0,0 0 0,0 0 0,-1 1 0,-1-1 0,0 1 0,0 0 0,-2 0 0,1 1 0,-1 0 0,-1 0 0,0 1 0,-10-11 0,2 4 0,-75-76 0,76 80 0,-1 0 0,0 2 0,0 0 0,-29-15 0,4 7 0,-100-53 0,105 52 0,-2 1 0,1 1 0,-52-15 0,22 14 0,-79-14 0,70 24 0,0 3 0,-122 6 0,100 2 0,62-2 0,0 1 0,0 2 0,0 2 0,1 1 0,-59 18 0,81-18 0,1 0 0,-1 1 0,1 1 0,1-1 0,-1 2 0,1 0 0,1 0 0,0 1 0,-17 20 0,-59 52 0,67-67 0,2 1 0,-1 1 0,2 0 0,0 1 0,1 1 0,-14 22 0,-77 144 0,0-1 0,92-156 0,1 2 0,2-1 0,1 1 0,1 1 0,-7 44 0,-1-4 0,10-46 0,1 1 0,-3 25 0,5 240 126,6-170-1617,-2-85-5335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8:06:09.88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2411 1407 24575,'-14'0'0,"-21"0"0,-62-7 0,84 5 0,1-1 0,2 1 0,-2-2 0,0-1 0,2 2 0,-2-3 0,2 1 0,-1 0 0,-11-11 0,-655-522 0,632 502 0,13 12 0,0-3 0,2-1 0,-53-61 0,79 83 0,1 1 0,-2-1 0,2 2 0,-2-1 0,0 0 0,0 2 0,1-2 0,-2 2 0,1-1 0,-1 1 0,1-1 0,0 1 0,-2 0 0,1 1 0,0 0 0,0 0 0,-10-2 0,-46-7 0,-103-4 0,-64 13 0,220 2 0,-9-1 0,-1-1 0,2 0 0,-1-1 0,1-2 0,-1 0 0,2-1 0,-2-1 0,2 0 0,0-1 0,0 0 0,0-1 0,-24-21 0,38 29 0,-1 0 0,1-1 0,1 0 0,-1 0 0,-1 1 0,1-1 0,1-1 0,-2 1 0,2 0 0,0-1 0,0 1 0,-1 0 0,0-1 0,1 1 0,1 0 0,-1-2 0,0 2 0,1-1 0,-1 0 0,1 1 0,0-1 0,0 0 0,0 0 0,0 1 0,0-2 0,0 2 0,0-1 0,1 0 0,0 1 0,-1 0 0,1-2 0,0 2 0,1-1 0,-1 1 0,0 0 0,2-4 0,7-6 0,-1 2 0,1-1 0,-1 1 0,1-1 0,21-12 0,76-58 0,59-48 0,-143 105 0,-22 24 0,-1 0 0,0 0 0,0-1 0,0 1 0,1 0 0,-1 0 0,0-1 0,0 1 0,0 0 0,0 0 0,0-2 0,0 2 0,0 0 0,1 0 0,-1-1 0,0 1 0,0 0 0,0 0 0,0-1 0,0 1 0,0 0 0,0-1 0,0 1 0,0 0 0,0 0 0,0-1 0,-1 1 0,1 0 0,0 0 0,0-1 0,0 1 0,0 0 0,0 0 0,0-2 0,-1 2 0,1 0 0,0 0 0,0 0 0,0-1 0,-1 1 0,1 0 0,0 0 0,0 0 0,-2 0 0,2-1 0,0 1 0,0 0 0,-1 0 0,1 0 0,0 0 0,0 0 0,-1 0 0,1 0 0,0 0 0,-1 0 0,-21 2 0,-144 47 0,38-9 0,24-12 0,-212 60 0,280-75 0,35-13 0,1 0 0,0 0 0,0 0 0,-1 0 0,1 0 0,0 0 0,-1 0 0,1 0 0,0 1 0,0-1 0,-1 0 0,1 0 0,0 0 0,0 0 0,-2 0 0,2 1 0,0-1 0,0 0 0,0 0 0,-1 0 0,1 1 0,0-1 0,0 0 0,0 0 0,0 2 0,0-2 0,-1 0 0,1 0 0,0 1 0,0-1 0,0 0 0,0 1 0,0-1 0,0 1 0,12 3 0,22-1 0,83-6 0,-74 0 0,0 2 0,78 9 0,-111-5 0,1-1 0,-1 1 0,1 1 0,-1-1 0,0 2 0,0 0 0,-1 1 0,1-1 0,-1 1 0,-1 0 0,0 1 0,11 11 0,6 7 0,-3 4 0,29 42 0,6 7 0,-40-57 0,31 40 0,-44-55 0,-1 0 0,1-2 0,-2 2 0,1 1 0,0-1 0,-1 0 0,-1 0 0,4 11 0,-5-15 0,0-1 0,0 0 0,0 0 0,0 0 0,0 0 0,0 1 0,0-1 0,0 0 0,0 0 0,0 0 0,0 0 0,-1 1 0,1-1 0,0 0 0,-1 0 0,1 0 0,-2 0 0,2 1 0,-1-1 0,1-1 0,-1 1 0,0 0 0,1 0 0,-1-1 0,-2 3 0,1-2 0,1-1 0,-1 1 0,0-1 0,0 1 0,1-1 0,-1 0 0,-1 0 0,2 0 0,-1 0 0,-1 0 0,2 0 0,-1 0 0,0 0 0,-2-1 0,-4-1 0,0-1 0,-1 1 0,1-2 0,0 1 0,-13-9 0,-27-24 0,2-3 0,-53-55 0,73 68 0,-18-20 0,24 24 0,-1 0 0,-27-20 0,38 34 0,-2-1 0,2 0 0,0 0 0,1-2 0,-11-13 0,19 22 0,1 1 0,-2 0 0,2 0 0,-1 0 0,1 0 0,0-1 0,-1 1 0,1 0 0,0-1 0,0 1 0,0-1 0,0 1 0,0 0 0,0 0 0,0 0 0,0-2 0,0 2 0,1 0 0,-1 0 0,0 0 0,1-3 0,2 2 0,-2-2 0,1 1 0,1 1 0,-1-1 0,0 0 0,1 0 0,-1 1 0,4-3 0,5-4 0,2 1 0,25-13 0,-36 20 0,46-23 0,2 4 0,1 2 0,58-15 0,159-22 0,-236 49 0,-12 3 0,-11 0 0,0 2 0,1-1 0,-1 2 0,16-1 0,-25 1 0,1 0 0,-1 0 0,0 0 0,1 0 0,-1 0 0,0 0 0,0 0 0,1 0 0,-1 0 0,0 0 0,0 0 0,1 1 0,-1-1 0,0 0 0,0 0 0,2 0 0,-2 0 0,0 0 0,0 1 0,0-1 0,1 0 0,-1 0 0,0 0 0,0 1 0,0-1 0,0 0 0,1 0 0,-1 0 0,0 1 0,0-1 0,0 0 0,0 0 0,0 1 0,0-1 0,0 2 0,-5 9 0,-16 11 0,-24 16 0,-3-2 0,-1-3 0,-102 51 0,98-56 0,-3 7-1365,36-22-5461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8:06:11.25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2 24575,'92'-1'0,"110"3"0,-169 1 0,1 0 0,-1 3 0,62 17 0,-86-19 0,1-1 0,-1 1 0,-1 1 0,1-1 0,0 2 0,-1 0 0,0 0 0,-1 0 0,12 11 0,-3 3 0,0 0 0,17 30 0,-6-9 0,-12-21 0,26 27 0,5 4 0,-17-17 0,1-2 0,62 48 0,1 4 0,-62-58 0,0 0 0,49 30 0,-44-34 0,-2 3 0,31 30 0,-52-46 68,0 2-1,0-3 0,0 0 0,23 12 1,-23-14-311,-1 0-1,-1 1 1,1 0 0,-1 0 0,0 1 0,17 18 0,-12-7-6583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7T16:57:5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1567 278 24575,'37'6'0,"-14"-1"0,0-2 0,29 1 0,-34-5 0,-24-3 0,-31-4 0,29 7 0,3 0 0,0 0 0,1-1 0,-1 0 0,0 1 0,1-1 0,-1-1 0,1 1 0,-1-1 0,1 0 0,0 0 0,0 0 0,1 0 0,-1-1 0,0 1 0,-5-9 0,5 5 0,0 0 0,0-1 0,1 0 0,0 1 0,0-1 0,0 0 0,1 0 0,-2-17 0,3 10 0,-1 3 0,1 1 0,-1-1 0,-6-17 0,7 25 0,-1 1 0,1 0 0,-1-1 0,0 1 0,0 0 0,0 0 0,-1 0 0,1 0 0,-1 0 0,1 1 0,-1-1 0,0 1 0,0 0 0,0-1 0,-6-2 0,1 2 0,-2-1 0,1 1 0,0 0 0,-1 1 0,1 0 0,-1 1 0,-13-1 0,-73 4 0,57 0 0,-607 4 0,502-6 0,115 1 0,1 2 0,-1 1 0,1 1 0,0 1 0,1 1 0,-1 2 0,2 1 0,-1 1 0,-37 21 0,47-22 0,0 1 0,1 1 0,0 0 0,1 1 0,0 1 0,1 1 0,-18 23 0,26-29 0,1 0 0,1 0 0,0 1 0,0 0 0,1-1 0,0 1 0,0 0 0,1 0 0,-1 16 0,1 13 0,3 46 0,1-45 0,-2-22 0,0 3 0,1 0 0,1 0 0,4 22 0,-4-37 0,0 0 0,0 1 0,0-1 0,0 0 0,1-1 0,0 1 0,1 0 0,-1-1 0,1 0 0,0 1 0,0-2 0,0 1 0,1 0 0,6 4 0,9 4 0,-1 0 0,2-2 0,0 0 0,0-2 0,1 0 0,0-1 0,0-2 0,1 0 0,0-1 0,25 1 0,32 1 0,128-7 0,-102-3 0,-70 3 0,14 1 0,1-3 0,76-12 0,-113 11 0,1 0 0,-1-1 0,0-1 0,0 0 0,-1-1 0,1 0 0,-1-1 0,-1 0 0,1-1 0,-1-1 0,0 0 0,-1-1 0,13-14 0,8-16 0,-1-2 0,-3-1 0,-2-1 0,-1-1 0,24-64 0,-30 68 289,9-26-1943,-19 37-5172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7T16:57:5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0 24575,'-310'0'0,"297"1"0,0-1 0,0 1 0,0 1 0,1 0 0,-1 1 0,1 1 0,-1 0 0,1 0 0,0 1 0,1 1 0,-1 0 0,1 0 0,0 1 0,1 1 0,-13 11 0,4-4 0,-11 9 0,-49 51 0,71-66 0,1 1 0,0-1 0,0 1 0,1 0 0,0 1 0,1-1 0,0 1 0,0 0 0,1 1 0,-3 15 0,-10 54 0,6-34 0,-7 71 0,14 141 0,5-190 0,-1-59 0,0-1 0,1 1 0,0 0 0,1 0 0,4 14 0,-4-19 0,0 0 0,0-1 0,0 1 0,1 0 0,0-1 0,0 0 0,0 0 0,0 0 0,1 0 0,0-1 0,-1 1 0,8 4 0,0-1 0,0-1 0,0 0 0,1-1 0,0 0 0,0-1 0,0 0 0,1-1 0,-1 0 0,24 1 0,12-1 0,62-5 0,-61 1 0,376-3 0,-359 5 0,-50-2 0,0 1 0,0-2 0,0 0 0,0-1 0,-1-1 0,1 0 0,-1-1 0,0-1 0,0 0 0,0-1 0,-1-1 0,0 0 0,20-16 0,131-114 0,-151 126 0,0 0 0,0-2 0,-2 0 0,0 0 0,15-23 0,-20 26 0,-1 0 0,-1-1 0,0 0 0,0 1 0,-1-1 0,0-1 0,-1 1 0,2-25 0,-4-152 0,-3 114 0,2 62 0,-1-1 0,-1 1 0,0-1 0,0 1 0,-2 0 0,1 0 0,-2 0 0,0 0 0,0 1 0,-10-17 0,10 21 0,-1 0 0,0 0 0,0 1 0,-1 0 0,0 0 0,0 1 0,0 0 0,-1 0 0,0 0 0,0 1 0,0 1 0,-1-1 0,0 1 0,0 1 0,-13-4 0,-1 1 0,0 2 0,-1 0 0,-39 1 0,-74 7 0,43 0 0,50 0 0,0 1 0,1 2 0,-47 13 0,54-8-1365,8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7T16:58:0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98 24575,'0'-4'0,"0"1"0,0 0 0,0 0 0,0 0 0,-1 0 0,0 0 0,1 0 0,-1 0 0,0 0 0,0 1 0,-1-1 0,1 0 0,0 0 0,-1 1 0,0-1 0,1 1 0,-1-1 0,0 1 0,-1 0 0,1 0 0,0 0 0,0 0 0,-1 0 0,1 0 0,-1 1 0,0-1 0,0 1 0,1 0 0,-1 0 0,-5-2 0,-15-2 0,-1 0 0,0 1 0,0 1 0,0 1 0,-45 3 0,46 0 0,9-1 0,0 0 0,0 2 0,0 0 0,-23 6 0,31-6 0,0 0 0,0 0 0,0 1 0,0 0 0,1 0 0,-1 1 0,1 0 0,0 0 0,0 0 0,0 0 0,0 1 0,-5 6 0,0 3 0,1 0 0,1 1 0,0-1 0,-11 32 0,-15 68 0,19-57 0,-10 40 0,-11 36 0,26-97 0,2-1 0,-4 38 0,-5 22 0,10-59 0,0 0 0,-2 73 0,9-89 0,1 0 0,1-1 0,0 1 0,2-1 0,0 1 0,1-1 0,10 21 0,-3-6 0,-5-16 0,0 0 0,14 26 0,-18-40 0,0 1 0,1 0 0,-1-1 0,1 0 0,0 0 0,0 0 0,0 0 0,0 0 0,1-1 0,0 0 0,-1 0 0,1 0 0,6 2 0,1-1 0,1 0 0,-1-1 0,1-1 0,-1 0 0,25 1 0,67-7 0,-50 0 0,74 3 0,58-3 0,-172 3 0,0-1 0,-1-1 0,1 0 0,0-1 0,-1 0 0,0-1 0,0-1 0,0 0 0,0-1 0,-1 0 0,0 0 0,-1-2 0,0 1 0,0-1 0,13-15 0,7-11 0,52-63 0,-74 85 0,0 0 0,-1-1 0,-1 0 0,0-1 0,-1 1 0,5-21 0,-5 8 0,-1-1 0,-1 0 0,1-38 0,-9-88 0,1 54 0,3-345 0,0 434 0,0 0 0,-1 0 0,0 1 0,-5-19 0,5 26 0,0 0 0,0-1 0,0 1 0,-1 0 0,0 0 0,1 0 0,-1 0 0,0 1 0,-1-1 0,1 0 0,0 1 0,-1-1 0,1 1 0,-1 0 0,0 0 0,0 0 0,0 0 0,-6-2 0,0 0-227,0 2-1,-1-1 1,1 1-1,-1 1 1,-16-2-1,-11 2-6598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7T16:58:0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51 24575,'0'-2'0,"-1"0"0,1 1 0,-1-1 0,1 1 0,-1-1 0,0 1 0,1-1 0,-1 1 0,0 0 0,0-1 0,0 1 0,0 0 0,0 0 0,0 0 0,-1-1 0,1 1 0,0 0 0,0 1 0,-1-1 0,1 0 0,-1 0 0,1 1 0,-1-1 0,1 0 0,-1 1 0,-2-1 0,-8-2 0,1 0 0,-18-1 0,24 4 0,-45-6 0,-57 2 0,84 5 0,0 0 0,0 2 0,1 0 0,-42 12 0,54-11 0,1 1 0,0-1 0,0 2 0,1-1 0,-1 1 0,1 0 0,0 1 0,1 0 0,0 0 0,-8 10 0,-9 13 0,-25 44 0,49-73 0,-17 29 0,2 1 0,-16 45 0,5-10 0,15-39 0,2 0 0,1 1 0,1 0 0,1 1 0,-3 39 0,6 144 0,3-182 0,1-13 0,1 0 0,0 0 0,1 0 0,1-1 0,1 1 0,0-1 0,11 22 0,8 9 0,31 46 0,-9-17 0,-42-70 0,0 0 0,1 0 0,0 0 0,0 0 0,0-1 0,1 0 0,0 0 0,0-1 0,0 0 0,1 0 0,-1 0 0,1-1 0,10 4 0,10 3 0,0-2 0,34 6 0,-54-12 0,31 4 0,0-1 0,46 0 0,80-7 0,-56 0 0,324 2 0,-412 0 0,0-1 0,-1-1 0,1 0 0,0-2 0,21-6 0,-31 7 0,1-1 0,-1-1 0,0 0 0,0 0 0,0-1 0,-1 0 0,1-1 0,-2 0 0,1 0 0,10-13 0,11-17 0,-2-1 0,-2-1 0,-2-1 0,-1-1 0,21-55 0,-38 79 0,0-1 0,-1 0 0,0-1 0,-2 1 0,3-37 0,-8-97 0,-1 75 0,4 34 0,-1 19 0,0 0 0,-6-44 0,5 62 0,-1-1 0,0 1 0,0 0 0,0-1 0,0 1 0,-1 0 0,0 0 0,-1 1 0,1-1 0,-1 0 0,0 1 0,0 0 0,-1 0 0,-9-8 0,-8-2 0,-1 1 0,0 2 0,-1 0 0,-30-11 0,-151-48 0,54 12 0,125 50 0,-1 1 0,-1 1 0,-49-5 0,-5-1 0,-7-3-1365,50 11-5461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7T16:58:1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24575,'1'0'0,"1"1"0,-1-1 0,1 0 0,-1 1 0,0-1 0,1 1 0,-1 0 0,0-1 0,0 1 0,1 0 0,-1 0 0,0 0 0,0 0 0,0 0 0,0 0 0,0 0 0,0 0 0,0 0 0,0 0 0,0 1 0,-1-1 0,1 0 0,-1 1 0,1-1 0,0 0 0,-1 3 0,12 45 0,-10-34 0,16 81 0,8 130 0,-3 49 0,1 48 0,-23-186 0,1 45 0,4-133 0,2 0 0,19 65 0,8 47 0,-26-60 0,-6 163 0,-4-191 0,3-42 0,1 0 0,2-1 0,1 1 0,2-1 0,15 41 0,-8-25 0,-13-39 0,0 0 0,0 0 0,0 1 0,-1-1 0,0 0 0,0 1 0,-1-1 0,-1 11 0,1-17 0,0 0 0,0 0 0,0 0 0,-1 0 0,1 0 0,0 0 0,-1 0 0,1 0 0,-1 0 0,1-1 0,-1 1 0,1 0 0,-1 0 0,0 0 0,1-1 0,-1 1 0,0 0 0,0-1 0,1 1 0,-1 0 0,0-1 0,0 1 0,0-1 0,0 1 0,-1-1 0,0 1 0,0-1 0,0 0 0,0 0 0,0 0 0,0 0 0,0-1 0,0 1 0,0 0 0,0-1 0,0 0 0,0 1 0,-2-2 0,-8-4 0,1 0 0,0-1 0,-13-11 0,17 12 0,-100-80 0,94 73 0,1 0 0,0 0 0,1-1 0,1-1 0,-16-27 0,0-15 0,19 40 0,0 1 0,-1 0 0,0 0 0,-2 1 0,1 0 0,-19-21 0,0 7 0,19 18 0,-1 1 0,1 0 0,-2 0 0,1 1 0,-1 1 0,-14-9 0,24 17 0,0-1 0,1 1 0,-1-1 0,0 1 0,0-1 0,0 1 0,0 0 0,0-1 0,0 1 0,0 0 0,0 0 0,0 0 0,0 0 0,0 0 0,0 0 0,0 0 0,0 0 0,0 0 0,0 0 0,0 1 0,-2 0 0,3-1 0,-1 1 0,1-1 0,-1 1 0,1 0 0,-1-1 0,1 1 0,-1 0 0,1-1 0,0 1 0,-1 0 0,1 0 0,0 0 0,0-1 0,-1 1 0,1 0 0,0 0 0,0 0 0,0-1 0,0 1 0,0 1 0,1 3 0,-1 0 0,1 0 0,0-1 0,1 1 0,-1-1 0,1 1 0,0-1 0,3 6 0,24 34 0,3-2 0,2-1 0,1-1 0,2-2 0,57 45 0,-40-42 0,-40-32 0,-1 1 0,0 0 0,0 1 0,-1 0 0,0 1 0,19 26 0,-7 8 0,-20-36 0,1 0 0,0 0 0,1-1 0,0 1 0,0-1 0,15 15 0,-19-22 0,0 0 0,0-1 0,1 1 0,-1-1 0,1 1 0,-1-1 0,1 0 0,0 0 0,-1 0 0,1 0 0,0 0 0,0-1 0,0 1 0,-1-1 0,1 0 0,0 0 0,4 0 0,-3-1 0,1 0 0,0 0 0,0-1 0,-1 1 0,1-1 0,-1 0 0,1 0 0,-1-1 0,6-3 0,0-2 0,1-1 0,-2 0 0,1-1 0,-1 0 0,-1 0 0,12-18 0,-10 9 0,-1 0 0,0 0 0,-2-1 0,8-31 0,5-13 0,64-135 0,-59 144 0,-24 52 0,0-1 0,1 1 0,-1-1 0,-1 1 0,1 0 0,0-1 0,0-5 0,-1 9 0,0-1 0,0 1 0,-1-1 0,1 1 0,0-1 0,0 0 0,0 1 0,0-1 0,0 1 0,0-1 0,-1 1 0,1-1 0,0 1 0,-1-1 0,1 1 0,0-1 0,-1 1 0,1-1 0,0 1 0,-1 0 0,1-1 0,-1 1 0,1-1 0,-1 1 0,1 0 0,-1 0 0,1-1 0,-1 1 0,1 0 0,-1 0 0,1-1 0,-1 1 0,1 0 0,-1 0 0,0 0 0,1 0 0,-1 0 0,1 0 0,-1 0 0,1 0 0,-1 0 0,0 0 0,1 0 0,-1 1 0,1-1 0,-1 0 0,1 0 0,-1 1 0,0-1 0,-3 2 0,1-1 0,0 1 0,-1 0 0,1 0 0,0 0 0,0 1 0,0-1 0,0 1 0,1-1 0,-1 1 0,1 0 0,0 0 0,-3 3 0,-26 50 0,19-32 0,-16 23 0,10-16 0,0 1 0,2 0 0,-22 63 0,25-53-1365,0-4-5461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5T19:32:02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1 289,'21'1,"0"0,26 7,-2 0,915 81,-6-67,-949-22,39 1,-44-1,0 0,0 0,0 0,0 1,0-1,-1 0,1 0,0 0,0 0,0 0,0 0,0 0,0 0,0 0,0 0,0 1,0-1,0 0,0 0,0 0,0 0,0 0,0 0,0 0,0 0,0 1,0-1,0 0,0 0,0 0,0 0,0 0,0 0,0 0,0 0,0 1,1-1,-1 0,0 0,0 0,0 0,0 0,0 0,0 0,0 0,0 0,0 0,0 0,1 0,-1 0,0 0,0 0,0 0,0 0,0 0,0 0,0 0,0 0,1 0,-1 0,0 0,0 0,0 0,0 0,0 0,0 0,-21 8,-30 4,-81 7,101-15,-1230 106,1214-106,28-2,0 0,0-2,0 0,-1-1,-34-6,42 0,15-2,20-9,-22 18,29-17,0 2,52-18,-57 23,389-140,14 30,-359 107,91-6,70 9,-205 10,400-27,-390 25,595-85,-494 53,-108 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5T19:32:04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1 544,'52'-2,"0"-3,59-12,-60 9,158-29,68-17,82-15,585-77,2 38,-627 69,-27-5,-269 40,-1 0,0 1,38 1,-98 1,0 1,-70 11,49-4,-321 40,-201 19,-112-31,-9-33,645-4,23 0,0 2,1 1,-1 1,-65 14,67-7,-103 34,133-43,0 1,1 0,-1 0,0 0,1 0,-1 0,1 0,-1 0,1 0,-1 1,-1 1,3-2,0 0,0-1,0 1,-1-1,1 1,0-1,0 1,0 0,1-1,-1 1,0-1,0 1,0-1,0 1,0-1,1 1,-1 0,0-1,0 1,1-1,-1 0,0 1,1-1,-1 1,1-1,-1 1,1-1,-1 0,1 1,-1-1,1 0,-1 0,1 1,-1-1,1 0,-1 0,1 0,-1 0,2 1,10 3,1 0,-1-1,1 0,0-1,0 0,0-1,22-1,5 1,872 8,-648-11,356-15,545-8,-1161 25,7 0,1 1,-1 0,1 0,14 4,-2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8:06:05.77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24575,'-1'44'0,"2"1"0,2-1 0,1 1 0,20 79 0,-7-66 0,10 28 0,24 139 0,-41-162 0,-2-19 0,-2 0 0,-1-1 0,-4 84 0,-2-123 0,1 0 0,-2-1 0,2 2 0,-1-1 0,0-1 0,-1 1 0,1-1 0,-1 1 0,0-1 0,0 1 0,-1-1 0,2 1 0,-7 4 0,1-1 0,0-1 0,-1-1 0,-16 11 0,-17 13 0,40-28 0,0 0 0,0 0 0,0 1 0,0 0 0,-1-1 0,1 0 0,1 0 0,-1 2 0,0-2 0,1 0 0,-1 1 0,1 0 0,0 0 0,-1-1 0,1 1 0,0 0 0,0 0 0,0-1 0,0 2 0,0-2 0,0 1 0,0-1 0,1 2 0,-1-2 0,0 0 0,1 1 0,-1-1 0,1 2 0,1 0 0,3 7 0,1-2 0,0 1 0,13 14 0,-14-15 0,25 28 0,30 49 0,-49-67 0,-1 0 0,-1 1 0,-1 0 0,0 1 0,6 28 0,-5 1 0,0 1 0,1 81 0,-13 105 0,-1-102 0,4 292 0,0-417 0,0-2 0,0 1 0,1-1 0,0 1 0,1-1 0,-1 0 0,1 1 0,4 7 0,-5-11 0,1-1 0,0 0 0,0 0 0,0 0 0,1 0 0,-1-1 0,1 1 0,0-1 0,-1 0 0,2 1 0,-2-2 0,2 1 0,-1 1 0,-1-2 0,2 0 0,-1 0 0,1 0 0,-1 0 0,8 2 0,5 0-136,1 0-1,-1-2 1,0 0-1,1-1 1,-1 0-1,1-1 1,-1-2-1,0 1 0,24-8 1,-15 1-6690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E087-2E10-B11A-069E-AA9526DB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167" y="1750055"/>
            <a:ext cx="10693004" cy="372288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9ED82-225E-D71F-8E1E-D42B0FEFD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167" y="5616511"/>
            <a:ext cx="10693004" cy="2581762"/>
          </a:xfrm>
        </p:spPr>
        <p:txBody>
          <a:bodyPr/>
          <a:lstStyle>
            <a:lvl1pPr marL="0" indent="0" algn="ctr">
              <a:buNone/>
              <a:defRPr sz="2807"/>
            </a:lvl1pPr>
            <a:lvl2pPr marL="534650" indent="0" algn="ctr">
              <a:buNone/>
              <a:defRPr sz="2339"/>
            </a:lvl2pPr>
            <a:lvl3pPr marL="1069299" indent="0" algn="ctr">
              <a:buNone/>
              <a:defRPr sz="2105"/>
            </a:lvl3pPr>
            <a:lvl4pPr marL="1603949" indent="0" algn="ctr">
              <a:buNone/>
              <a:defRPr sz="1871"/>
            </a:lvl4pPr>
            <a:lvl5pPr marL="2138599" indent="0" algn="ctr">
              <a:buNone/>
              <a:defRPr sz="1871"/>
            </a:lvl5pPr>
            <a:lvl6pPr marL="2673248" indent="0" algn="ctr">
              <a:buNone/>
              <a:defRPr sz="1871"/>
            </a:lvl6pPr>
            <a:lvl7pPr marL="3207898" indent="0" algn="ctr">
              <a:buNone/>
              <a:defRPr sz="1871"/>
            </a:lvl7pPr>
            <a:lvl8pPr marL="3742548" indent="0" algn="ctr">
              <a:buNone/>
              <a:defRPr sz="1871"/>
            </a:lvl8pPr>
            <a:lvl9pPr marL="4277197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2D76-CDCF-B113-F33B-4E3A05DD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EC54-31FE-EF96-F8D1-881B6670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A1D2-DABA-E644-349E-CEE63A3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7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06B6-38C9-2418-125C-A4CF45B6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6C5E-FC5D-C4CB-B5DE-102C0EDEC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6AF2-4115-A643-31A4-182588E2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9F83-97F7-0958-EFD1-BFCB278C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4B31-77D1-FBDC-51E1-83B0B21A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6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C7213-8890-5DAF-C704-60CCE8D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02907" y="569325"/>
            <a:ext cx="307423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5EE7-47B8-DC08-1B32-195BBE6B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0192" y="569325"/>
            <a:ext cx="9044499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10EF-AFA8-0CD1-5402-6BD23FA2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5C8B-C5D3-4CEB-A2C1-301275EA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FCF8-DF25-3FF5-9F1C-244ED021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9C62-3D09-6F84-0F77-05D66275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CEA4-96BE-11AD-C7F4-6F903638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3C25-600C-293F-00C2-73057A0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4F68-5D7C-130B-85B1-F08C011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490C-1282-A56C-7CF1-BAC1D3E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65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BBEF-D98A-E780-9D2F-265B6242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2665925"/>
            <a:ext cx="12296954" cy="4448157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EEE5-F0B3-F4DF-B6EE-41AD57E7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66" y="7156164"/>
            <a:ext cx="12296954" cy="2339180"/>
          </a:xfrm>
        </p:spPr>
        <p:txBody>
          <a:bodyPr/>
          <a:lstStyle>
            <a:lvl1pPr marL="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1pPr>
            <a:lvl2pPr marL="534650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9F8A-79A2-DADC-6DBB-E9307D2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5DF0-4844-29A1-3855-80AE50E0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4E3D-1ABD-575D-DDD9-DAF03F43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2FC0-5BA8-619A-2455-52D3247A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6CF5-311F-43AD-0734-85E9E0A8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192" y="2846623"/>
            <a:ext cx="6059369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3358-A8A7-66DC-F843-6FA5B015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7777" y="2846623"/>
            <a:ext cx="6059369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4A4E-2E6C-7365-EAC4-030B7B3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9FF0-E9BD-6FBE-B4B5-40D6CBA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DCF4A-8150-C18B-4EF9-B7B68498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3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907-4BB7-8B78-E9A9-FEC9ED5D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49" y="569326"/>
            <a:ext cx="12296954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0AE9-7A49-CEDD-5CD3-214C4AA2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049" y="2621369"/>
            <a:ext cx="6031522" cy="128469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7818-072D-C0B2-F427-5A5F238B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049" y="3906061"/>
            <a:ext cx="6031522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6FD3F-DFDF-8C99-5EA6-4A41067E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7777" y="2621369"/>
            <a:ext cx="6061226" cy="128469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846F-4B0E-86E1-3200-AB3B69329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17777" y="3906061"/>
            <a:ext cx="6061226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30671-A06E-1532-74B9-14F1F8E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B4492-8861-BB8D-28D4-97B7DEE7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0FFD0-8FBA-30BD-A160-079465F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EFC2-D026-AE80-2A56-56E1AE93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DC285-0222-8D7B-05FE-83377A63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82836-FD30-41FE-442F-B2A6062F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4981A-6714-0F70-C0D3-6E191EAC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07CBD-23F0-7860-A005-3D81711A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54D92-EC33-4FF8-C55F-42859E2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3732-382C-227C-7449-427170B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2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2BE2-5DD2-151D-3C16-D627DD26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50" y="712893"/>
            <a:ext cx="4598362" cy="2495127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72AB-63C7-99AD-6BBD-7DF8B2B9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226" y="1539652"/>
            <a:ext cx="7217777" cy="7599245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7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26ECD-6CD1-0655-32E4-C7B16ECA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050" y="3208020"/>
            <a:ext cx="4598362" cy="5943254"/>
          </a:xfrm>
        </p:spPr>
        <p:txBody>
          <a:bodyPr/>
          <a:lstStyle>
            <a:lvl1pPr marL="0" indent="0">
              <a:buNone/>
              <a:defRPr sz="1871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06DB-F700-1448-F65C-C83A793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E2A8-AED9-4D98-8E3B-D12A8E04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5E98-655B-A38C-58E1-59AB7432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8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C0E5-DCB2-3000-22D7-AADC6A96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50" y="712893"/>
            <a:ext cx="4598362" cy="2495127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B6BD2-1EF2-F5FD-7108-E0CCC3211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1226" y="1539652"/>
            <a:ext cx="7217777" cy="7599245"/>
          </a:xfrm>
        </p:spPr>
        <p:txBody>
          <a:bodyPr/>
          <a:lstStyle>
            <a:lvl1pPr marL="0" indent="0">
              <a:buNone/>
              <a:defRPr sz="3742"/>
            </a:lvl1pPr>
            <a:lvl2pPr marL="534650" indent="0">
              <a:buNone/>
              <a:defRPr sz="3274"/>
            </a:lvl2pPr>
            <a:lvl3pPr marL="1069299" indent="0">
              <a:buNone/>
              <a:defRPr sz="2807"/>
            </a:lvl3pPr>
            <a:lvl4pPr marL="1603949" indent="0">
              <a:buNone/>
              <a:defRPr sz="2339"/>
            </a:lvl4pPr>
            <a:lvl5pPr marL="2138599" indent="0">
              <a:buNone/>
              <a:defRPr sz="2339"/>
            </a:lvl5pPr>
            <a:lvl6pPr marL="2673248" indent="0">
              <a:buNone/>
              <a:defRPr sz="2339"/>
            </a:lvl6pPr>
            <a:lvl7pPr marL="3207898" indent="0">
              <a:buNone/>
              <a:defRPr sz="2339"/>
            </a:lvl7pPr>
            <a:lvl8pPr marL="3742548" indent="0">
              <a:buNone/>
              <a:defRPr sz="2339"/>
            </a:lvl8pPr>
            <a:lvl9pPr marL="4277197" indent="0">
              <a:buNone/>
              <a:defRPr sz="233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3A457-7E69-618D-C596-CB5DC2E3D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050" y="3208020"/>
            <a:ext cx="4598362" cy="5943254"/>
          </a:xfrm>
        </p:spPr>
        <p:txBody>
          <a:bodyPr/>
          <a:lstStyle>
            <a:lvl1pPr marL="0" indent="0">
              <a:buNone/>
              <a:defRPr sz="1871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EF9D-3C8A-5546-93A5-4DF525C6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884F-262C-7B53-767C-6D8084FE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E4B24-48CD-26A9-24CB-DC07F83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2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B9370-EF23-6DFC-DBBF-66598F94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92" y="569326"/>
            <a:ext cx="12296954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62F9-304D-04BD-A2DF-CFB107D0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192" y="2846623"/>
            <a:ext cx="12296954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22D7-10E4-496D-9B5A-CA0491F6D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0192" y="9911198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6B1C-0B2F-BBC5-EFF6-EED7B0800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2743" y="9911198"/>
            <a:ext cx="481185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2213-96E8-9094-6C8C-C5D14540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9245" y="9911198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098">
              <a:lnSpc>
                <a:spcPts val="1435"/>
              </a:lnSpc>
            </a:pPr>
            <a:fld id="{81D60167-4931-47E6-BA6A-407CBD079E47}" type="slidenum">
              <a:rPr lang="en-IN" smtClean="0"/>
              <a:pPr marL="38098">
                <a:lnSpc>
                  <a:spcPts val="143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3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1069299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25" indent="-267325" algn="l" defTabSz="1069299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75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336624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274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924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573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5223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873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522" indent="-267325" algn="l" defTabSz="1069299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9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94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599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24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89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548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197" algn="l" defTabSz="1069299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1.jp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3.png"/><Relationship Id="rId4" Type="http://schemas.openxmlformats.org/officeDocument/2006/relationships/customXml" Target="../ink/ink9.xml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6al-Vq9Ea8?si=GCmxCpEqtjBg7SE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669" y="407771"/>
            <a:ext cx="9571228" cy="80522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5"/>
              </a:spcBef>
            </a:pPr>
            <a:r>
              <a:rPr dirty="0"/>
              <a:t>Greatest</a:t>
            </a:r>
            <a:r>
              <a:rPr spc="-35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dirty="0"/>
              <a:t>Divisor</a:t>
            </a:r>
            <a:r>
              <a:rPr spc="-40" dirty="0"/>
              <a:t> </a:t>
            </a:r>
            <a:r>
              <a:rPr dirty="0"/>
              <a:t>(GCD)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101915" y="10106093"/>
            <a:ext cx="3207901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dirty="0"/>
              <a:pPr marL="38098">
                <a:lnSpc>
                  <a:spcPts val="1435"/>
                </a:lnSpc>
              </a:pPr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3069" y="1612900"/>
            <a:ext cx="13411200" cy="1930016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69900" marR="320660" indent="-457200">
              <a:spcBef>
                <a:spcPts val="805"/>
              </a:spcBef>
              <a:buSzPct val="80357"/>
              <a:buFont typeface="Arial" panose="020B0604020202020204" pitchFamily="34" charset="0"/>
              <a:buChar char="•"/>
              <a:tabLst>
                <a:tab pos="354949" algn="l"/>
                <a:tab pos="355584" algn="l"/>
              </a:tabLst>
            </a:pPr>
            <a:r>
              <a:rPr sz="2800" spc="-5" dirty="0">
                <a:latin typeface="Times New Roman"/>
                <a:cs typeface="Times New Roman"/>
              </a:rPr>
              <a:t>GCD (a,b)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and b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largest </a:t>
            </a:r>
            <a:r>
              <a:rPr sz="2800" dirty="0">
                <a:latin typeface="Times New Roman"/>
                <a:cs typeface="Times New Roman"/>
              </a:rPr>
              <a:t>integer that divides </a:t>
            </a:r>
            <a:r>
              <a:rPr sz="2800" spc="-5" dirty="0">
                <a:latin typeface="Times New Roman"/>
                <a:cs typeface="Times New Roman"/>
              </a:rPr>
              <a:t>evenly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b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E.g., GCD(60,24)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</a:t>
            </a:r>
            <a:endParaRPr sz="2800" dirty="0">
              <a:latin typeface="Times New Roman"/>
              <a:cs typeface="Times New Roman"/>
            </a:endParaRPr>
          </a:p>
          <a:p>
            <a:pPr marL="469243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tabLst>
                <a:tab pos="756250" algn="l"/>
                <a:tab pos="756885" algn="l"/>
              </a:tabLst>
            </a:pPr>
            <a:r>
              <a:rPr sz="2800" spc="-5" dirty="0">
                <a:latin typeface="Times New Roman"/>
                <a:cs typeface="Times New Roman"/>
              </a:rPr>
              <a:t>E.g., GCD(8,15) 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lang="en-US" sz="2800" spc="-5" dirty="0">
                <a:latin typeface="Times New Roman"/>
                <a:cs typeface="Times New Roman"/>
              </a:rPr>
              <a:t> Therefore, 8 &amp;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15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 </a:t>
            </a:r>
            <a:r>
              <a:rPr lang="en-US" sz="2800" b="1" spc="-5" dirty="0">
                <a:latin typeface="Times New Roman"/>
                <a:cs typeface="Times New Roman"/>
              </a:rPr>
              <a:t>relatively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prime </a:t>
            </a:r>
            <a:r>
              <a:rPr lang="en-US" sz="2800" spc="-5" dirty="0" err="1">
                <a:latin typeface="Times New Roman"/>
                <a:cs typeface="Times New Roman"/>
              </a:rPr>
              <a:t>becuz</a:t>
            </a:r>
            <a:r>
              <a:rPr lang="en-US" sz="2800" spc="-5" dirty="0">
                <a:latin typeface="Times New Roman"/>
                <a:cs typeface="Times New Roman"/>
              </a:rPr>
              <a:t> they have </a:t>
            </a:r>
            <a:r>
              <a:rPr lang="en-US" sz="2800" b="1" spc="-5" dirty="0">
                <a:latin typeface="Times New Roman"/>
                <a:cs typeface="Times New Roman"/>
              </a:rPr>
              <a:t>no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common</a:t>
            </a:r>
            <a:r>
              <a:rPr lang="en-US" sz="2800" b="1" spc="2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factors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(except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1)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23069" y="4127500"/>
            <a:ext cx="3733799" cy="328872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1069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9">
              <a:lnSpc>
                <a:spcPct val="100000"/>
              </a:lnSpc>
              <a:spcBef>
                <a:spcPts val="105"/>
              </a:spcBef>
            </a:pPr>
            <a:r>
              <a:rPr lang="en-IN" sz="4400" dirty="0"/>
              <a:t>Euclidean</a:t>
            </a:r>
            <a:r>
              <a:rPr lang="en-IN" sz="4400" spc="-280" dirty="0"/>
              <a:t> </a:t>
            </a:r>
            <a:r>
              <a:rPr lang="en-IN" sz="4400" dirty="0"/>
              <a:t>Algorithm : </a:t>
            </a:r>
            <a:r>
              <a:rPr lang="en-IN" sz="4000" dirty="0"/>
              <a:t>GCD(</a:t>
            </a:r>
            <a:r>
              <a:rPr lang="en-IN" sz="4000" dirty="0" err="1"/>
              <a:t>a,b</a:t>
            </a:r>
            <a:r>
              <a:rPr lang="en-IN" sz="4000" dirty="0"/>
              <a:t>) = GCD(b, a mod b)</a:t>
            </a:r>
          </a:p>
          <a:p>
            <a:pPr marL="12699">
              <a:lnSpc>
                <a:spcPct val="100000"/>
              </a:lnSpc>
              <a:spcBef>
                <a:spcPts val="105"/>
              </a:spcBef>
            </a:pPr>
            <a:endParaRPr lang="en-IN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4FB2E5-7C24-E71B-6F7F-B1416107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9" y="3459784"/>
            <a:ext cx="8422911" cy="7084992"/>
          </a:xfrm>
          <a:prstGeom prst="rect">
            <a:avLst/>
          </a:prstGeom>
        </p:spPr>
      </p:pic>
      <p:sp>
        <p:nvSpPr>
          <p:cNvPr id="14" name="object 3"/>
          <p:cNvSpPr txBox="1"/>
          <p:nvPr/>
        </p:nvSpPr>
        <p:spPr>
          <a:xfrm>
            <a:off x="404980" y="7416221"/>
            <a:ext cx="38735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Example</a:t>
            </a:r>
            <a:r>
              <a:rPr lang="en-US"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sz="28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GCD(1970,1066)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9" y="234889"/>
            <a:ext cx="8785097" cy="80522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</a:t>
            </a:r>
            <a:r>
              <a:rPr spc="-25" dirty="0"/>
              <a:t> </a:t>
            </a:r>
            <a:r>
              <a:rPr dirty="0"/>
              <a:t>Remainder</a:t>
            </a:r>
            <a:r>
              <a:rPr spc="-114" dirty="0"/>
              <a:t> </a:t>
            </a:r>
            <a:r>
              <a:rPr dirty="0"/>
              <a:t>Theorem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101915" y="10106093"/>
            <a:ext cx="3207901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8">
              <a:lnSpc>
                <a:spcPts val="1435"/>
              </a:lnSpc>
            </a:pPr>
            <a:r>
              <a:rPr dirty="0"/>
              <a:t>14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8EF04E7-95C2-91E3-5B04-2DE7DC523FF8}"/>
              </a:ext>
            </a:extLst>
          </p:cNvPr>
          <p:cNvSpPr txBox="1"/>
          <p:nvPr/>
        </p:nvSpPr>
        <p:spPr>
          <a:xfrm>
            <a:off x="270669" y="1558755"/>
            <a:ext cx="77120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  <a:tabLst>
                <a:tab pos="527661" algn="l"/>
              </a:tabLst>
            </a:pPr>
            <a:r>
              <a:rPr sz="2250" spc="-5" dirty="0">
                <a:latin typeface="Times New Roman"/>
                <a:cs typeface="Times New Roman"/>
              </a:rPr>
              <a:t>1)	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CRT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5" dirty="0">
                <a:latin typeface="Times New Roman"/>
                <a:cs typeface="Times New Roman"/>
              </a:rPr>
              <a:t> x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equations: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E94C0A8-FB43-2306-6F6E-55E4EC02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63402"/>
              </p:ext>
            </p:extLst>
          </p:nvPr>
        </p:nvGraphicFramePr>
        <p:xfrm>
          <a:off x="9109869" y="755083"/>
          <a:ext cx="2550795" cy="1246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978">
                <a:tc>
                  <a:txBody>
                    <a:bodyPr/>
                    <a:lstStyle/>
                    <a:p>
                      <a:pPr marR="170180" algn="l">
                        <a:lnSpc>
                          <a:spcPts val="30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x≡2(mod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3)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84">
                <a:tc>
                  <a:txBody>
                    <a:bodyPr/>
                    <a:lstStyle/>
                    <a:p>
                      <a:pPr marR="191135" algn="l">
                        <a:lnSpc>
                          <a:spcPts val="318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x≡3(mod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5)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pPr marR="191135" algn="l">
                        <a:lnSpc>
                          <a:spcPts val="313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x≡2(mod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7)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DCDAC7C-0126-063D-37CA-77BCE4FB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/>
          <a:stretch/>
        </p:blipFill>
        <p:spPr>
          <a:xfrm>
            <a:off x="270669" y="2832100"/>
            <a:ext cx="13681869" cy="5821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2AB23A-8FCF-CF22-776A-8FFA4DA0D20E}"/>
                  </a:ext>
                </a:extLst>
              </p14:cNvPr>
              <p14:cNvContentPartPr/>
              <p14:nvPr/>
            </p14:nvContentPartPr>
            <p14:xfrm>
              <a:off x="12291633" y="3328247"/>
              <a:ext cx="1140840" cy="2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2AB23A-8FCF-CF22-776A-8FFA4DA0D2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37993" y="3220247"/>
                <a:ext cx="12484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3D433-43FF-A0B1-2AA2-3B18E1F93720}"/>
                  </a:ext>
                </a:extLst>
              </p14:cNvPr>
              <p14:cNvContentPartPr/>
              <p14:nvPr/>
            </p14:nvContentPartPr>
            <p14:xfrm>
              <a:off x="7449993" y="7928327"/>
              <a:ext cx="1403640" cy="19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3D433-43FF-A0B1-2AA2-3B18E1F937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96353" y="7820687"/>
                <a:ext cx="1511280" cy="41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891" y="1516291"/>
            <a:ext cx="4097498" cy="806751"/>
          </a:xfrm>
          <a:prstGeom prst="rect">
            <a:avLst/>
          </a:prstGeom>
        </p:spPr>
        <p:txBody>
          <a:bodyPr vert="horz" wrap="square" lIns="0" tIns="14851" rIns="0" bIns="0" rtlCol="0" anchor="ctr">
            <a:spAutoFit/>
          </a:bodyPr>
          <a:lstStyle/>
          <a:p>
            <a:pPr marL="14851">
              <a:lnSpc>
                <a:spcPct val="100000"/>
              </a:lnSpc>
              <a:spcBef>
                <a:spcPts val="117"/>
              </a:spcBef>
            </a:pPr>
            <a:r>
              <a:rPr dirty="0"/>
              <a:t>Powers</a:t>
            </a:r>
            <a:r>
              <a:rPr spc="-64" dirty="0"/>
              <a:t> </a:t>
            </a:r>
            <a:r>
              <a:rPr dirty="0"/>
              <a:t>mod</a:t>
            </a:r>
            <a:r>
              <a:rPr spc="-47" dirty="0"/>
              <a:t> </a:t>
            </a:r>
            <a:r>
              <a:rPr dirty="0"/>
              <a:t>19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254" y="2549260"/>
            <a:ext cx="8092028" cy="5337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2" y="1413153"/>
            <a:ext cx="3223905" cy="777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5494146" y="6448280"/>
            <a:ext cx="1203959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851">
              <a:lnSpc>
                <a:spcPts val="1649"/>
              </a:lnSpc>
            </a:pPr>
            <a:r>
              <a:rPr lang="en-IN" spc="-10"/>
              <a:t>B</a:t>
            </a:r>
            <a:r>
              <a:rPr lang="en-IN"/>
              <a:t>C</a:t>
            </a:r>
            <a:r>
              <a:rPr lang="en-IN" spc="-5"/>
              <a:t>S</a:t>
            </a:r>
            <a:r>
              <a:rPr lang="en-IN"/>
              <a:t>E309</a:t>
            </a:r>
            <a:r>
              <a:rPr lang="en-IN" spc="-25"/>
              <a:t>L</a:t>
            </a:r>
            <a:r>
              <a:rPr lang="en-IN" spc="-5"/>
              <a:t>-M1-</a:t>
            </a:r>
            <a:r>
              <a:rPr lang="en-IN" spc="-25"/>
              <a:t>L</a:t>
            </a:r>
            <a:r>
              <a:rPr lang="en-IN"/>
              <a:t>5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88340" y="6460699"/>
            <a:ext cx="866775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851">
              <a:lnSpc>
                <a:spcPts val="1392"/>
              </a:lnSpc>
            </a:pPr>
            <a:r>
              <a:rPr lang="en-IN"/>
              <a:t>29</a:t>
            </a:r>
            <a:r>
              <a:rPr lang="en-IN" spc="-35"/>
              <a:t> </a:t>
            </a:r>
            <a:r>
              <a:rPr lang="en-IN" spc="-5"/>
              <a:t>January</a:t>
            </a:r>
            <a:r>
              <a:rPr lang="en-IN" spc="-20"/>
              <a:t> </a:t>
            </a:r>
            <a:r>
              <a:rPr lang="en-IN"/>
              <a:t>2024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07978" y="6473883"/>
            <a:ext cx="1524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IN" smtClean="0"/>
              <a:pPr marL="38100">
                <a:lnSpc>
                  <a:spcPts val="1410"/>
                </a:lnSpc>
              </a:pPr>
              <a:t>11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B46EF-DF0E-76F0-3C87-915E6E0342CB}"/>
              </a:ext>
            </a:extLst>
          </p:cNvPr>
          <p:cNvSpPr txBox="1"/>
          <p:nvPr/>
        </p:nvSpPr>
        <p:spPr>
          <a:xfrm>
            <a:off x="9813058" y="3118991"/>
            <a:ext cx="3833739" cy="365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5" dirty="0"/>
              <a:t>2 mod 13= 2</a:t>
            </a:r>
          </a:p>
          <a:p>
            <a:r>
              <a:rPr lang="en-US" sz="2105" dirty="0"/>
              <a:t>2^2 mod 13 = 4</a:t>
            </a:r>
          </a:p>
          <a:p>
            <a:r>
              <a:rPr lang="en-US" sz="2105" dirty="0"/>
              <a:t>2^3 mod 13 = 8 and so on..</a:t>
            </a:r>
          </a:p>
          <a:p>
            <a:endParaRPr lang="en-US" sz="2105" dirty="0"/>
          </a:p>
          <a:p>
            <a:r>
              <a:rPr lang="en-US" sz="2105" dirty="0"/>
              <a:t>If a row contains distinct non repeating values, it is called primitive root</a:t>
            </a:r>
          </a:p>
          <a:p>
            <a:r>
              <a:rPr lang="en-US" sz="2105" spc="-6" dirty="0">
                <a:solidFill>
                  <a:srgbClr val="D50092"/>
                </a:solidFill>
                <a:latin typeface="Times New Roman"/>
                <a:cs typeface="Times New Roman"/>
              </a:rPr>
              <a:t>For</a:t>
            </a:r>
            <a:r>
              <a:rPr lang="en-US" sz="2105" spc="-12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the</a:t>
            </a:r>
            <a:r>
              <a:rPr lang="en-US" sz="2105" spc="-12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prime</a:t>
            </a:r>
            <a:r>
              <a:rPr lang="en-US" sz="2105" spc="-23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spc="-6" dirty="0">
                <a:solidFill>
                  <a:srgbClr val="D50092"/>
                </a:solidFill>
                <a:latin typeface="Times New Roman"/>
                <a:cs typeface="Times New Roman"/>
              </a:rPr>
              <a:t>number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19,</a:t>
            </a:r>
            <a:r>
              <a:rPr lang="en-US" sz="2105" spc="-18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its</a:t>
            </a:r>
            <a:r>
              <a:rPr lang="en-US" sz="2105" spc="-23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primitive </a:t>
            </a:r>
            <a:r>
              <a:rPr lang="en-US" sz="2105" spc="-5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roots</a:t>
            </a:r>
            <a:r>
              <a:rPr lang="en-US" sz="2105" spc="-23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are</a:t>
            </a:r>
            <a:r>
              <a:rPr lang="en-US" sz="2105" spc="-6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2,</a:t>
            </a:r>
            <a:r>
              <a:rPr lang="en-US" sz="2105" spc="-12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3,</a:t>
            </a:r>
            <a:r>
              <a:rPr lang="en-US" sz="2105" spc="-12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10,</a:t>
            </a:r>
            <a:r>
              <a:rPr lang="en-US" sz="2105" spc="-12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13,</a:t>
            </a:r>
            <a:r>
              <a:rPr lang="en-US" sz="2105" spc="-18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14,</a:t>
            </a:r>
            <a:r>
              <a:rPr lang="en-US" sz="2105" spc="6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lang="en-US" sz="2105" dirty="0">
                <a:solidFill>
                  <a:srgbClr val="D50092"/>
                </a:solidFill>
                <a:latin typeface="Times New Roman"/>
                <a:cs typeface="Times New Roman"/>
              </a:rPr>
              <a:t>and 15.</a:t>
            </a:r>
            <a:endParaRPr lang="en-US" sz="2105" dirty="0">
              <a:latin typeface="Times New Roman"/>
              <a:cs typeface="Times New Roman"/>
            </a:endParaRPr>
          </a:p>
          <a:p>
            <a:endParaRPr lang="en-IN" sz="210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12A8CF-C624-5674-E20D-96CBC31617AB}"/>
                  </a:ext>
                </a:extLst>
              </p14:cNvPr>
              <p14:cNvContentPartPr/>
              <p14:nvPr/>
            </p14:nvContentPartPr>
            <p14:xfrm>
              <a:off x="9634210" y="3230236"/>
              <a:ext cx="193232" cy="94974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12A8CF-C624-5674-E20D-96CBC31617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9892" y="3225916"/>
                <a:ext cx="201868" cy="958382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DCD28-2D06-AD54-1E32-8E152BEFD632}"/>
              </a:ext>
            </a:extLst>
          </p:cNvPr>
          <p:cNvGrpSpPr/>
          <p:nvPr/>
        </p:nvGrpSpPr>
        <p:grpSpPr>
          <a:xfrm>
            <a:off x="8788873" y="3135515"/>
            <a:ext cx="868070" cy="506865"/>
            <a:chOff x="7515705" y="1538130"/>
            <a:chExt cx="7423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66F6C9-42ED-F5CF-3190-1F743FC39675}"/>
                    </a:ext>
                  </a:extLst>
                </p14:cNvPr>
                <p14:cNvContentPartPr/>
                <p14:nvPr/>
              </p14:nvContentPartPr>
              <p14:xfrm>
                <a:off x="7515705" y="1538130"/>
                <a:ext cx="742320" cy="43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66F6C9-42ED-F5CF-3190-1F743FC396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1385" y="1533810"/>
                  <a:ext cx="750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BF31AB-2488-7D47-A141-B1DC97CF13EF}"/>
                    </a:ext>
                  </a:extLst>
                </p14:cNvPr>
                <p14:cNvContentPartPr/>
                <p14:nvPr/>
              </p14:nvContentPartPr>
              <p14:xfrm>
                <a:off x="7667625" y="1637490"/>
                <a:ext cx="462600" cy="28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BF31AB-2488-7D47-A141-B1DC97CF13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3305" y="1633170"/>
                  <a:ext cx="471240" cy="29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541" y="1378704"/>
            <a:ext cx="7528171" cy="807501"/>
          </a:xfrm>
          <a:prstGeom prst="rect">
            <a:avLst/>
          </a:prstGeom>
        </p:spPr>
        <p:txBody>
          <a:bodyPr vert="horz" wrap="square" lIns="0" tIns="15594" rIns="0" bIns="0" rtlCol="0" anchor="ctr">
            <a:spAutoFit/>
          </a:bodyPr>
          <a:lstStyle/>
          <a:p>
            <a:pPr marL="14851">
              <a:lnSpc>
                <a:spcPct val="100000"/>
              </a:lnSpc>
              <a:spcBef>
                <a:spcPts val="123"/>
              </a:spcBef>
            </a:pPr>
            <a:r>
              <a:rPr dirty="0"/>
              <a:t>Discrete</a:t>
            </a:r>
            <a:r>
              <a:rPr spc="-47" dirty="0"/>
              <a:t> </a:t>
            </a:r>
            <a:r>
              <a:rPr dirty="0"/>
              <a:t>Logarithms</a:t>
            </a:r>
            <a:r>
              <a:rPr spc="-53" dirty="0"/>
              <a:t> </a:t>
            </a:r>
            <a:r>
              <a:rPr dirty="0"/>
              <a:t>mod</a:t>
            </a:r>
            <a:r>
              <a:rPr spc="-12" dirty="0"/>
              <a:t> </a:t>
            </a:r>
            <a:r>
              <a:rPr dirty="0"/>
              <a:t>19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449" y="2673464"/>
            <a:ext cx="8509287" cy="57587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2" y="1413153"/>
            <a:ext cx="3223905" cy="777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94146" y="6448280"/>
            <a:ext cx="1203959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851">
              <a:lnSpc>
                <a:spcPts val="1649"/>
              </a:lnSpc>
            </a:pPr>
            <a:r>
              <a:rPr lang="en-IN" spc="-10"/>
              <a:t>B</a:t>
            </a:r>
            <a:r>
              <a:rPr lang="en-IN"/>
              <a:t>C</a:t>
            </a:r>
            <a:r>
              <a:rPr lang="en-IN" spc="-5"/>
              <a:t>S</a:t>
            </a:r>
            <a:r>
              <a:rPr lang="en-IN"/>
              <a:t>E309</a:t>
            </a:r>
            <a:r>
              <a:rPr lang="en-IN" spc="-25"/>
              <a:t>L</a:t>
            </a:r>
            <a:r>
              <a:rPr lang="en-IN" spc="-5"/>
              <a:t>-M1-</a:t>
            </a:r>
            <a:r>
              <a:rPr lang="en-IN" spc="-25"/>
              <a:t>L</a:t>
            </a:r>
            <a:r>
              <a:rPr lang="en-IN"/>
              <a:t>5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88340" y="6460699"/>
            <a:ext cx="866775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851">
              <a:lnSpc>
                <a:spcPts val="1392"/>
              </a:lnSpc>
            </a:pPr>
            <a:r>
              <a:rPr lang="en-IN"/>
              <a:t>29</a:t>
            </a:r>
            <a:r>
              <a:rPr lang="en-IN" spc="-35"/>
              <a:t> </a:t>
            </a:r>
            <a:r>
              <a:rPr lang="en-IN" spc="-5"/>
              <a:t>January</a:t>
            </a:r>
            <a:r>
              <a:rPr lang="en-IN" spc="-20"/>
              <a:t> </a:t>
            </a:r>
            <a:r>
              <a:rPr lang="en-IN"/>
              <a:t>2024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507978" y="6473883"/>
            <a:ext cx="1524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IN" smtClean="0"/>
              <a:pPr marL="38100">
                <a:lnSpc>
                  <a:spcPts val="141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269" y="222638"/>
            <a:ext cx="10015473" cy="80457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dirty="0"/>
              <a:t>Exten</a:t>
            </a:r>
            <a:r>
              <a:rPr spc="10" dirty="0"/>
              <a:t>d</a:t>
            </a:r>
            <a:r>
              <a:rPr dirty="0"/>
              <a:t>ed</a:t>
            </a:r>
            <a:r>
              <a:rPr spc="-40" dirty="0"/>
              <a:t> </a:t>
            </a:r>
            <a:r>
              <a:rPr dirty="0"/>
              <a:t>Euclidean</a:t>
            </a:r>
            <a:r>
              <a:rPr spc="-275" dirty="0"/>
              <a:t> </a:t>
            </a:r>
            <a:r>
              <a:rPr dirty="0"/>
              <a:t>Algorit</a:t>
            </a:r>
            <a:r>
              <a:rPr spc="5" dirty="0"/>
              <a:t>h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870" y="1055904"/>
            <a:ext cx="11308716" cy="108042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878" indent="-457179">
              <a:spcBef>
                <a:spcPts val="905"/>
              </a:spcBef>
              <a:buSzPct val="80357"/>
              <a:buFont typeface="Arial MT"/>
              <a:buChar char="•"/>
              <a:tabLst>
                <a:tab pos="469243" algn="l"/>
                <a:tab pos="469878" algn="l"/>
              </a:tabLst>
            </a:pPr>
            <a:r>
              <a:rPr sz="2800" spc="-5" dirty="0">
                <a:latin typeface="Times New Roman"/>
                <a:cs typeface="Times New Roman"/>
              </a:rPr>
              <a:t>calculates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GCD</a:t>
            </a:r>
            <a:r>
              <a:rPr sz="2800" dirty="0">
                <a:latin typeface="Times New Roman"/>
                <a:cs typeface="Times New Roman"/>
              </a:rPr>
              <a:t> but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lang="en-US" sz="2800" spc="-5" dirty="0">
                <a:latin typeface="Times New Roman"/>
                <a:cs typeface="Times New Roman"/>
              </a:rPr>
              <a:t> where </a:t>
            </a:r>
            <a:r>
              <a:rPr sz="2800" spc="-5" dirty="0">
                <a:latin typeface="Times New Roman"/>
                <a:cs typeface="Times New Roman"/>
              </a:rPr>
              <a:t>ax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gcd(a,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endParaRPr sz="2800" dirty="0">
              <a:latin typeface="Times New Roman"/>
              <a:cs typeface="Times New Roman"/>
            </a:endParaRPr>
          </a:p>
          <a:p>
            <a:pPr marL="469878" indent="-457179">
              <a:spcBef>
                <a:spcPts val="805"/>
              </a:spcBef>
              <a:buSzPct val="80357"/>
              <a:buFont typeface="Arial MT"/>
              <a:buChar char="•"/>
              <a:tabLst>
                <a:tab pos="469243" algn="l"/>
                <a:tab pos="469878" algn="l"/>
              </a:tabLst>
            </a:pPr>
            <a:r>
              <a:rPr sz="2800" spc="-5" dirty="0">
                <a:latin typeface="Times New Roman"/>
                <a:cs typeface="Times New Roman"/>
              </a:rPr>
              <a:t>if GCD(a,b)=1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inverses</a:t>
            </a:r>
            <a:endParaRPr sz="2800" b="1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E91C8A-1789-F3B3-2AF6-A6337A1E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1725"/>
              </p:ext>
            </p:extLst>
          </p:nvPr>
        </p:nvGraphicFramePr>
        <p:xfrm>
          <a:off x="599108" y="5900100"/>
          <a:ext cx="12725400" cy="3582592"/>
        </p:xfrm>
        <a:graphic>
          <a:graphicData uri="http://schemas.openxmlformats.org/drawingml/2006/table">
            <a:tbl>
              <a:tblPr/>
              <a:tblGrid>
                <a:gridCol w="1272540">
                  <a:extLst>
                    <a:ext uri="{9D8B030D-6E8A-4147-A177-3AD203B41FA5}">
                      <a16:colId xmlns:a16="http://schemas.microsoft.com/office/drawing/2014/main" val="1784309279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383185465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77367115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135551870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828893683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162182997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3933526907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3467988015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4152201268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287627141"/>
                    </a:ext>
                  </a:extLst>
                </a:gridCol>
              </a:tblGrid>
              <a:tr h="895648"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q</a:t>
                      </a:r>
                    </a:p>
                  </a:txBody>
                  <a:tcPr>
                    <a:lnL w="6350" cap="flat" cmpd="sng" algn="ctr">
                      <a:solidFill>
                        <a:srgbClr val="908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rgbClr val="D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s1</a:t>
                      </a:r>
                    </a:p>
                  </a:txBody>
                  <a:tcPr>
                    <a:lnL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8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s2</a:t>
                      </a:r>
                    </a:p>
                  </a:txBody>
                  <a:tcPr>
                    <a:lnL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8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>
                          <a:effectLst/>
                        </a:rPr>
                        <a:t>s3</a:t>
                      </a:r>
                    </a:p>
                  </a:txBody>
                  <a:tcPr>
                    <a:lnL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t1</a:t>
                      </a:r>
                    </a:p>
                  </a:txBody>
                  <a:tcPr>
                    <a:lnL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t2</a:t>
                      </a:r>
                    </a:p>
                  </a:txBody>
                  <a:tcPr>
                    <a:lnL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B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effectLst/>
                        </a:rPr>
                        <a:t>t3</a:t>
                      </a:r>
                    </a:p>
                  </a:txBody>
                  <a:tcPr>
                    <a:lnL w="6350" cap="flat" cmpd="sng" algn="ctr">
                      <a:solidFill>
                        <a:srgbClr val="1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93990"/>
                  </a:ext>
                </a:extLst>
              </a:tr>
              <a:tr h="895648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8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5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8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708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8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8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8B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308B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B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-1</a:t>
                      </a:r>
                    </a:p>
                  </a:txBody>
                  <a:tcPr>
                    <a:lnL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16151"/>
                  </a:ext>
                </a:extLst>
              </a:tr>
              <a:tr h="895648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9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09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D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9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5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-1</a:t>
                      </a:r>
                    </a:p>
                  </a:txBody>
                  <a:tcPr>
                    <a:lnL w="6350" cap="flat" cmpd="sng" algn="ctr">
                      <a:solidFill>
                        <a:srgbClr val="F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1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-1</a:t>
                      </a:r>
                    </a:p>
                  </a:txBody>
                  <a:tcPr>
                    <a:lnL w="6350" cap="flat" cmpd="sng" algn="ctr">
                      <a:solidFill>
                        <a:srgbClr val="D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D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9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05985"/>
                  </a:ext>
                </a:extLst>
              </a:tr>
              <a:tr h="895648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9E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9C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509C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D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CD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-1</a:t>
                      </a:r>
                    </a:p>
                  </a:txBody>
                  <a:tcPr>
                    <a:lnL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-1</a:t>
                      </a:r>
                    </a:p>
                  </a:txBody>
                  <a:tcPr>
                    <a:lnL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-5</a:t>
                      </a:r>
                    </a:p>
                  </a:txBody>
                  <a:tcPr>
                    <a:lnL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9A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6695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0AC56C-5F3A-71EB-171B-3EF270E4E73D}"/>
              </a:ext>
            </a:extLst>
          </p:cNvPr>
          <p:cNvSpPr txBox="1"/>
          <p:nvPr/>
        </p:nvSpPr>
        <p:spPr>
          <a:xfrm>
            <a:off x="599108" y="2221300"/>
            <a:ext cx="9806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Eg</a:t>
            </a:r>
            <a:r>
              <a:rPr lang="en-IN" sz="2800" dirty="0"/>
              <a:t>: Find x and y values of 5 mod 3</a:t>
            </a: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First check if a&gt;b else swap. Here, a=5 &gt; b=3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Check if GCD(</a:t>
            </a:r>
            <a:r>
              <a:rPr lang="en-US" sz="2800" dirty="0" err="1"/>
              <a:t>a,b</a:t>
            </a:r>
            <a:r>
              <a:rPr lang="en-US" sz="2800" dirty="0"/>
              <a:t>)=1. here GCD(5,3)=1 relatively prime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Start with S1=1, S2=0,T1 = 0, T1=1 in first row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S=S1 – S2 * Q and T=T1 – T2 * Q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When R = 0 , stop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x = S2 = -1 and y = T2 =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13FFA-7967-E450-91CF-E7B9DAC14C56}"/>
              </a:ext>
            </a:extLst>
          </p:cNvPr>
          <p:cNvCxnSpPr>
            <a:cxnSpLocks/>
          </p:cNvCxnSpPr>
          <p:nvPr/>
        </p:nvCxnSpPr>
        <p:spPr>
          <a:xfrm flipH="1">
            <a:off x="2365786" y="7364611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0188BA-86B7-2B3E-7ECE-F0C2A7DD851F}"/>
              </a:ext>
            </a:extLst>
          </p:cNvPr>
          <p:cNvCxnSpPr>
            <a:cxnSpLocks/>
          </p:cNvCxnSpPr>
          <p:nvPr/>
        </p:nvCxnSpPr>
        <p:spPr>
          <a:xfrm flipH="1">
            <a:off x="7471467" y="7319741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011FC2-070F-0020-3D88-5ECB76DEFF73}"/>
              </a:ext>
            </a:extLst>
          </p:cNvPr>
          <p:cNvCxnSpPr>
            <a:cxnSpLocks/>
          </p:cNvCxnSpPr>
          <p:nvPr/>
        </p:nvCxnSpPr>
        <p:spPr>
          <a:xfrm flipH="1">
            <a:off x="6190426" y="7279901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D3D15-A8DE-13F0-946B-B2237D607E7A}"/>
              </a:ext>
            </a:extLst>
          </p:cNvPr>
          <p:cNvCxnSpPr>
            <a:cxnSpLocks/>
          </p:cNvCxnSpPr>
          <p:nvPr/>
        </p:nvCxnSpPr>
        <p:spPr>
          <a:xfrm flipH="1">
            <a:off x="9948107" y="7279901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AF313-75D7-FB15-70BC-9FCC5BCA642B}"/>
              </a:ext>
            </a:extLst>
          </p:cNvPr>
          <p:cNvCxnSpPr>
            <a:cxnSpLocks/>
          </p:cNvCxnSpPr>
          <p:nvPr/>
        </p:nvCxnSpPr>
        <p:spPr>
          <a:xfrm flipH="1">
            <a:off x="3570346" y="7364611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B46E6-71AE-AFD3-897D-03FF48A952AF}"/>
              </a:ext>
            </a:extLst>
          </p:cNvPr>
          <p:cNvCxnSpPr>
            <a:cxnSpLocks/>
          </p:cNvCxnSpPr>
          <p:nvPr/>
        </p:nvCxnSpPr>
        <p:spPr>
          <a:xfrm flipH="1">
            <a:off x="11405192" y="7322256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E62AD5-BE31-5758-7F87-A253901E123E}"/>
              </a:ext>
            </a:extLst>
          </p:cNvPr>
          <p:cNvCxnSpPr>
            <a:cxnSpLocks/>
          </p:cNvCxnSpPr>
          <p:nvPr/>
        </p:nvCxnSpPr>
        <p:spPr>
          <a:xfrm flipH="1">
            <a:off x="2213386" y="8161985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BE9817-0AEA-B5BF-0040-1A869DDC764B}"/>
              </a:ext>
            </a:extLst>
          </p:cNvPr>
          <p:cNvCxnSpPr>
            <a:cxnSpLocks/>
          </p:cNvCxnSpPr>
          <p:nvPr/>
        </p:nvCxnSpPr>
        <p:spPr>
          <a:xfrm flipH="1">
            <a:off x="7319067" y="8117115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A4026F-3412-E569-8B49-0CEF7DC010A0}"/>
              </a:ext>
            </a:extLst>
          </p:cNvPr>
          <p:cNvCxnSpPr>
            <a:cxnSpLocks/>
          </p:cNvCxnSpPr>
          <p:nvPr/>
        </p:nvCxnSpPr>
        <p:spPr>
          <a:xfrm flipH="1">
            <a:off x="6038026" y="8077275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E92E2F-79AB-72FC-4EF7-CFCB2FF6E075}"/>
              </a:ext>
            </a:extLst>
          </p:cNvPr>
          <p:cNvCxnSpPr>
            <a:cxnSpLocks/>
          </p:cNvCxnSpPr>
          <p:nvPr/>
        </p:nvCxnSpPr>
        <p:spPr>
          <a:xfrm flipH="1">
            <a:off x="9795707" y="8077275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0EA45-B733-A64D-56CF-E961C6284086}"/>
              </a:ext>
            </a:extLst>
          </p:cNvPr>
          <p:cNvCxnSpPr>
            <a:cxnSpLocks/>
          </p:cNvCxnSpPr>
          <p:nvPr/>
        </p:nvCxnSpPr>
        <p:spPr>
          <a:xfrm flipH="1">
            <a:off x="3417946" y="8161985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44768A-BBE3-8F02-6C07-9E7877404712}"/>
              </a:ext>
            </a:extLst>
          </p:cNvPr>
          <p:cNvCxnSpPr>
            <a:cxnSpLocks/>
          </p:cNvCxnSpPr>
          <p:nvPr/>
        </p:nvCxnSpPr>
        <p:spPr>
          <a:xfrm flipH="1">
            <a:off x="11252792" y="8119630"/>
            <a:ext cx="899760" cy="603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E287C49-2B6E-14E8-C8EB-2BFCAF9D00E3}"/>
              </a:ext>
            </a:extLst>
          </p:cNvPr>
          <p:cNvSpPr/>
          <p:nvPr/>
        </p:nvSpPr>
        <p:spPr>
          <a:xfrm>
            <a:off x="10719111" y="8551206"/>
            <a:ext cx="533681" cy="60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7EFAB4-BDB6-5D74-6446-BB2599FBA7A7}"/>
              </a:ext>
            </a:extLst>
          </p:cNvPr>
          <p:cNvSpPr/>
          <p:nvPr/>
        </p:nvSpPr>
        <p:spPr>
          <a:xfrm>
            <a:off x="7024915" y="8582309"/>
            <a:ext cx="533681" cy="60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B6AFE-DBB1-1372-CBA2-24DB5D91A9BB}"/>
              </a:ext>
            </a:extLst>
          </p:cNvPr>
          <p:cNvSpPr/>
          <p:nvPr/>
        </p:nvSpPr>
        <p:spPr>
          <a:xfrm>
            <a:off x="3151105" y="8551206"/>
            <a:ext cx="533681" cy="60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8C8890B-0D2E-FBB3-0714-BD7AA7F6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50" y="9922347"/>
            <a:ext cx="13674064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GCD(5, 3) = 1, s = -1, t = 2   Therefore,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|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s × a + t × 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| = |-1 × 5 + 2 × 3| = |-5 + 6| = |1| = 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669" y="366055"/>
            <a:ext cx="5796534" cy="80522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5"/>
              </a:spcBef>
            </a:pPr>
            <a:r>
              <a:rPr dirty="0"/>
              <a:t>Practice</a:t>
            </a:r>
            <a:r>
              <a:rPr spc="-90" dirty="0"/>
              <a:t> </a:t>
            </a:r>
            <a:r>
              <a:rPr dirty="0"/>
              <a:t>Problems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101915" y="10106093"/>
            <a:ext cx="3207901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8">
              <a:lnSpc>
                <a:spcPts val="1435"/>
              </a:lnSpc>
            </a:pPr>
            <a:fld id="{81D60167-4931-47E6-BA6A-407CBD079E47}" type="slidenum">
              <a:rPr dirty="0"/>
              <a:pPr marL="38098">
                <a:lnSpc>
                  <a:spcPts val="1435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7538" y="1913345"/>
            <a:ext cx="13639800" cy="484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5"/>
              </a:spcBef>
              <a:tabLst>
                <a:tab pos="398761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Using</a:t>
            </a:r>
            <a:r>
              <a:rPr sz="28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Extended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Euclidean</a:t>
            </a:r>
            <a:r>
              <a:rPr sz="2800" spc="-1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Algorithm,</a:t>
            </a:r>
            <a:r>
              <a:rPr sz="2800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Compute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the following: </a:t>
            </a:r>
            <a:r>
              <a:rPr sz="2800" spc="-6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550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mod</a:t>
            </a:r>
            <a:r>
              <a:rPr sz="2800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1769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29465-0507-6420-84EF-9F95180C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/>
          <a:stretch/>
        </p:blipFill>
        <p:spPr>
          <a:xfrm>
            <a:off x="670016" y="3115580"/>
            <a:ext cx="12123738" cy="7170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4CCB6-13B5-B4A0-5774-2615C4CE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" t="23397" r="47328" b="37154"/>
          <a:stretch/>
        </p:blipFill>
        <p:spPr>
          <a:xfrm>
            <a:off x="4612622" y="3271465"/>
            <a:ext cx="9157093" cy="413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DC563-EC28-AE91-30FC-113F6E4666DC}"/>
              </a:ext>
            </a:extLst>
          </p:cNvPr>
          <p:cNvSpPr txBox="1"/>
          <p:nvPr/>
        </p:nvSpPr>
        <p:spPr>
          <a:xfrm>
            <a:off x="487623" y="1647783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First check if a&gt;b else swap. Here, a=5 &gt; b=3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Check if GCD(</a:t>
            </a:r>
            <a:r>
              <a:rPr lang="en-US" sz="3200" dirty="0" err="1"/>
              <a:t>a,b</a:t>
            </a:r>
            <a:r>
              <a:rPr lang="en-US" sz="3200" dirty="0"/>
              <a:t>)=1. here GCD(5,3)=1 relatively prime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Start with T1 = 0 and T1=1 in first row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T=T1 – T2 * Q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When R = 0 , stop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1B0C7-408A-6B91-529E-10F22AF23E5C}"/>
              </a:ext>
            </a:extLst>
          </p:cNvPr>
          <p:cNvSpPr txBox="1"/>
          <p:nvPr/>
        </p:nvSpPr>
        <p:spPr>
          <a:xfrm>
            <a:off x="633580" y="622300"/>
            <a:ext cx="1272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Find multiplicative inverse of (3 mod 5) using EEA</a:t>
            </a:r>
            <a:endParaRPr lang="en-IN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BC1B0-FC85-D0FA-E917-11E1BF6259CB}"/>
              </a:ext>
            </a:extLst>
          </p:cNvPr>
          <p:cNvSpPr txBox="1"/>
          <p:nvPr/>
        </p:nvSpPr>
        <p:spPr>
          <a:xfrm>
            <a:off x="636924" y="5585945"/>
            <a:ext cx="337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to check?</a:t>
            </a:r>
          </a:p>
          <a:p>
            <a:r>
              <a:rPr lang="en-US" sz="3600" dirty="0"/>
              <a:t>2*3 mod 5 = 1</a:t>
            </a:r>
          </a:p>
        </p:txBody>
      </p:sp>
      <p:sp>
        <p:nvSpPr>
          <p:cNvPr id="2" name="object 3"/>
          <p:cNvSpPr txBox="1"/>
          <p:nvPr/>
        </p:nvSpPr>
        <p:spPr>
          <a:xfrm>
            <a:off x="633580" y="8999448"/>
            <a:ext cx="13742110" cy="151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805"/>
              </a:spcBef>
              <a:tabLst>
                <a:tab pos="354949" algn="l"/>
                <a:tab pos="355584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Finding mod of –</a:t>
            </a:r>
            <a:r>
              <a:rPr lang="en-IN" sz="2800" spc="-5" dirty="0" err="1">
                <a:latin typeface="Times New Roman"/>
                <a:cs typeface="Times New Roman"/>
              </a:rPr>
              <a:t>ve</a:t>
            </a:r>
            <a:r>
              <a:rPr lang="en-IN" sz="2800" spc="-5" dirty="0">
                <a:latin typeface="Times New Roman"/>
                <a:cs typeface="Times New Roman"/>
              </a:rPr>
              <a:t> number: -n mod k = k – (n mod k)</a:t>
            </a:r>
          </a:p>
          <a:p>
            <a:pPr marL="469900" indent="-457200"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354949" algn="l"/>
                <a:tab pos="355584" algn="l"/>
              </a:tabLst>
            </a:pPr>
            <a:r>
              <a:rPr lang="en-IN" sz="2800" spc="-5" dirty="0" err="1">
                <a:latin typeface="Times New Roman"/>
                <a:cs typeface="Times New Roman"/>
              </a:rPr>
              <a:t>Eg</a:t>
            </a:r>
            <a:r>
              <a:rPr lang="en-IN" sz="2800" spc="-5" dirty="0">
                <a:latin typeface="Times New Roman"/>
                <a:cs typeface="Times New Roman"/>
              </a:rPr>
              <a:t>: -3 mod 12 = 12 – (3 mod 12) = 12 – 3 = 9	[3&lt;12, but don’t swap </a:t>
            </a:r>
            <a:r>
              <a:rPr lang="en-IN" sz="2800" spc="-5" dirty="0" err="1">
                <a:latin typeface="Times New Roman"/>
                <a:cs typeface="Times New Roman"/>
              </a:rPr>
              <a:t>a,b</a:t>
            </a:r>
            <a:r>
              <a:rPr lang="en-IN" sz="2800" spc="-5" dirty="0">
                <a:latin typeface="Times New Roman"/>
                <a:cs typeface="Times New Roman"/>
              </a:rPr>
              <a:t>]</a:t>
            </a:r>
          </a:p>
          <a:p>
            <a:pPr marL="355584" indent="-342884">
              <a:spcBef>
                <a:spcPts val="805"/>
              </a:spcBef>
              <a:buFont typeface="Arial MT"/>
              <a:buChar char="•"/>
              <a:tabLst>
                <a:tab pos="354949" algn="l"/>
                <a:tab pos="355584" algn="l"/>
              </a:tabLst>
            </a:pPr>
            <a:r>
              <a:rPr lang="en-IN" sz="2800" spc="-5" dirty="0" err="1">
                <a:latin typeface="Times New Roman"/>
                <a:cs typeface="Times New Roman"/>
              </a:rPr>
              <a:t>Eg</a:t>
            </a:r>
            <a:r>
              <a:rPr lang="en-IN" sz="2800" spc="-5" dirty="0">
                <a:latin typeface="Times New Roman"/>
                <a:cs typeface="Times New Roman"/>
              </a:rPr>
              <a:t>: -25 mod 3 = 3 – (25 mod 3) = 3 – 1 = 2	[swap only while GCD]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8EF3CE-0D32-7895-D0FB-990A578428BE}"/>
                  </a:ext>
                </a:extLst>
              </p14:cNvPr>
              <p14:cNvContentPartPr/>
              <p14:nvPr/>
            </p14:nvContentPartPr>
            <p14:xfrm>
              <a:off x="11182113" y="6608567"/>
              <a:ext cx="1021680" cy="79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8EF3CE-0D32-7895-D0FB-990A578428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3113" y="6599927"/>
                <a:ext cx="1039320" cy="8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5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683" y="407771"/>
            <a:ext cx="11362055" cy="80522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5"/>
              </a:spcBef>
            </a:pPr>
            <a:r>
              <a:rPr dirty="0"/>
              <a:t>Euler</a:t>
            </a:r>
            <a:r>
              <a:rPr spc="-100" dirty="0"/>
              <a:t> </a:t>
            </a:r>
            <a:r>
              <a:rPr spc="-45" dirty="0"/>
              <a:t>Totient</a:t>
            </a:r>
            <a:r>
              <a:rPr spc="-20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ø(n)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101915" y="10106093"/>
            <a:ext cx="3207901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8">
              <a:lnSpc>
                <a:spcPts val="1435"/>
              </a:lnSpc>
            </a:pPr>
            <a:r>
              <a:rPr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423068" y="1689100"/>
                <a:ext cx="13341669" cy="5436744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781649" indent="-287007">
                  <a:spcBef>
                    <a:spcPts val="434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dirty="0">
                    <a:latin typeface="Times New Roman"/>
                    <a:cs typeface="Times New Roman"/>
                  </a:rPr>
                  <a:t>for</a:t>
                </a:r>
                <a:r>
                  <a:rPr lang="en-IN" sz="3600" spc="-35" dirty="0">
                    <a:latin typeface="Times New Roman"/>
                    <a:cs typeface="Times New Roman"/>
                  </a:rPr>
                  <a:t>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p</a:t>
                </a:r>
                <a:r>
                  <a:rPr lang="en-IN" sz="3600" spc="-35" dirty="0">
                    <a:latin typeface="Times New Roman"/>
                    <a:cs typeface="Times New Roman"/>
                  </a:rPr>
                  <a:t> </a:t>
                </a:r>
                <a:r>
                  <a:rPr lang="en-IN" sz="3600" dirty="0">
                    <a:latin typeface="Times New Roman"/>
                    <a:cs typeface="Times New Roman"/>
                  </a:rPr>
                  <a:t>(p</a:t>
                </a:r>
                <a:r>
                  <a:rPr lang="en-IN" sz="3600" spc="-35" dirty="0">
                    <a:latin typeface="Times New Roman"/>
                    <a:cs typeface="Times New Roman"/>
                  </a:rPr>
                  <a:t>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prime) : 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ø(p)=p-1 </a:t>
                </a:r>
              </a:p>
              <a:p>
                <a:pPr marL="781649" indent="-287007">
                  <a:spcBef>
                    <a:spcPts val="434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spc="5" dirty="0" err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Eg</a:t>
                </a:r>
                <a:r>
                  <a:rPr lang="en-IN" sz="3600" spc="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ø(7) = (7-1) = 4</a:t>
                </a:r>
                <a:endParaRPr lang="en-IN" sz="3600" spc="5" dirty="0"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  <a:p>
                <a:pPr marL="781649" indent="-287007">
                  <a:spcBef>
                    <a:spcPts val="434"/>
                  </a:spcBef>
                  <a:buFont typeface="Arial MT"/>
                  <a:buChar char="–"/>
                  <a:tabLst>
                    <a:tab pos="782284" algn="l"/>
                  </a:tabLst>
                </a:pPr>
                <a:endParaRPr lang="en-IN" sz="3600" dirty="0">
                  <a:latin typeface="Times New Roman"/>
                  <a:cs typeface="Times New Roman"/>
                </a:endParaRPr>
              </a:p>
              <a:p>
                <a:pPr marL="781649" indent="-287007">
                  <a:spcBef>
                    <a:spcPts val="335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dirty="0">
                    <a:latin typeface="Times New Roman"/>
                    <a:cs typeface="Times New Roman"/>
                  </a:rPr>
                  <a:t>for</a:t>
                </a:r>
                <a:r>
                  <a:rPr lang="en-IN" sz="3600" spc="-25" dirty="0">
                    <a:latin typeface="Times New Roman"/>
                    <a:cs typeface="Times New Roman"/>
                  </a:rPr>
                  <a:t>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p.q</a:t>
                </a:r>
                <a:r>
                  <a:rPr lang="en-IN" sz="3600" spc="-15" dirty="0">
                    <a:latin typeface="Times New Roman"/>
                    <a:cs typeface="Times New Roman"/>
                  </a:rPr>
                  <a:t>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(p,q</a:t>
                </a:r>
                <a:r>
                  <a:rPr lang="en-IN" sz="3600" spc="-15" dirty="0">
                    <a:latin typeface="Times New Roman"/>
                    <a:cs typeface="Times New Roman"/>
                  </a:rPr>
                  <a:t>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prime) : 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ø</a:t>
                </a:r>
                <a:r>
                  <a:rPr lang="en-IN" sz="3600" spc="-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(p * </a:t>
                </a:r>
                <a:r>
                  <a:rPr lang="en-IN" sz="3600" spc="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q</a:t>
                </a:r>
                <a:r>
                  <a:rPr lang="en-IN" sz="3600" spc="-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)=(</a:t>
                </a:r>
                <a:r>
                  <a:rPr lang="en-IN" sz="3600" spc="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IN" sz="3600" spc="-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-1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3600" spc="-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3600" spc="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q</a:t>
                </a:r>
                <a:r>
                  <a:rPr lang="en-IN" sz="3600" spc="-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-1)</a:t>
                </a:r>
                <a:endParaRPr lang="en-IN" sz="3600" dirty="0">
                  <a:latin typeface="Times New Roman"/>
                  <a:cs typeface="Times New Roman"/>
                </a:endParaRPr>
              </a:p>
              <a:p>
                <a:pPr marL="781649" indent="-287007">
                  <a:spcBef>
                    <a:spcPts val="335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spc="5" dirty="0" err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Eg</a:t>
                </a:r>
                <a:r>
                  <a:rPr lang="en-IN" sz="3600" spc="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ø(10) = 5 * 2 = (5-1) * (2-1) = 4 * 1 = 4</a:t>
                </a:r>
                <a:endParaRPr lang="en-IN" sz="3600" spc="5" dirty="0"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  <a:p>
                <a:pPr marL="781649" indent="-287007">
                  <a:spcBef>
                    <a:spcPts val="335"/>
                  </a:spcBef>
                  <a:buFont typeface="Arial MT"/>
                  <a:buChar char="–"/>
                  <a:tabLst>
                    <a:tab pos="782284" algn="l"/>
                  </a:tabLst>
                </a:pPr>
                <a:endParaRPr lang="en-IN" sz="3600" dirty="0">
                  <a:latin typeface="Times New Roman"/>
                  <a:cs typeface="Times New Roman"/>
                </a:endParaRPr>
              </a:p>
              <a:p>
                <a:pPr marL="781649" indent="-287007">
                  <a:spcBef>
                    <a:spcPts val="335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dirty="0">
                    <a:latin typeface="Times New Roman"/>
                    <a:cs typeface="Times New Roman"/>
                  </a:rPr>
                  <a:t>for </a:t>
                </a:r>
                <a:r>
                  <a:rPr lang="en-IN" sz="4000" dirty="0">
                    <a:latin typeface="Times New Roman"/>
                    <a:cs typeface="Times New Roman"/>
                  </a:rPr>
                  <a:t>p</a:t>
                </a:r>
                <a:r>
                  <a:rPr lang="en-IN" sz="3600" baseline="25525" dirty="0">
                    <a:latin typeface="Times New Roman"/>
                    <a:cs typeface="Times New Roman"/>
                  </a:rPr>
                  <a:t>k </a:t>
                </a:r>
                <a:r>
                  <a:rPr lang="en-IN" sz="3600" spc="-5" dirty="0">
                    <a:latin typeface="Times New Roman"/>
                    <a:cs typeface="Times New Roman"/>
                  </a:rPr>
                  <a:t>(k integer) : 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ø(p</a:t>
                </a:r>
                <a:r>
                  <a:rPr lang="en-IN" sz="3200" baseline="2552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)=p</a:t>
                </a:r>
                <a:r>
                  <a:rPr lang="en-IN" sz="3200" baseline="2552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-p</a:t>
                </a:r>
                <a:r>
                  <a:rPr lang="en-IN" sz="3200" baseline="25525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k-1</a:t>
                </a:r>
              </a:p>
              <a:p>
                <a:pPr marL="781649" indent="-287007">
                  <a:spcBef>
                    <a:spcPts val="335"/>
                  </a:spcBef>
                  <a:buFont typeface="Arial MT"/>
                  <a:buChar char="–"/>
                  <a:tabLst>
                    <a:tab pos="782284" algn="l"/>
                  </a:tabLst>
                </a:pPr>
                <a:r>
                  <a:rPr lang="en-IN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Eg: ø(1000)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ar-AE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36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∗</m:t>
                    </m:r>
                    <m:sSup>
                      <m:sSupPr>
                        <m:ctrlP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)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) = 400</a:t>
                </a:r>
              </a:p>
              <a:p>
                <a:pPr marL="494642">
                  <a:spcBef>
                    <a:spcPts val="335"/>
                  </a:spcBef>
                  <a:tabLst>
                    <a:tab pos="782284" algn="l"/>
                  </a:tabLst>
                </a:pPr>
                <a:endParaRPr lang="en-US" sz="3600" dirty="0"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8" y="1689100"/>
                <a:ext cx="13341669" cy="5436744"/>
              </a:xfrm>
              <a:prstGeom prst="rect">
                <a:avLst/>
              </a:prstGeom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3993192" y="7160060"/>
            <a:ext cx="6499552" cy="80457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069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lang="en-IN" spc="-15" dirty="0"/>
              <a:t>Euler’s</a:t>
            </a:r>
            <a:r>
              <a:rPr lang="en-IN" spc="-160" dirty="0"/>
              <a:t> </a:t>
            </a:r>
            <a:r>
              <a:rPr lang="en-IN" dirty="0"/>
              <a:t>Theorem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956468" y="8699500"/>
            <a:ext cx="12572999" cy="120225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283" indent="-342884">
              <a:spcBef>
                <a:spcPts val="335"/>
              </a:spcBef>
              <a:buFont typeface="Arial MT"/>
              <a:buChar char="•"/>
              <a:tabLst>
                <a:tab pos="367648" algn="l"/>
                <a:tab pos="368283" algn="l"/>
              </a:tabLst>
            </a:pPr>
            <a:r>
              <a:rPr sz="3600" spc="5" dirty="0" err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3200" spc="7" baseline="25525" dirty="0" err="1">
                <a:solidFill>
                  <a:srgbClr val="000099"/>
                </a:solidFill>
                <a:latin typeface="Times New Roman"/>
                <a:cs typeface="Times New Roman"/>
              </a:rPr>
              <a:t>ø</a:t>
            </a:r>
            <a:r>
              <a:rPr sz="3200" spc="7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(n)</a:t>
            </a:r>
            <a:r>
              <a:rPr sz="3200" spc="337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≡1</a:t>
            </a:r>
            <a:r>
              <a:rPr sz="36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0099"/>
                </a:solidFill>
                <a:latin typeface="Times New Roman"/>
                <a:cs typeface="Times New Roman"/>
              </a:rPr>
              <a:t>(mod</a:t>
            </a:r>
            <a:r>
              <a:rPr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 n)</a:t>
            </a:r>
            <a:r>
              <a:rPr lang="en-US"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a,n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gcd(a,n)=1</a:t>
            </a:r>
            <a:endParaRPr sz="3600" dirty="0">
              <a:latin typeface="Times New Roman"/>
              <a:cs typeface="Times New Roman"/>
            </a:endParaRPr>
          </a:p>
          <a:p>
            <a:pPr marL="368283" indent="-342884">
              <a:spcBef>
                <a:spcPts val="340"/>
              </a:spcBef>
              <a:buFont typeface="Arial MT"/>
              <a:buChar char="•"/>
              <a:tabLst>
                <a:tab pos="367648" algn="l"/>
                <a:tab pos="368283" algn="l"/>
              </a:tabLst>
            </a:pPr>
            <a:r>
              <a:rPr sz="3600" spc="5" dirty="0" err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3200" spc="7" baseline="25525" dirty="0" err="1">
                <a:solidFill>
                  <a:srgbClr val="000099"/>
                </a:solidFill>
                <a:latin typeface="Times New Roman"/>
                <a:cs typeface="Times New Roman"/>
              </a:rPr>
              <a:t>ø</a:t>
            </a:r>
            <a:r>
              <a:rPr sz="3200" spc="7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(n)+1</a:t>
            </a:r>
            <a:r>
              <a:rPr sz="3200" spc="359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≡</a:t>
            </a:r>
            <a:r>
              <a:rPr sz="36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600" spc="-10" dirty="0">
                <a:solidFill>
                  <a:srgbClr val="000099"/>
                </a:solidFill>
                <a:latin typeface="Times New Roman"/>
                <a:cs typeface="Times New Roman"/>
              </a:rPr>
              <a:t>(mod</a:t>
            </a:r>
            <a:r>
              <a:rPr sz="36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99"/>
                </a:solidFill>
                <a:latin typeface="Times New Roman"/>
                <a:cs typeface="Times New Roman"/>
              </a:rPr>
              <a:t>n)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505DA-3137-B699-2F56-5545B12AB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t="41449" r="62827" b="25296"/>
          <a:stretch/>
        </p:blipFill>
        <p:spPr>
          <a:xfrm>
            <a:off x="575469" y="2534312"/>
            <a:ext cx="6128403" cy="6128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13EB0-33E1-672D-8AB3-49CA305BC46E}"/>
              </a:ext>
            </a:extLst>
          </p:cNvPr>
          <p:cNvSpPr txBox="1"/>
          <p:nvPr/>
        </p:nvSpPr>
        <p:spPr>
          <a:xfrm>
            <a:off x="1602773" y="50897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Prove that Euler’s theorem holds true for a = 3 and n = 10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84A6A-8478-DA04-2471-6617AECE7395}"/>
              </a:ext>
            </a:extLst>
          </p:cNvPr>
          <p:cNvSpPr txBox="1"/>
          <p:nvPr/>
        </p:nvSpPr>
        <p:spPr>
          <a:xfrm>
            <a:off x="820270" y="9103870"/>
            <a:ext cx="5638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Hence, Euler’s theorem holds true for a = 3 and n = 10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3AB71-B093-66F5-85F3-979BE6AFD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2" t="42399" r="62827" b="25296"/>
          <a:stretch/>
        </p:blipFill>
        <p:spPr>
          <a:xfrm>
            <a:off x="7324868" y="2534312"/>
            <a:ext cx="6488897" cy="6128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BB5CC-FBE8-7C62-981C-0A672C46E97C}"/>
              </a:ext>
            </a:extLst>
          </p:cNvPr>
          <p:cNvSpPr txBox="1"/>
          <p:nvPr/>
        </p:nvSpPr>
        <p:spPr>
          <a:xfrm>
            <a:off x="8489859" y="517571"/>
            <a:ext cx="41589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Prove that Euler’s theorem does not holds true for a = 2 and n = 10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DC9BD-0373-7BC1-35B1-46856BCC8655}"/>
              </a:ext>
            </a:extLst>
          </p:cNvPr>
          <p:cNvSpPr txBox="1"/>
          <p:nvPr/>
        </p:nvSpPr>
        <p:spPr>
          <a:xfrm>
            <a:off x="7643716" y="9098611"/>
            <a:ext cx="58511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Prove that Euler’s theorem </a:t>
            </a:r>
            <a:r>
              <a:rPr lang="en-US" sz="3200" b="1" dirty="0"/>
              <a:t>does not</a:t>
            </a:r>
            <a:r>
              <a:rPr lang="en-US" sz="3200" dirty="0"/>
              <a:t> hold true for a = 2 and n = 10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841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069" y="96122"/>
            <a:ext cx="6014213" cy="80457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Fermat’s</a:t>
            </a:r>
            <a:r>
              <a:rPr spc="-150" dirty="0"/>
              <a:t> </a:t>
            </a:r>
            <a:r>
              <a:rPr dirty="0"/>
              <a:t>Theorem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101915" y="10106093"/>
            <a:ext cx="3207901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8">
              <a:lnSpc>
                <a:spcPts val="1435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469" y="1204492"/>
            <a:ext cx="8610600" cy="1173398"/>
          </a:xfrm>
          <a:prstGeom prst="rect">
            <a:avLst/>
          </a:prstGeom>
        </p:spPr>
        <p:txBody>
          <a:bodyPr vert="horz" wrap="square" lIns="0" tIns="97790" rIns="0" bIns="0" numCol="1" rtlCol="0">
            <a:spAutoFit/>
          </a:bodyPr>
          <a:lstStyle/>
          <a:p>
            <a:pPr marL="368283" indent="-342884">
              <a:spcBef>
                <a:spcPts val="770"/>
              </a:spcBef>
              <a:buFont typeface="Arial MT"/>
              <a:buChar char="•"/>
              <a:tabLst>
                <a:tab pos="367648" algn="l"/>
                <a:tab pos="368283" algn="l"/>
              </a:tabLst>
            </a:pPr>
            <a:r>
              <a:rPr sz="3200" spc="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800" spc="7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p-1</a:t>
            </a:r>
            <a:r>
              <a:rPr sz="2800" spc="337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≡</a:t>
            </a:r>
            <a:r>
              <a:rPr sz="3200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32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99"/>
                </a:solidFill>
                <a:latin typeface="Times New Roman"/>
                <a:cs typeface="Times New Roman"/>
              </a:rPr>
              <a:t>(mod</a:t>
            </a: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p)</a:t>
            </a:r>
            <a:r>
              <a:rPr lang="en-US"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p 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gcd(a,p)=1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482599" indent="-457200"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367648" algn="l"/>
                <a:tab pos="368283" algn="l"/>
              </a:tabLst>
            </a:pPr>
            <a:r>
              <a:rPr lang="en-IN" sz="320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lang="en-IN" sz="2800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lang="en-IN" sz="2800" spc="359" baseline="255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IN"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≡</a:t>
            </a:r>
            <a:r>
              <a:rPr lang="en-IN" sz="32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IN"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lang="en-IN" sz="3200" spc="-10" dirty="0">
                <a:solidFill>
                  <a:srgbClr val="000099"/>
                </a:solidFill>
                <a:latin typeface="Times New Roman"/>
                <a:cs typeface="Times New Roman"/>
              </a:rPr>
              <a:t> (mod</a:t>
            </a:r>
            <a:r>
              <a:rPr lang="en-IN" sz="32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IN" sz="3200" spc="-5" dirty="0">
                <a:solidFill>
                  <a:srgbClr val="000099"/>
                </a:solidFill>
                <a:latin typeface="Times New Roman"/>
                <a:cs typeface="Times New Roman"/>
              </a:rPr>
              <a:t>p)</a:t>
            </a:r>
            <a:endParaRPr lang="en-IN" sz="32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FCA3A-D182-91DE-07F3-2ED7BEDF6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4" t="41918" r="64429" b="30997"/>
          <a:stretch/>
        </p:blipFill>
        <p:spPr>
          <a:xfrm>
            <a:off x="10024269" y="517538"/>
            <a:ext cx="3810000" cy="3291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B38B9-A09B-6B81-E95D-9B260FD01A07}"/>
              </a:ext>
            </a:extLst>
          </p:cNvPr>
          <p:cNvSpPr txBox="1"/>
          <p:nvPr/>
        </p:nvSpPr>
        <p:spPr>
          <a:xfrm>
            <a:off x="327204" y="2450760"/>
            <a:ext cx="943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Eg</a:t>
            </a:r>
            <a:r>
              <a:rPr lang="en-US" sz="3000" dirty="0"/>
              <a:t>: Does Fermat’s Theorem hold true for p=5 and a=2?</a:t>
            </a:r>
          </a:p>
          <a:p>
            <a:r>
              <a:rPr lang="en-US" sz="3000" dirty="0"/>
              <a:t>16 mod 5 = 1 </a:t>
            </a:r>
          </a:p>
          <a:p>
            <a:r>
              <a:rPr lang="en-US" sz="3000" dirty="0" err="1"/>
              <a:t>Threfore</a:t>
            </a:r>
            <a:r>
              <a:rPr lang="en-US" sz="3000" dirty="0"/>
              <a:t> Fermat’s theorem holds true for p=5 and a=2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0B2D5-7A9D-0358-2E7E-9B2CC61F7279}"/>
              </a:ext>
            </a:extLst>
          </p:cNvPr>
          <p:cNvSpPr txBox="1"/>
          <p:nvPr/>
        </p:nvSpPr>
        <p:spPr>
          <a:xfrm>
            <a:off x="8728869" y="4040599"/>
            <a:ext cx="721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https://youtu.be/J6al-Vq9Ea8?si=GCmxCpEqtjBg7SEb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1688D-B0F3-2F63-60A3-948FB0598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56" t="29096" r="53741" b="26247"/>
          <a:stretch/>
        </p:blipFill>
        <p:spPr>
          <a:xfrm>
            <a:off x="329299" y="4000154"/>
            <a:ext cx="4469691" cy="6564859"/>
          </a:xfrm>
          <a:prstGeom prst="rect">
            <a:avLst/>
          </a:prstGeom>
        </p:spPr>
      </p:pic>
      <p:sp>
        <p:nvSpPr>
          <p:cNvPr id="4" name="object 5"/>
          <p:cNvSpPr txBox="1"/>
          <p:nvPr/>
        </p:nvSpPr>
        <p:spPr>
          <a:xfrm>
            <a:off x="5071269" y="4680083"/>
            <a:ext cx="8755101" cy="3364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25" indent="-386062">
              <a:spcBef>
                <a:spcPts val="95"/>
              </a:spcBef>
              <a:buAutoNum type="arabicParenR" startAt="2"/>
              <a:tabLst>
                <a:tab pos="436859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Fermat’s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Theorem,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000" baseline="25525" dirty="0">
                <a:latin typeface="Times New Roman"/>
                <a:cs typeface="Times New Roman"/>
              </a:rPr>
              <a:t>201</a:t>
            </a:r>
            <a:r>
              <a:rPr lang="en-US" sz="2000" baseline="25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11.</a:t>
            </a:r>
            <a:endParaRPr lang="en-US" sz="2400" spc="-40" dirty="0">
              <a:latin typeface="Times New Roman"/>
              <a:cs typeface="Times New Roman"/>
            </a:endParaRP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endParaRPr lang="en-IN" sz="2400" spc="-40" dirty="0">
              <a:latin typeface="Times New Roman"/>
              <a:cs typeface="Times New Roman"/>
            </a:endParaRP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400" spc="-40" dirty="0">
                <a:latin typeface="Times New Roman"/>
                <a:cs typeface="Times New Roman"/>
              </a:rPr>
              <a:t>	</a:t>
            </a:r>
            <a:r>
              <a:rPr lang="en-IN" sz="2400" dirty="0">
                <a:latin typeface="Times New Roman"/>
                <a:cs typeface="Times New Roman"/>
              </a:rPr>
              <a:t>3</a:t>
            </a:r>
            <a:r>
              <a:rPr lang="en-IN" sz="2000" baseline="25525" dirty="0">
                <a:latin typeface="Times New Roman"/>
                <a:cs typeface="Times New Roman"/>
              </a:rPr>
              <a:t>201 </a:t>
            </a:r>
            <a:r>
              <a:rPr lang="en-IN" sz="2400" dirty="0">
                <a:latin typeface="Times New Roman"/>
                <a:cs typeface="Times New Roman"/>
              </a:rPr>
              <a:t>mod</a:t>
            </a:r>
            <a:r>
              <a:rPr lang="en-IN" sz="2400" spc="5" dirty="0">
                <a:latin typeface="Times New Roman"/>
                <a:cs typeface="Times New Roman"/>
              </a:rPr>
              <a:t> </a:t>
            </a:r>
            <a:r>
              <a:rPr lang="en-IN" sz="2400" spc="-40" dirty="0">
                <a:latin typeface="Times New Roman"/>
                <a:cs typeface="Times New Roman"/>
              </a:rPr>
              <a:t>11</a:t>
            </a: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400" spc="-40" dirty="0">
                <a:latin typeface="Times New Roman"/>
                <a:cs typeface="Times New Roman"/>
              </a:rPr>
              <a:t>=  </a:t>
            </a:r>
            <a:r>
              <a:rPr lang="en-IN" sz="2400" dirty="0">
                <a:latin typeface="Times New Roman"/>
                <a:cs typeface="Times New Roman"/>
              </a:rPr>
              <a:t>3</a:t>
            </a:r>
            <a:r>
              <a:rPr lang="en-IN" sz="2000" baseline="25525" dirty="0">
                <a:latin typeface="Times New Roman"/>
                <a:cs typeface="Times New Roman"/>
              </a:rPr>
              <a:t>10*20 + 1 </a:t>
            </a:r>
            <a:r>
              <a:rPr lang="en-IN" sz="2400" dirty="0">
                <a:latin typeface="Times New Roman"/>
                <a:cs typeface="Times New Roman"/>
              </a:rPr>
              <a:t>mod</a:t>
            </a:r>
            <a:r>
              <a:rPr lang="en-IN" sz="2400" spc="5" dirty="0">
                <a:latin typeface="Times New Roman"/>
                <a:cs typeface="Times New Roman"/>
              </a:rPr>
              <a:t> </a:t>
            </a:r>
            <a:r>
              <a:rPr lang="en-IN" sz="2400" spc="-40" dirty="0">
                <a:latin typeface="Times New Roman"/>
                <a:cs typeface="Times New Roman"/>
              </a:rPr>
              <a:t>11</a:t>
            </a: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= 3</a:t>
            </a:r>
            <a:r>
              <a:rPr lang="en-IN" sz="2400" baseline="25525" dirty="0">
                <a:latin typeface="Times New Roman"/>
                <a:cs typeface="Times New Roman"/>
              </a:rPr>
              <a:t>10*20  </a:t>
            </a:r>
            <a:r>
              <a:rPr lang="en-IN" sz="2800" dirty="0">
                <a:latin typeface="Times New Roman"/>
                <a:cs typeface="Times New Roman"/>
              </a:rPr>
              <a:t>* 3</a:t>
            </a:r>
            <a:r>
              <a:rPr lang="en-IN" sz="2800" baseline="25525" dirty="0">
                <a:latin typeface="Times New Roman"/>
                <a:cs typeface="Times New Roman"/>
              </a:rPr>
              <a:t>1</a:t>
            </a:r>
            <a:r>
              <a:rPr lang="en-IN" sz="2800" dirty="0">
                <a:latin typeface="Times New Roman"/>
                <a:cs typeface="Times New Roman"/>
              </a:rPr>
              <a:t> mod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spc="-40" dirty="0">
                <a:latin typeface="Times New Roman"/>
                <a:cs typeface="Times New Roman"/>
              </a:rPr>
              <a:t>11</a:t>
            </a: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800" spc="-40" dirty="0">
                <a:latin typeface="Times New Roman"/>
                <a:cs typeface="Times New Roman"/>
              </a:rPr>
              <a:t>= </a:t>
            </a:r>
            <a:r>
              <a:rPr lang="en-IN" sz="3200" spc="-40" dirty="0">
                <a:latin typeface="Times New Roman"/>
                <a:cs typeface="Times New Roman"/>
              </a:rPr>
              <a:t>1</a:t>
            </a:r>
            <a:r>
              <a:rPr lang="en-IN" sz="2800" baseline="25525" dirty="0">
                <a:latin typeface="Times New Roman"/>
                <a:cs typeface="Times New Roman"/>
              </a:rPr>
              <a:t>20 </a:t>
            </a:r>
            <a:r>
              <a:rPr lang="en-IN" sz="2800" dirty="0">
                <a:latin typeface="Times New Roman"/>
                <a:cs typeface="Times New Roman"/>
              </a:rPr>
              <a:t>* 3</a:t>
            </a:r>
            <a:r>
              <a:rPr lang="en-IN" sz="2800" baseline="25525" dirty="0">
                <a:latin typeface="Times New Roman"/>
                <a:cs typeface="Times New Roman"/>
              </a:rPr>
              <a:t>1</a:t>
            </a:r>
            <a:r>
              <a:rPr lang="en-IN" sz="2800" dirty="0">
                <a:latin typeface="Times New Roman"/>
                <a:cs typeface="Times New Roman"/>
              </a:rPr>
              <a:t> mod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spc="-40" dirty="0">
                <a:latin typeface="Times New Roman"/>
                <a:cs typeface="Times New Roman"/>
              </a:rPr>
              <a:t>11</a:t>
            </a: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800" spc="-40" dirty="0">
                <a:latin typeface="Times New Roman"/>
                <a:cs typeface="Times New Roman"/>
              </a:rPr>
              <a:t>= </a:t>
            </a:r>
            <a:r>
              <a:rPr lang="en-IN" sz="2800" dirty="0">
                <a:latin typeface="Times New Roman"/>
                <a:cs typeface="Times New Roman"/>
              </a:rPr>
              <a:t>3 mod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spc="-40" dirty="0">
                <a:latin typeface="Times New Roman"/>
                <a:cs typeface="Times New Roman"/>
              </a:rPr>
              <a:t>11</a:t>
            </a:r>
          </a:p>
          <a:p>
            <a:pPr marL="50163">
              <a:spcBef>
                <a:spcPts val="95"/>
              </a:spcBef>
              <a:tabLst>
                <a:tab pos="436859" algn="l"/>
              </a:tabLst>
            </a:pPr>
            <a:r>
              <a:rPr lang="en-IN" sz="2800" spc="-40" dirty="0">
                <a:latin typeface="Times New Roman"/>
                <a:cs typeface="Times New Roman"/>
              </a:rPr>
              <a:t>= 3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19" y="6762369"/>
            <a:ext cx="7094499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069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Primality</a:t>
            </a:r>
            <a:r>
              <a:rPr lang="en-US" sz="4400" spc="-160" dirty="0"/>
              <a:t> </a:t>
            </a:r>
            <a:r>
              <a:rPr lang="en-US" sz="4400" spc="-45" dirty="0"/>
              <a:t>Testing </a:t>
            </a:r>
            <a:br>
              <a:rPr lang="en-US" sz="4400" spc="-45" dirty="0"/>
            </a:br>
            <a:r>
              <a:rPr lang="en-US" sz="4400" spc="-45" dirty="0"/>
              <a:t>(using Fermat’s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5071269" y="8281206"/>
                <a:ext cx="11201400" cy="2415404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55584" indent="-342884">
                  <a:spcBef>
                    <a:spcPts val="434"/>
                  </a:spcBef>
                  <a:buFont typeface="Arial MT"/>
                  <a:buChar char="•"/>
                  <a:tabLst>
                    <a:tab pos="354949" algn="l"/>
                    <a:tab pos="355584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If p is a prime no., we have: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=1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endParaRPr lang="en-US" sz="2800" b="0" dirty="0">
                  <a:latin typeface="Times New Roman"/>
                  <a:cs typeface="Times New Roman"/>
                </a:endParaRPr>
              </a:p>
              <a:p>
                <a:pPr marL="355584" indent="-342884">
                  <a:spcBef>
                    <a:spcPts val="434"/>
                  </a:spcBef>
                  <a:buFont typeface="Arial MT"/>
                  <a:buChar char="•"/>
                  <a:tabLst>
                    <a:tab pos="354949" algn="l"/>
                    <a:tab pos="355584" algn="l"/>
                  </a:tabLst>
                </a:pPr>
                <a:r>
                  <a:rPr lang="en-IN" sz="2800" dirty="0">
                    <a:latin typeface="Times New Roman"/>
                    <a:cs typeface="Times New Roman"/>
                  </a:rPr>
                  <a:t>Test can have errors</a:t>
                </a:r>
              </a:p>
              <a:p>
                <a:pPr marL="355584" indent="-342884">
                  <a:spcBef>
                    <a:spcPts val="434"/>
                  </a:spcBef>
                  <a:buFont typeface="Arial MT"/>
                  <a:buChar char="•"/>
                  <a:tabLst>
                    <a:tab pos="354949" algn="l"/>
                    <a:tab pos="355584" algn="l"/>
                  </a:tabLst>
                </a:pPr>
                <a:r>
                  <a:rPr lang="en-IN" sz="2800" dirty="0" err="1">
                    <a:latin typeface="Times New Roman"/>
                    <a:cs typeface="Times New Roman"/>
                  </a:rPr>
                  <a:t>Eg</a:t>
                </a:r>
                <a:r>
                  <a:rPr lang="en-IN" sz="2800" dirty="0">
                    <a:latin typeface="Times New Roman"/>
                    <a:cs typeface="Times New Roman"/>
                  </a:rPr>
                  <a:t>: n=5</a:t>
                </a:r>
              </a:p>
              <a:p>
                <a:pPr marL="355584" indent="-342884">
                  <a:spcBef>
                    <a:spcPts val="434"/>
                  </a:spcBef>
                  <a:buFont typeface="Arial MT"/>
                  <a:buChar char="•"/>
                  <a:tabLst>
                    <a:tab pos="354949" algn="l"/>
                    <a:tab pos="355584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=1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⇒16=1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4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𝑤h𝑖𝑐h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𝑡𝑟𝑢𝑒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434"/>
                  </a:spcBef>
                  <a:tabLst>
                    <a:tab pos="354949" algn="l"/>
                    <a:tab pos="35558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𝑠𝑜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 5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𝑝𝑟𝑖𝑚𝑒</m:t>
                      </m:r>
                    </m:oMath>
                  </m:oMathPara>
                </a14:m>
                <a:endParaRPr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9" y="8281206"/>
                <a:ext cx="11201400" cy="2415404"/>
              </a:xfrm>
              <a:prstGeom prst="rect">
                <a:avLst/>
              </a:prstGeom>
              <a:blipFill>
                <a:blip r:embed="rId5"/>
                <a:stretch>
                  <a:fillRect l="-1688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469" y="241300"/>
            <a:ext cx="8499222" cy="80457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dirty="0"/>
              <a:t>Miller</a:t>
            </a:r>
            <a:r>
              <a:rPr spc="-15" dirty="0"/>
              <a:t> </a:t>
            </a:r>
            <a:r>
              <a:rPr dirty="0"/>
              <a:t>Rabin</a:t>
            </a:r>
            <a:r>
              <a:rPr spc="-250" dirty="0"/>
              <a:t> </a:t>
            </a:r>
            <a:r>
              <a:rPr dirty="0"/>
              <a:t>Algorit</a:t>
            </a:r>
            <a:r>
              <a:rPr spc="5" dirty="0"/>
              <a:t>h</a:t>
            </a:r>
            <a:r>
              <a:rPr dirty="0"/>
              <a:t>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7F38D-0789-66A7-0460-011C3073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8" t="30997" r="31828" b="30997"/>
          <a:stretch/>
        </p:blipFill>
        <p:spPr>
          <a:xfrm>
            <a:off x="346868" y="1460499"/>
            <a:ext cx="8153401" cy="3433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5D425E-8F26-6A74-2E83-CEC21FA86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2" t="30997" r="19535" b="29096"/>
          <a:stretch/>
        </p:blipFill>
        <p:spPr>
          <a:xfrm>
            <a:off x="346869" y="5651501"/>
            <a:ext cx="13373100" cy="4800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F45C64-8507-A7BE-EDD4-D422D1625C55}"/>
              </a:ext>
            </a:extLst>
          </p:cNvPr>
          <p:cNvGrpSpPr/>
          <p:nvPr/>
        </p:nvGrpSpPr>
        <p:grpSpPr>
          <a:xfrm>
            <a:off x="10152057" y="8453356"/>
            <a:ext cx="1319400" cy="659160"/>
            <a:chOff x="10152057" y="8453356"/>
            <a:chExt cx="131940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A58E5D-F655-F9D1-3F35-CE500F0617BD}"/>
                    </a:ext>
                  </a:extLst>
                </p14:cNvPr>
                <p14:cNvContentPartPr/>
                <p14:nvPr/>
              </p14:nvContentPartPr>
              <p14:xfrm>
                <a:off x="10152057" y="8819116"/>
                <a:ext cx="619560" cy="29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A58E5D-F655-F9D1-3F35-CE500F0617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43057" y="8810116"/>
                  <a:ext cx="637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6EFE49-FA93-E610-5CC0-A0CCB9ED6438}"/>
                    </a:ext>
                  </a:extLst>
                </p14:cNvPr>
                <p14:cNvContentPartPr/>
                <p14:nvPr/>
              </p14:nvContentPartPr>
              <p14:xfrm>
                <a:off x="10955577" y="8453356"/>
                <a:ext cx="515880" cy="38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6EFE49-FA93-E610-5CC0-A0CCB9ED64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46937" y="8444356"/>
                  <a:ext cx="5335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78B644-3B6A-D260-D751-EC0F17642B3B}"/>
              </a:ext>
            </a:extLst>
          </p:cNvPr>
          <p:cNvGrpSpPr/>
          <p:nvPr/>
        </p:nvGrpSpPr>
        <p:grpSpPr>
          <a:xfrm>
            <a:off x="1764417" y="9044116"/>
            <a:ext cx="1236960" cy="488520"/>
            <a:chOff x="1764417" y="9044116"/>
            <a:chExt cx="12369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3C6220-2989-708E-C3F0-B64AA3283177}"/>
                    </a:ext>
                  </a:extLst>
                </p14:cNvPr>
                <p14:cNvContentPartPr/>
                <p14:nvPr/>
              </p14:nvContentPartPr>
              <p14:xfrm>
                <a:off x="1764417" y="9044116"/>
                <a:ext cx="403560" cy="488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3C6220-2989-708E-C3F0-B64AA32831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5777" y="9035116"/>
                  <a:ext cx="4212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6981A4-FB49-46EC-93DD-3678BFDF9FAC}"/>
                    </a:ext>
                  </a:extLst>
                </p14:cNvPr>
                <p14:cNvContentPartPr/>
                <p14:nvPr/>
              </p14:nvContentPartPr>
              <p14:xfrm>
                <a:off x="2389017" y="9045556"/>
                <a:ext cx="612360" cy="48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6981A4-FB49-46EC-93DD-3678BFDF9F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0377" y="9036556"/>
                  <a:ext cx="630000" cy="50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34F140-B5E2-AF46-42B0-67B3113233D0}"/>
                  </a:ext>
                </a:extLst>
              </p14:cNvPr>
              <p14:cNvContentPartPr/>
              <p14:nvPr/>
            </p14:nvContentPartPr>
            <p14:xfrm>
              <a:off x="12743697" y="7474876"/>
              <a:ext cx="317160" cy="93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34F140-B5E2-AF46-42B0-67B3113233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34697" y="7465876"/>
                <a:ext cx="334800" cy="9568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6931C86-E0A6-1FA5-4890-5A498FC82DA7}"/>
              </a:ext>
            </a:extLst>
          </p:cNvPr>
          <p:cNvSpPr txBox="1"/>
          <p:nvPr/>
        </p:nvSpPr>
        <p:spPr>
          <a:xfrm>
            <a:off x="11853069" y="687931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 integer value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CFCE9-1FD3-5003-2DB5-06D060410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8" t="23395" r="29690" b="13894"/>
          <a:stretch/>
        </p:blipFill>
        <p:spPr>
          <a:xfrm>
            <a:off x="423069" y="1308100"/>
            <a:ext cx="13487400" cy="89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2A0C5-E9E3-3060-A69F-3492AD3C9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7" t="48100" r="60689" b="40498"/>
          <a:stretch/>
        </p:blipFill>
        <p:spPr>
          <a:xfrm>
            <a:off x="727869" y="3289300"/>
            <a:ext cx="520065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976</Words>
  <Application>Microsoft Office PowerPoint</Application>
  <PresentationFormat>Custom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Cambria Math</vt:lpstr>
      <vt:lpstr>system-ui</vt:lpstr>
      <vt:lpstr>Times New Roman</vt:lpstr>
      <vt:lpstr>var(--bs-font-monospace)</vt:lpstr>
      <vt:lpstr>Office Theme</vt:lpstr>
      <vt:lpstr>Greatest Common Divisor (GCD)</vt:lpstr>
      <vt:lpstr>Extended Euclidean Algorithm</vt:lpstr>
      <vt:lpstr>Practice Problems</vt:lpstr>
      <vt:lpstr>PowerPoint Presentation</vt:lpstr>
      <vt:lpstr>Euler Totient Function ø(n)</vt:lpstr>
      <vt:lpstr>PowerPoint Presentation</vt:lpstr>
      <vt:lpstr>Fermat’s Theorem</vt:lpstr>
      <vt:lpstr>Miller Rabin Algorithm</vt:lpstr>
      <vt:lpstr>PowerPoint Presentation</vt:lpstr>
      <vt:lpstr>Chinese Remainder Theorem</vt:lpstr>
      <vt:lpstr>Powers mod 19</vt:lpstr>
      <vt:lpstr>Discrete Logarithms mod 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 Operations … Contd.</dc:title>
  <cp:lastModifiedBy>Aastha Kumar</cp:lastModifiedBy>
  <cp:revision>14</cp:revision>
  <dcterms:created xsi:type="dcterms:W3CDTF">2024-01-27T12:22:03Z</dcterms:created>
  <dcterms:modified xsi:type="dcterms:W3CDTF">2024-05-17T16:48:24Z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2024-01-27T00:00:00Z</vt:filetime>
  </property>
</Properties>
</file>