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3" r:id="rId2"/>
    <p:sldId id="471" r:id="rId3"/>
    <p:sldId id="472" r:id="rId4"/>
    <p:sldId id="473" r:id="rId5"/>
    <p:sldId id="474" r:id="rId6"/>
    <p:sldId id="475" r:id="rId7"/>
    <p:sldId id="476" r:id="rId8"/>
    <p:sldId id="477" r:id="rId9"/>
    <p:sldId id="428" r:id="rId10"/>
    <p:sldId id="478" r:id="rId11"/>
    <p:sldId id="479" r:id="rId12"/>
    <p:sldId id="480" r:id="rId13"/>
    <p:sldId id="481" r:id="rId14"/>
    <p:sldId id="4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BCC860E3-66DE-4F21-81EC-1AB547467E59}"/>
    <pc:docChg chg="undo custSel addSld delSld modSld sldOrd">
      <pc:chgData name="Aastha Kumar" userId="f94225b3-263d-47de-91f3-c17c89a7eef3" providerId="ADAL" clId="{BCC860E3-66DE-4F21-81EC-1AB547467E59}" dt="2024-02-15T15:49:58.755" v="443" actId="207"/>
      <pc:docMkLst>
        <pc:docMk/>
      </pc:docMkLst>
      <pc:sldChg chg="modSp add del">
        <pc:chgData name="Aastha Kumar" userId="f94225b3-263d-47de-91f3-c17c89a7eef3" providerId="ADAL" clId="{BCC860E3-66DE-4F21-81EC-1AB547467E59}" dt="2024-02-15T15:49:37.958" v="441" actId="47"/>
        <pc:sldMkLst>
          <pc:docMk/>
          <pc:sldMk cId="0" sldId="256"/>
        </pc:sldMkLst>
        <pc:spChg chg="mod">
          <ac:chgData name="Aastha Kumar" userId="f94225b3-263d-47de-91f3-c17c89a7eef3" providerId="ADAL" clId="{BCC860E3-66DE-4F21-81EC-1AB547467E59}" dt="2024-02-03T07:10:42.719" v="216"/>
          <ac:spMkLst>
            <pc:docMk/>
            <pc:sldMk cId="0" sldId="256"/>
            <ac:spMk id="8" creationId="{00000000-0000-0000-0000-000000000000}"/>
          </ac:spMkLst>
        </pc:spChg>
      </pc:sldChg>
      <pc:sldChg chg="del">
        <pc:chgData name="Aastha Kumar" userId="f94225b3-263d-47de-91f3-c17c89a7eef3" providerId="ADAL" clId="{BCC860E3-66DE-4F21-81EC-1AB547467E59}" dt="2024-01-28T16:20:06.336" v="0" actId="47"/>
        <pc:sldMkLst>
          <pc:docMk/>
          <pc:sldMk cId="152637090" sldId="256"/>
        </pc:sldMkLst>
      </pc:sldChg>
      <pc:sldChg chg="modSp add del">
        <pc:chgData name="Aastha Kumar" userId="f94225b3-263d-47de-91f3-c17c89a7eef3" providerId="ADAL" clId="{BCC860E3-66DE-4F21-81EC-1AB547467E59}" dt="2024-02-15T15:49:37.958" v="441" actId="47"/>
        <pc:sldMkLst>
          <pc:docMk/>
          <pc:sldMk cId="0" sldId="257"/>
        </pc:sldMkLst>
        <pc:spChg chg="mod">
          <ac:chgData name="Aastha Kumar" userId="f94225b3-263d-47de-91f3-c17c89a7eef3" providerId="ADAL" clId="{BCC860E3-66DE-4F21-81EC-1AB547467E59}" dt="2024-02-03T07:10:42.719" v="216"/>
          <ac:spMkLst>
            <pc:docMk/>
            <pc:sldMk cId="0" sldId="257"/>
            <ac:spMk id="6" creationId="{00000000-0000-0000-0000-000000000000}"/>
          </ac:spMkLst>
        </pc:spChg>
      </pc:sldChg>
      <pc:sldChg chg="modSp add del">
        <pc:chgData name="Aastha Kumar" userId="f94225b3-263d-47de-91f3-c17c89a7eef3" providerId="ADAL" clId="{BCC860E3-66DE-4F21-81EC-1AB547467E59}" dt="2024-02-15T15:49:37.958" v="441" actId="47"/>
        <pc:sldMkLst>
          <pc:docMk/>
          <pc:sldMk cId="0" sldId="258"/>
        </pc:sldMkLst>
        <pc:spChg chg="mod">
          <ac:chgData name="Aastha Kumar" userId="f94225b3-263d-47de-91f3-c17c89a7eef3" providerId="ADAL" clId="{BCC860E3-66DE-4F21-81EC-1AB547467E59}" dt="2024-02-03T07:10:42.719" v="216"/>
          <ac:spMkLst>
            <pc:docMk/>
            <pc:sldMk cId="0" sldId="258"/>
            <ac:spMk id="4" creationId="{00000000-0000-0000-0000-000000000000}"/>
          </ac:spMkLst>
        </pc:spChg>
      </pc:sldChg>
      <pc:sldChg chg="modSp add del">
        <pc:chgData name="Aastha Kumar" userId="f94225b3-263d-47de-91f3-c17c89a7eef3" providerId="ADAL" clId="{BCC860E3-66DE-4F21-81EC-1AB547467E59}" dt="2024-02-15T15:49:37.958" v="441" actId="47"/>
        <pc:sldMkLst>
          <pc:docMk/>
          <pc:sldMk cId="0" sldId="259"/>
        </pc:sldMkLst>
        <pc:spChg chg="mod">
          <ac:chgData name="Aastha Kumar" userId="f94225b3-263d-47de-91f3-c17c89a7eef3" providerId="ADAL" clId="{BCC860E3-66DE-4F21-81EC-1AB547467E59}" dt="2024-02-03T07:10:42.719" v="216"/>
          <ac:spMkLst>
            <pc:docMk/>
            <pc:sldMk cId="0" sldId="259"/>
            <ac:spMk id="31" creationId="{00000000-0000-0000-0000-000000000000}"/>
          </ac:spMkLst>
        </pc:spChg>
      </pc:sldChg>
      <pc:sldChg chg="modSp add del">
        <pc:chgData name="Aastha Kumar" userId="f94225b3-263d-47de-91f3-c17c89a7eef3" providerId="ADAL" clId="{BCC860E3-66DE-4F21-81EC-1AB547467E59}" dt="2024-02-15T15:49:37.958" v="441" actId="47"/>
        <pc:sldMkLst>
          <pc:docMk/>
          <pc:sldMk cId="0" sldId="260"/>
        </pc:sldMkLst>
        <pc:spChg chg="mod">
          <ac:chgData name="Aastha Kumar" userId="f94225b3-263d-47de-91f3-c17c89a7eef3" providerId="ADAL" clId="{BCC860E3-66DE-4F21-81EC-1AB547467E59}" dt="2024-02-03T07:10:42.719" v="216"/>
          <ac:spMkLst>
            <pc:docMk/>
            <pc:sldMk cId="0" sldId="260"/>
            <ac:spMk id="25" creationId="{00000000-0000-0000-0000-000000000000}"/>
          </ac:spMkLst>
        </pc:spChg>
      </pc:sldChg>
      <pc:sldChg chg="modSp add del">
        <pc:chgData name="Aastha Kumar" userId="f94225b3-263d-47de-91f3-c17c89a7eef3" providerId="ADAL" clId="{BCC860E3-66DE-4F21-81EC-1AB547467E59}" dt="2024-02-15T15:49:37.958" v="441" actId="47"/>
        <pc:sldMkLst>
          <pc:docMk/>
          <pc:sldMk cId="0" sldId="261"/>
        </pc:sldMkLst>
        <pc:spChg chg="mod">
          <ac:chgData name="Aastha Kumar" userId="f94225b3-263d-47de-91f3-c17c89a7eef3" providerId="ADAL" clId="{BCC860E3-66DE-4F21-81EC-1AB547467E59}" dt="2024-02-03T07:10:42.719" v="216"/>
          <ac:spMkLst>
            <pc:docMk/>
            <pc:sldMk cId="0" sldId="261"/>
            <ac:spMk id="25" creationId="{00000000-0000-0000-0000-000000000000}"/>
          </ac:spMkLst>
        </pc:spChg>
      </pc:sldChg>
      <pc:sldChg chg="modSp add del">
        <pc:chgData name="Aastha Kumar" userId="f94225b3-263d-47de-91f3-c17c89a7eef3" providerId="ADAL" clId="{BCC860E3-66DE-4F21-81EC-1AB547467E59}" dt="2024-02-15T15:49:37.958" v="441" actId="47"/>
        <pc:sldMkLst>
          <pc:docMk/>
          <pc:sldMk cId="0" sldId="262"/>
        </pc:sldMkLst>
        <pc:spChg chg="mod">
          <ac:chgData name="Aastha Kumar" userId="f94225b3-263d-47de-91f3-c17c89a7eef3" providerId="ADAL" clId="{BCC860E3-66DE-4F21-81EC-1AB547467E59}" dt="2024-02-03T07:10:42.719" v="216"/>
          <ac:spMkLst>
            <pc:docMk/>
            <pc:sldMk cId="0" sldId="262"/>
            <ac:spMk id="30" creationId="{00000000-0000-0000-0000-000000000000}"/>
          </ac:spMkLst>
        </pc:spChg>
      </pc:sldChg>
      <pc:sldChg chg="modSp add del">
        <pc:chgData name="Aastha Kumar" userId="f94225b3-263d-47de-91f3-c17c89a7eef3" providerId="ADAL" clId="{BCC860E3-66DE-4F21-81EC-1AB547467E59}" dt="2024-02-15T15:49:37.958" v="441" actId="47"/>
        <pc:sldMkLst>
          <pc:docMk/>
          <pc:sldMk cId="0" sldId="263"/>
        </pc:sldMkLst>
        <pc:spChg chg="mod">
          <ac:chgData name="Aastha Kumar" userId="f94225b3-263d-47de-91f3-c17c89a7eef3" providerId="ADAL" clId="{BCC860E3-66DE-4F21-81EC-1AB547467E59}" dt="2024-02-03T07:10:42.719" v="216"/>
          <ac:spMkLst>
            <pc:docMk/>
            <pc:sldMk cId="0" sldId="263"/>
            <ac:spMk id="35" creationId="{00000000-0000-0000-0000-000000000000}"/>
          </ac:spMkLst>
        </pc:spChg>
      </pc:sldChg>
      <pc:sldChg chg="modSp add del">
        <pc:chgData name="Aastha Kumar" userId="f94225b3-263d-47de-91f3-c17c89a7eef3" providerId="ADAL" clId="{BCC860E3-66DE-4F21-81EC-1AB547467E59}" dt="2024-02-15T15:49:37.958" v="441" actId="47"/>
        <pc:sldMkLst>
          <pc:docMk/>
          <pc:sldMk cId="0" sldId="264"/>
        </pc:sldMkLst>
        <pc:spChg chg="mod">
          <ac:chgData name="Aastha Kumar" userId="f94225b3-263d-47de-91f3-c17c89a7eef3" providerId="ADAL" clId="{BCC860E3-66DE-4F21-81EC-1AB547467E59}" dt="2024-02-03T07:10:42.719" v="216"/>
          <ac:spMkLst>
            <pc:docMk/>
            <pc:sldMk cId="0" sldId="264"/>
            <ac:spMk id="45" creationId="{00000000-0000-0000-0000-000000000000}"/>
          </ac:spMkLst>
        </pc:spChg>
      </pc:sldChg>
      <pc:sldChg chg="modSp add del">
        <pc:chgData name="Aastha Kumar" userId="f94225b3-263d-47de-91f3-c17c89a7eef3" providerId="ADAL" clId="{BCC860E3-66DE-4F21-81EC-1AB547467E59}" dt="2024-02-15T15:49:37.958" v="441" actId="47"/>
        <pc:sldMkLst>
          <pc:docMk/>
          <pc:sldMk cId="0" sldId="265"/>
        </pc:sldMkLst>
        <pc:spChg chg="mod">
          <ac:chgData name="Aastha Kumar" userId="f94225b3-263d-47de-91f3-c17c89a7eef3" providerId="ADAL" clId="{BCC860E3-66DE-4F21-81EC-1AB547467E59}" dt="2024-02-03T07:10:42.719" v="216"/>
          <ac:spMkLst>
            <pc:docMk/>
            <pc:sldMk cId="0" sldId="265"/>
            <ac:spMk id="45" creationId="{00000000-0000-0000-0000-000000000000}"/>
          </ac:spMkLst>
        </pc:spChg>
      </pc:sldChg>
      <pc:sldChg chg="modSp add del">
        <pc:chgData name="Aastha Kumar" userId="f94225b3-263d-47de-91f3-c17c89a7eef3" providerId="ADAL" clId="{BCC860E3-66DE-4F21-81EC-1AB547467E59}" dt="2024-02-15T15:49:37.958" v="441" actId="47"/>
        <pc:sldMkLst>
          <pc:docMk/>
          <pc:sldMk cId="0" sldId="266"/>
        </pc:sldMkLst>
        <pc:spChg chg="mod">
          <ac:chgData name="Aastha Kumar" userId="f94225b3-263d-47de-91f3-c17c89a7eef3" providerId="ADAL" clId="{BCC860E3-66DE-4F21-81EC-1AB547467E59}" dt="2024-02-03T07:10:42.719" v="216"/>
          <ac:spMkLst>
            <pc:docMk/>
            <pc:sldMk cId="0" sldId="266"/>
            <ac:spMk id="43" creationId="{00000000-0000-0000-0000-000000000000}"/>
          </ac:spMkLst>
        </pc:spChg>
      </pc:sldChg>
      <pc:sldChg chg="modSp add del">
        <pc:chgData name="Aastha Kumar" userId="f94225b3-263d-47de-91f3-c17c89a7eef3" providerId="ADAL" clId="{BCC860E3-66DE-4F21-81EC-1AB547467E59}" dt="2024-02-15T15:49:37.958" v="441" actId="47"/>
        <pc:sldMkLst>
          <pc:docMk/>
          <pc:sldMk cId="0" sldId="267"/>
        </pc:sldMkLst>
        <pc:spChg chg="mod">
          <ac:chgData name="Aastha Kumar" userId="f94225b3-263d-47de-91f3-c17c89a7eef3" providerId="ADAL" clId="{BCC860E3-66DE-4F21-81EC-1AB547467E59}" dt="2024-02-03T07:10:42.719" v="216"/>
          <ac:spMkLst>
            <pc:docMk/>
            <pc:sldMk cId="0" sldId="267"/>
            <ac:spMk id="44" creationId="{00000000-0000-0000-0000-000000000000}"/>
          </ac:spMkLst>
        </pc:spChg>
      </pc:sldChg>
      <pc:sldChg chg="modSp add del">
        <pc:chgData name="Aastha Kumar" userId="f94225b3-263d-47de-91f3-c17c89a7eef3" providerId="ADAL" clId="{BCC860E3-66DE-4F21-81EC-1AB547467E59}" dt="2024-02-15T15:49:37.958" v="441" actId="47"/>
        <pc:sldMkLst>
          <pc:docMk/>
          <pc:sldMk cId="0" sldId="268"/>
        </pc:sldMkLst>
        <pc:spChg chg="mod">
          <ac:chgData name="Aastha Kumar" userId="f94225b3-263d-47de-91f3-c17c89a7eef3" providerId="ADAL" clId="{BCC860E3-66DE-4F21-81EC-1AB547467E59}" dt="2024-02-03T07:10:42.719" v="216"/>
          <ac:spMkLst>
            <pc:docMk/>
            <pc:sldMk cId="0" sldId="268"/>
            <ac:spMk id="43" creationId="{00000000-0000-0000-0000-000000000000}"/>
          </ac:spMkLst>
        </pc:spChg>
      </pc:sldChg>
      <pc:sldChg chg="modSp add del">
        <pc:chgData name="Aastha Kumar" userId="f94225b3-263d-47de-91f3-c17c89a7eef3" providerId="ADAL" clId="{BCC860E3-66DE-4F21-81EC-1AB547467E59}" dt="2024-02-15T15:49:37.958" v="441" actId="47"/>
        <pc:sldMkLst>
          <pc:docMk/>
          <pc:sldMk cId="0" sldId="269"/>
        </pc:sldMkLst>
        <pc:spChg chg="mod">
          <ac:chgData name="Aastha Kumar" userId="f94225b3-263d-47de-91f3-c17c89a7eef3" providerId="ADAL" clId="{BCC860E3-66DE-4F21-81EC-1AB547467E59}" dt="2024-02-03T07:10:42.719" v="216"/>
          <ac:spMkLst>
            <pc:docMk/>
            <pc:sldMk cId="0" sldId="269"/>
            <ac:spMk id="48" creationId="{00000000-0000-0000-0000-000000000000}"/>
          </ac:spMkLst>
        </pc:spChg>
      </pc:sldChg>
      <pc:sldChg chg="modSp add del">
        <pc:chgData name="Aastha Kumar" userId="f94225b3-263d-47de-91f3-c17c89a7eef3" providerId="ADAL" clId="{BCC860E3-66DE-4F21-81EC-1AB547467E59}" dt="2024-02-15T15:49:37.958" v="441" actId="47"/>
        <pc:sldMkLst>
          <pc:docMk/>
          <pc:sldMk cId="0" sldId="270"/>
        </pc:sldMkLst>
        <pc:spChg chg="mod">
          <ac:chgData name="Aastha Kumar" userId="f94225b3-263d-47de-91f3-c17c89a7eef3" providerId="ADAL" clId="{BCC860E3-66DE-4F21-81EC-1AB547467E59}" dt="2024-02-03T07:10:42.719" v="216"/>
          <ac:spMkLst>
            <pc:docMk/>
            <pc:sldMk cId="0" sldId="270"/>
            <ac:spMk id="38" creationId="{00000000-0000-0000-0000-000000000000}"/>
          </ac:spMkLst>
        </pc:spChg>
      </pc:sldChg>
      <pc:sldChg chg="modSp add del">
        <pc:chgData name="Aastha Kumar" userId="f94225b3-263d-47de-91f3-c17c89a7eef3" providerId="ADAL" clId="{BCC860E3-66DE-4F21-81EC-1AB547467E59}" dt="2024-02-15T15:49:37.958" v="441" actId="47"/>
        <pc:sldMkLst>
          <pc:docMk/>
          <pc:sldMk cId="0" sldId="271"/>
        </pc:sldMkLst>
        <pc:spChg chg="mod">
          <ac:chgData name="Aastha Kumar" userId="f94225b3-263d-47de-91f3-c17c89a7eef3" providerId="ADAL" clId="{BCC860E3-66DE-4F21-81EC-1AB547467E59}" dt="2024-02-03T07:10:42.719" v="216"/>
          <ac:spMkLst>
            <pc:docMk/>
            <pc:sldMk cId="0" sldId="271"/>
            <ac:spMk id="38" creationId="{00000000-0000-0000-0000-000000000000}"/>
          </ac:spMkLst>
        </pc:spChg>
      </pc:sldChg>
      <pc:sldChg chg="modSp add del">
        <pc:chgData name="Aastha Kumar" userId="f94225b3-263d-47de-91f3-c17c89a7eef3" providerId="ADAL" clId="{BCC860E3-66DE-4F21-81EC-1AB547467E59}" dt="2024-02-15T15:49:37.958" v="441" actId="47"/>
        <pc:sldMkLst>
          <pc:docMk/>
          <pc:sldMk cId="0" sldId="272"/>
        </pc:sldMkLst>
        <pc:spChg chg="mod">
          <ac:chgData name="Aastha Kumar" userId="f94225b3-263d-47de-91f3-c17c89a7eef3" providerId="ADAL" clId="{BCC860E3-66DE-4F21-81EC-1AB547467E59}" dt="2024-02-03T07:10:42.719" v="216"/>
          <ac:spMkLst>
            <pc:docMk/>
            <pc:sldMk cId="0" sldId="272"/>
            <ac:spMk id="33" creationId="{00000000-0000-0000-0000-000000000000}"/>
          </ac:spMkLst>
        </pc:spChg>
      </pc:sldChg>
      <pc:sldChg chg="del">
        <pc:chgData name="Aastha Kumar" userId="f94225b3-263d-47de-91f3-c17c89a7eef3" providerId="ADAL" clId="{BCC860E3-66DE-4F21-81EC-1AB547467E59}" dt="2024-01-28T16:20:07.349" v="1" actId="47"/>
        <pc:sldMkLst>
          <pc:docMk/>
          <pc:sldMk cId="0" sldId="422"/>
        </pc:sldMkLst>
      </pc:sldChg>
      <pc:sldChg chg="del">
        <pc:chgData name="Aastha Kumar" userId="f94225b3-263d-47de-91f3-c17c89a7eef3" providerId="ADAL" clId="{BCC860E3-66DE-4F21-81EC-1AB547467E59}" dt="2024-01-28T16:20:10.771" v="2" actId="47"/>
        <pc:sldMkLst>
          <pc:docMk/>
          <pc:sldMk cId="0" sldId="423"/>
        </pc:sldMkLst>
      </pc:sldChg>
      <pc:sldChg chg="del ord">
        <pc:chgData name="Aastha Kumar" userId="f94225b3-263d-47de-91f3-c17c89a7eef3" providerId="ADAL" clId="{BCC860E3-66DE-4F21-81EC-1AB547467E59}" dt="2024-01-28T18:14:43.172" v="9" actId="47"/>
        <pc:sldMkLst>
          <pc:docMk/>
          <pc:sldMk cId="0" sldId="424"/>
        </pc:sldMkLst>
      </pc:sldChg>
      <pc:sldChg chg="del">
        <pc:chgData name="Aastha Kumar" userId="f94225b3-263d-47de-91f3-c17c89a7eef3" providerId="ADAL" clId="{BCC860E3-66DE-4F21-81EC-1AB547467E59}" dt="2024-01-28T18:14:44.610" v="10" actId="47"/>
        <pc:sldMkLst>
          <pc:docMk/>
          <pc:sldMk cId="0" sldId="425"/>
        </pc:sldMkLst>
      </pc:sldChg>
      <pc:sldChg chg="add del">
        <pc:chgData name="Aastha Kumar" userId="f94225b3-263d-47de-91f3-c17c89a7eef3" providerId="ADAL" clId="{BCC860E3-66DE-4F21-81EC-1AB547467E59}" dt="2024-01-28T18:15:00.909" v="13" actId="47"/>
        <pc:sldMkLst>
          <pc:docMk/>
          <pc:sldMk cId="0" sldId="426"/>
        </pc:sldMkLst>
      </pc:sldChg>
      <pc:sldChg chg="del">
        <pc:chgData name="Aastha Kumar" userId="f94225b3-263d-47de-91f3-c17c89a7eef3" providerId="ADAL" clId="{BCC860E3-66DE-4F21-81EC-1AB547467E59}" dt="2024-02-15T15:11:10.949" v="217" actId="47"/>
        <pc:sldMkLst>
          <pc:docMk/>
          <pc:sldMk cId="0" sldId="427"/>
        </pc:sldMkLst>
      </pc:sldChg>
      <pc:sldChg chg="addSp delSp modSp add del mod">
        <pc:chgData name="Aastha Kumar" userId="f94225b3-263d-47de-91f3-c17c89a7eef3" providerId="ADAL" clId="{BCC860E3-66DE-4F21-81EC-1AB547467E59}" dt="2024-02-15T15:49:58.755" v="443" actId="207"/>
        <pc:sldMkLst>
          <pc:docMk/>
          <pc:sldMk cId="0" sldId="428"/>
        </pc:sldMkLst>
        <pc:spChg chg="mod">
          <ac:chgData name="Aastha Kumar" userId="f94225b3-263d-47de-91f3-c17c89a7eef3" providerId="ADAL" clId="{BCC860E3-66DE-4F21-81EC-1AB547467E59}" dt="2024-02-15T15:49:58.755" v="443" actId="207"/>
          <ac:spMkLst>
            <pc:docMk/>
            <pc:sldMk cId="0" sldId="428"/>
            <ac:spMk id="2" creationId="{00000000-0000-0000-0000-000000000000}"/>
          </ac:spMkLst>
        </pc:spChg>
        <pc:spChg chg="del">
          <ac:chgData name="Aastha Kumar" userId="f94225b3-263d-47de-91f3-c17c89a7eef3" providerId="ADAL" clId="{BCC860E3-66DE-4F21-81EC-1AB547467E59}" dt="2024-01-28T18:39:10.152" v="183" actId="478"/>
          <ac:spMkLst>
            <pc:docMk/>
            <pc:sldMk cId="0" sldId="428"/>
            <ac:spMk id="7" creationId="{00000000-0000-0000-0000-000000000000}"/>
          </ac:spMkLst>
        </pc:spChg>
        <pc:spChg chg="del">
          <ac:chgData name="Aastha Kumar" userId="f94225b3-263d-47de-91f3-c17c89a7eef3" providerId="ADAL" clId="{BCC860E3-66DE-4F21-81EC-1AB547467E59}" dt="2024-01-28T18:39:10.152" v="183" actId="478"/>
          <ac:spMkLst>
            <pc:docMk/>
            <pc:sldMk cId="0" sldId="428"/>
            <ac:spMk id="8" creationId="{00000000-0000-0000-0000-000000000000}"/>
          </ac:spMkLst>
        </pc:spChg>
        <pc:spChg chg="del">
          <ac:chgData name="Aastha Kumar" userId="f94225b3-263d-47de-91f3-c17c89a7eef3" providerId="ADAL" clId="{BCC860E3-66DE-4F21-81EC-1AB547467E59}" dt="2024-01-28T18:39:10.152" v="183" actId="478"/>
          <ac:spMkLst>
            <pc:docMk/>
            <pc:sldMk cId="0" sldId="428"/>
            <ac:spMk id="9" creationId="{00000000-0000-0000-0000-000000000000}"/>
          </ac:spMkLst>
        </pc:spChg>
        <pc:spChg chg="add mod">
          <ac:chgData name="Aastha Kumar" userId="f94225b3-263d-47de-91f3-c17c89a7eef3" providerId="ADAL" clId="{BCC860E3-66DE-4F21-81EC-1AB547467E59}" dt="2024-01-28T18:41:00.844" v="211" actId="1076"/>
          <ac:spMkLst>
            <pc:docMk/>
            <pc:sldMk cId="0" sldId="428"/>
            <ac:spMk id="13" creationId="{DA59DE61-A8C4-CECD-2885-6CC17DCF1657}"/>
          </ac:spMkLst>
        </pc:spChg>
        <pc:grpChg chg="mod">
          <ac:chgData name="Aastha Kumar" userId="f94225b3-263d-47de-91f3-c17c89a7eef3" providerId="ADAL" clId="{BCC860E3-66DE-4F21-81EC-1AB547467E59}" dt="2024-01-28T18:40:30.685" v="200" actId="1076"/>
          <ac:grpSpMkLst>
            <pc:docMk/>
            <pc:sldMk cId="0" sldId="428"/>
            <ac:grpSpMk id="3" creationId="{00000000-0000-0000-0000-000000000000}"/>
          </ac:grpSpMkLst>
        </pc:grpChg>
        <pc:grpChg chg="add mod">
          <ac:chgData name="Aastha Kumar" userId="f94225b3-263d-47de-91f3-c17c89a7eef3" providerId="ADAL" clId="{BCC860E3-66DE-4F21-81EC-1AB547467E59}" dt="2024-01-28T18:40:40.579" v="204" actId="14100"/>
          <ac:grpSpMkLst>
            <pc:docMk/>
            <pc:sldMk cId="0" sldId="428"/>
            <ac:grpSpMk id="10" creationId="{00000000-0000-0000-0000-000000000000}"/>
          </ac:grpSpMkLst>
        </pc:grpChg>
        <pc:picChg chg="del">
          <ac:chgData name="Aastha Kumar" userId="f94225b3-263d-47de-91f3-c17c89a7eef3" providerId="ADAL" clId="{BCC860E3-66DE-4F21-81EC-1AB547467E59}" dt="2024-01-28T18:39:07.916" v="182" actId="478"/>
          <ac:picMkLst>
            <pc:docMk/>
            <pc:sldMk cId="0" sldId="428"/>
            <ac:picMk id="6" creationId="{00000000-0000-0000-0000-000000000000}"/>
          </ac:picMkLst>
        </pc:picChg>
        <pc:picChg chg="mod">
          <ac:chgData name="Aastha Kumar" userId="f94225b3-263d-47de-91f3-c17c89a7eef3" providerId="ADAL" clId="{BCC860E3-66DE-4F21-81EC-1AB547467E59}" dt="2024-01-28T18:40:31.929" v="201"/>
          <ac:picMkLst>
            <pc:docMk/>
            <pc:sldMk cId="0" sldId="428"/>
            <ac:picMk id="11" creationId="{00000000-0000-0000-0000-000000000000}"/>
          </ac:picMkLst>
        </pc:picChg>
        <pc:picChg chg="mod">
          <ac:chgData name="Aastha Kumar" userId="f94225b3-263d-47de-91f3-c17c89a7eef3" providerId="ADAL" clId="{BCC860E3-66DE-4F21-81EC-1AB547467E59}" dt="2024-01-28T18:40:31.929" v="201"/>
          <ac:picMkLst>
            <pc:docMk/>
            <pc:sldMk cId="0" sldId="428"/>
            <ac:picMk id="12" creationId="{00000000-0000-0000-0000-000000000000}"/>
          </ac:picMkLst>
        </pc:picChg>
      </pc:sldChg>
      <pc:sldChg chg="del">
        <pc:chgData name="Aastha Kumar" userId="f94225b3-263d-47de-91f3-c17c89a7eef3" providerId="ADAL" clId="{BCC860E3-66DE-4F21-81EC-1AB547467E59}" dt="2024-01-28T18:15:03.560" v="14" actId="47"/>
        <pc:sldMkLst>
          <pc:docMk/>
          <pc:sldMk cId="0" sldId="429"/>
        </pc:sldMkLst>
      </pc:sldChg>
      <pc:sldChg chg="del">
        <pc:chgData name="Aastha Kumar" userId="f94225b3-263d-47de-91f3-c17c89a7eef3" providerId="ADAL" clId="{BCC860E3-66DE-4F21-81EC-1AB547467E59}" dt="2024-01-28T18:15:06.298" v="15" actId="47"/>
        <pc:sldMkLst>
          <pc:docMk/>
          <pc:sldMk cId="0" sldId="430"/>
        </pc:sldMkLst>
      </pc:sldChg>
      <pc:sldChg chg="del">
        <pc:chgData name="Aastha Kumar" userId="f94225b3-263d-47de-91f3-c17c89a7eef3" providerId="ADAL" clId="{BCC860E3-66DE-4F21-81EC-1AB547467E59}" dt="2024-01-28T18:32:18.638" v="137" actId="47"/>
        <pc:sldMkLst>
          <pc:docMk/>
          <pc:sldMk cId="0" sldId="431"/>
        </pc:sldMkLst>
      </pc:sldChg>
      <pc:sldChg chg="del">
        <pc:chgData name="Aastha Kumar" userId="f94225b3-263d-47de-91f3-c17c89a7eef3" providerId="ADAL" clId="{BCC860E3-66DE-4F21-81EC-1AB547467E59}" dt="2024-01-28T18:32:19.578" v="138" actId="47"/>
        <pc:sldMkLst>
          <pc:docMk/>
          <pc:sldMk cId="0" sldId="432"/>
        </pc:sldMkLst>
      </pc:sldChg>
      <pc:sldChg chg="del">
        <pc:chgData name="Aastha Kumar" userId="f94225b3-263d-47de-91f3-c17c89a7eef3" providerId="ADAL" clId="{BCC860E3-66DE-4F21-81EC-1AB547467E59}" dt="2024-01-28T18:32:20.564" v="139" actId="47"/>
        <pc:sldMkLst>
          <pc:docMk/>
          <pc:sldMk cId="0" sldId="433"/>
        </pc:sldMkLst>
      </pc:sldChg>
      <pc:sldChg chg="del">
        <pc:chgData name="Aastha Kumar" userId="f94225b3-263d-47de-91f3-c17c89a7eef3" providerId="ADAL" clId="{BCC860E3-66DE-4F21-81EC-1AB547467E59}" dt="2024-01-28T18:32:21.590" v="140" actId="47"/>
        <pc:sldMkLst>
          <pc:docMk/>
          <pc:sldMk cId="0" sldId="434"/>
        </pc:sldMkLst>
      </pc:sldChg>
      <pc:sldChg chg="del">
        <pc:chgData name="Aastha Kumar" userId="f94225b3-263d-47de-91f3-c17c89a7eef3" providerId="ADAL" clId="{BCC860E3-66DE-4F21-81EC-1AB547467E59}" dt="2024-01-28T18:32:22.508" v="141" actId="47"/>
        <pc:sldMkLst>
          <pc:docMk/>
          <pc:sldMk cId="0" sldId="435"/>
        </pc:sldMkLst>
      </pc:sldChg>
      <pc:sldChg chg="del">
        <pc:chgData name="Aastha Kumar" userId="f94225b3-263d-47de-91f3-c17c89a7eef3" providerId="ADAL" clId="{BCC860E3-66DE-4F21-81EC-1AB547467E59}" dt="2024-01-28T18:32:24.247" v="142" actId="47"/>
        <pc:sldMkLst>
          <pc:docMk/>
          <pc:sldMk cId="0" sldId="436"/>
        </pc:sldMkLst>
      </pc:sldChg>
      <pc:sldChg chg="del">
        <pc:chgData name="Aastha Kumar" userId="f94225b3-263d-47de-91f3-c17c89a7eef3" providerId="ADAL" clId="{BCC860E3-66DE-4F21-81EC-1AB547467E59}" dt="2024-01-28T18:32:25.392" v="143" actId="47"/>
        <pc:sldMkLst>
          <pc:docMk/>
          <pc:sldMk cId="0" sldId="437"/>
        </pc:sldMkLst>
      </pc:sldChg>
      <pc:sldChg chg="del">
        <pc:chgData name="Aastha Kumar" userId="f94225b3-263d-47de-91f3-c17c89a7eef3" providerId="ADAL" clId="{BCC860E3-66DE-4F21-81EC-1AB547467E59}" dt="2024-01-28T18:32:26.547" v="144" actId="47"/>
        <pc:sldMkLst>
          <pc:docMk/>
          <pc:sldMk cId="0" sldId="438"/>
        </pc:sldMkLst>
      </pc:sldChg>
      <pc:sldChg chg="del">
        <pc:chgData name="Aastha Kumar" userId="f94225b3-263d-47de-91f3-c17c89a7eef3" providerId="ADAL" clId="{BCC860E3-66DE-4F21-81EC-1AB547467E59}" dt="2024-01-28T18:32:27.565" v="145" actId="47"/>
        <pc:sldMkLst>
          <pc:docMk/>
          <pc:sldMk cId="0" sldId="439"/>
        </pc:sldMkLst>
      </pc:sldChg>
      <pc:sldChg chg="add del">
        <pc:chgData name="Aastha Kumar" userId="f94225b3-263d-47de-91f3-c17c89a7eef3" providerId="ADAL" clId="{BCC860E3-66DE-4F21-81EC-1AB547467E59}" dt="2024-01-28T18:32:46.066" v="154" actId="47"/>
        <pc:sldMkLst>
          <pc:docMk/>
          <pc:sldMk cId="0" sldId="440"/>
        </pc:sldMkLst>
      </pc:sldChg>
      <pc:sldChg chg="add del">
        <pc:chgData name="Aastha Kumar" userId="f94225b3-263d-47de-91f3-c17c89a7eef3" providerId="ADAL" clId="{BCC860E3-66DE-4F21-81EC-1AB547467E59}" dt="2024-02-03T07:09:49.555" v="215" actId="47"/>
        <pc:sldMkLst>
          <pc:docMk/>
          <pc:sldMk cId="0" sldId="441"/>
        </pc:sldMkLst>
      </pc:sldChg>
      <pc:sldChg chg="add del">
        <pc:chgData name="Aastha Kumar" userId="f94225b3-263d-47de-91f3-c17c89a7eef3" providerId="ADAL" clId="{BCC860E3-66DE-4F21-81EC-1AB547467E59}" dt="2024-02-03T07:09:49.555" v="215" actId="47"/>
        <pc:sldMkLst>
          <pc:docMk/>
          <pc:sldMk cId="0" sldId="442"/>
        </pc:sldMkLst>
      </pc:sldChg>
      <pc:sldChg chg="add del">
        <pc:chgData name="Aastha Kumar" userId="f94225b3-263d-47de-91f3-c17c89a7eef3" providerId="ADAL" clId="{BCC860E3-66DE-4F21-81EC-1AB547467E59}" dt="2024-02-03T07:09:49.555" v="215" actId="47"/>
        <pc:sldMkLst>
          <pc:docMk/>
          <pc:sldMk cId="0" sldId="443"/>
        </pc:sldMkLst>
      </pc:sldChg>
      <pc:sldChg chg="del">
        <pc:chgData name="Aastha Kumar" userId="f94225b3-263d-47de-91f3-c17c89a7eef3" providerId="ADAL" clId="{BCC860E3-66DE-4F21-81EC-1AB547467E59}" dt="2024-02-03T07:09:49.555" v="215" actId="47"/>
        <pc:sldMkLst>
          <pc:docMk/>
          <pc:sldMk cId="0" sldId="444"/>
        </pc:sldMkLst>
      </pc:sldChg>
      <pc:sldChg chg="del">
        <pc:chgData name="Aastha Kumar" userId="f94225b3-263d-47de-91f3-c17c89a7eef3" providerId="ADAL" clId="{BCC860E3-66DE-4F21-81EC-1AB547467E59}" dt="2024-02-03T07:09:49.555" v="215" actId="47"/>
        <pc:sldMkLst>
          <pc:docMk/>
          <pc:sldMk cId="0" sldId="445"/>
        </pc:sldMkLst>
      </pc:sldChg>
      <pc:sldChg chg="del">
        <pc:chgData name="Aastha Kumar" userId="f94225b3-263d-47de-91f3-c17c89a7eef3" providerId="ADAL" clId="{BCC860E3-66DE-4F21-81EC-1AB547467E59}" dt="2024-02-03T07:09:49.555" v="215" actId="47"/>
        <pc:sldMkLst>
          <pc:docMk/>
          <pc:sldMk cId="0" sldId="446"/>
        </pc:sldMkLst>
      </pc:sldChg>
      <pc:sldChg chg="del">
        <pc:chgData name="Aastha Kumar" userId="f94225b3-263d-47de-91f3-c17c89a7eef3" providerId="ADAL" clId="{BCC860E3-66DE-4F21-81EC-1AB547467E59}" dt="2024-01-28T18:40:19.470" v="198" actId="47"/>
        <pc:sldMkLst>
          <pc:docMk/>
          <pc:sldMk cId="0" sldId="447"/>
        </pc:sldMkLst>
      </pc:sldChg>
      <pc:sldChg chg="delSp del mod">
        <pc:chgData name="Aastha Kumar" userId="f94225b3-263d-47de-91f3-c17c89a7eef3" providerId="ADAL" clId="{BCC860E3-66DE-4F21-81EC-1AB547467E59}" dt="2024-01-28T18:41:07.151" v="212" actId="47"/>
        <pc:sldMkLst>
          <pc:docMk/>
          <pc:sldMk cId="0" sldId="448"/>
        </pc:sldMkLst>
        <pc:grpChg chg="del">
          <ac:chgData name="Aastha Kumar" userId="f94225b3-263d-47de-91f3-c17c89a7eef3" providerId="ADAL" clId="{BCC860E3-66DE-4F21-81EC-1AB547467E59}" dt="2024-01-28T18:40:24.108" v="199" actId="21"/>
          <ac:grpSpMkLst>
            <pc:docMk/>
            <pc:sldMk cId="0" sldId="448"/>
            <ac:grpSpMk id="3" creationId="{00000000-0000-0000-0000-000000000000}"/>
          </ac:grpSpMkLst>
        </pc:grpChg>
      </pc:sldChg>
      <pc:sldChg chg="del">
        <pc:chgData name="Aastha Kumar" userId="f94225b3-263d-47de-91f3-c17c89a7eef3" providerId="ADAL" clId="{BCC860E3-66DE-4F21-81EC-1AB547467E59}" dt="2024-02-03T07:09:39.301" v="214" actId="47"/>
        <pc:sldMkLst>
          <pc:docMk/>
          <pc:sldMk cId="0" sldId="449"/>
        </pc:sldMkLst>
      </pc:sldChg>
      <pc:sldChg chg="del">
        <pc:chgData name="Aastha Kumar" userId="f94225b3-263d-47de-91f3-c17c89a7eef3" providerId="ADAL" clId="{BCC860E3-66DE-4F21-81EC-1AB547467E59}" dt="2024-02-03T07:09:39.301" v="214" actId="47"/>
        <pc:sldMkLst>
          <pc:docMk/>
          <pc:sldMk cId="0" sldId="450"/>
        </pc:sldMkLst>
      </pc:sldChg>
      <pc:sldChg chg="del">
        <pc:chgData name="Aastha Kumar" userId="f94225b3-263d-47de-91f3-c17c89a7eef3" providerId="ADAL" clId="{BCC860E3-66DE-4F21-81EC-1AB547467E59}" dt="2024-01-28T16:20:34.897" v="3" actId="47"/>
        <pc:sldMkLst>
          <pc:docMk/>
          <pc:sldMk cId="0" sldId="451"/>
        </pc:sldMkLst>
      </pc:sldChg>
      <pc:sldChg chg="del">
        <pc:chgData name="Aastha Kumar" userId="f94225b3-263d-47de-91f3-c17c89a7eef3" providerId="ADAL" clId="{BCC860E3-66DE-4F21-81EC-1AB547467E59}" dt="2024-01-28T16:20:35.534" v="4" actId="47"/>
        <pc:sldMkLst>
          <pc:docMk/>
          <pc:sldMk cId="0" sldId="452"/>
        </pc:sldMkLst>
      </pc:sldChg>
      <pc:sldChg chg="del">
        <pc:chgData name="Aastha Kumar" userId="f94225b3-263d-47de-91f3-c17c89a7eef3" providerId="ADAL" clId="{BCC860E3-66DE-4F21-81EC-1AB547467E59}" dt="2024-02-03T07:09:39.301" v="214" actId="47"/>
        <pc:sldMkLst>
          <pc:docMk/>
          <pc:sldMk cId="0" sldId="453"/>
        </pc:sldMkLst>
      </pc:sldChg>
      <pc:sldChg chg="del">
        <pc:chgData name="Aastha Kumar" userId="f94225b3-263d-47de-91f3-c17c89a7eef3" providerId="ADAL" clId="{BCC860E3-66DE-4F21-81EC-1AB547467E59}" dt="2024-02-03T07:09:39.301" v="214" actId="47"/>
        <pc:sldMkLst>
          <pc:docMk/>
          <pc:sldMk cId="0" sldId="454"/>
        </pc:sldMkLst>
      </pc:sldChg>
      <pc:sldChg chg="del">
        <pc:chgData name="Aastha Kumar" userId="f94225b3-263d-47de-91f3-c17c89a7eef3" providerId="ADAL" clId="{BCC860E3-66DE-4F21-81EC-1AB547467E59}" dt="2024-02-03T07:09:36.383" v="213" actId="47"/>
        <pc:sldMkLst>
          <pc:docMk/>
          <pc:sldMk cId="0" sldId="455"/>
        </pc:sldMkLst>
      </pc:sldChg>
      <pc:sldChg chg="del">
        <pc:chgData name="Aastha Kumar" userId="f94225b3-263d-47de-91f3-c17c89a7eef3" providerId="ADAL" clId="{BCC860E3-66DE-4F21-81EC-1AB547467E59}" dt="2024-01-28T18:39:37.971" v="197" actId="47"/>
        <pc:sldMkLst>
          <pc:docMk/>
          <pc:sldMk cId="0" sldId="456"/>
        </pc:sldMkLst>
      </pc:sldChg>
      <pc:sldChg chg="del">
        <pc:chgData name="Aastha Kumar" userId="f94225b3-263d-47de-91f3-c17c89a7eef3" providerId="ADAL" clId="{BCC860E3-66DE-4F21-81EC-1AB547467E59}" dt="2024-01-28T18:39:37.971" v="197" actId="47"/>
        <pc:sldMkLst>
          <pc:docMk/>
          <pc:sldMk cId="0" sldId="457"/>
        </pc:sldMkLst>
      </pc:sldChg>
      <pc:sldChg chg="del">
        <pc:chgData name="Aastha Kumar" userId="f94225b3-263d-47de-91f3-c17c89a7eef3" providerId="ADAL" clId="{BCC860E3-66DE-4F21-81EC-1AB547467E59}" dt="2024-01-28T18:39:37.971" v="197" actId="47"/>
        <pc:sldMkLst>
          <pc:docMk/>
          <pc:sldMk cId="0" sldId="458"/>
        </pc:sldMkLst>
      </pc:sldChg>
      <pc:sldChg chg="del">
        <pc:chgData name="Aastha Kumar" userId="f94225b3-263d-47de-91f3-c17c89a7eef3" providerId="ADAL" clId="{BCC860E3-66DE-4F21-81EC-1AB547467E59}" dt="2024-01-28T18:39:37.971" v="197" actId="47"/>
        <pc:sldMkLst>
          <pc:docMk/>
          <pc:sldMk cId="0" sldId="459"/>
        </pc:sldMkLst>
      </pc:sldChg>
      <pc:sldChg chg="del">
        <pc:chgData name="Aastha Kumar" userId="f94225b3-263d-47de-91f3-c17c89a7eef3" providerId="ADAL" clId="{BCC860E3-66DE-4F21-81EC-1AB547467E59}" dt="2024-01-28T18:39:37.971" v="197" actId="47"/>
        <pc:sldMkLst>
          <pc:docMk/>
          <pc:sldMk cId="0" sldId="460"/>
        </pc:sldMkLst>
      </pc:sldChg>
      <pc:sldChg chg="del">
        <pc:chgData name="Aastha Kumar" userId="f94225b3-263d-47de-91f3-c17c89a7eef3" providerId="ADAL" clId="{BCC860E3-66DE-4F21-81EC-1AB547467E59}" dt="2024-01-28T18:39:37.971" v="197" actId="47"/>
        <pc:sldMkLst>
          <pc:docMk/>
          <pc:sldMk cId="0" sldId="461"/>
        </pc:sldMkLst>
      </pc:sldChg>
      <pc:sldChg chg="del">
        <pc:chgData name="Aastha Kumar" userId="f94225b3-263d-47de-91f3-c17c89a7eef3" providerId="ADAL" clId="{BCC860E3-66DE-4F21-81EC-1AB547467E59}" dt="2024-01-28T18:39:37.971" v="197" actId="47"/>
        <pc:sldMkLst>
          <pc:docMk/>
          <pc:sldMk cId="0" sldId="462"/>
        </pc:sldMkLst>
      </pc:sldChg>
      <pc:sldChg chg="del">
        <pc:chgData name="Aastha Kumar" userId="f94225b3-263d-47de-91f3-c17c89a7eef3" providerId="ADAL" clId="{BCC860E3-66DE-4F21-81EC-1AB547467E59}" dt="2024-01-28T18:39:37.971" v="197" actId="47"/>
        <pc:sldMkLst>
          <pc:docMk/>
          <pc:sldMk cId="0" sldId="463"/>
        </pc:sldMkLst>
      </pc:sldChg>
      <pc:sldChg chg="del">
        <pc:chgData name="Aastha Kumar" userId="f94225b3-263d-47de-91f3-c17c89a7eef3" providerId="ADAL" clId="{BCC860E3-66DE-4F21-81EC-1AB547467E59}" dt="2024-01-28T18:39:37.971" v="197" actId="47"/>
        <pc:sldMkLst>
          <pc:docMk/>
          <pc:sldMk cId="0" sldId="464"/>
        </pc:sldMkLst>
      </pc:sldChg>
      <pc:sldChg chg="del">
        <pc:chgData name="Aastha Kumar" userId="f94225b3-263d-47de-91f3-c17c89a7eef3" providerId="ADAL" clId="{BCC860E3-66DE-4F21-81EC-1AB547467E59}" dt="2024-01-28T18:39:37.971" v="197" actId="47"/>
        <pc:sldMkLst>
          <pc:docMk/>
          <pc:sldMk cId="0" sldId="465"/>
        </pc:sldMkLst>
      </pc:sldChg>
      <pc:sldChg chg="del">
        <pc:chgData name="Aastha Kumar" userId="f94225b3-263d-47de-91f3-c17c89a7eef3" providerId="ADAL" clId="{BCC860E3-66DE-4F21-81EC-1AB547467E59}" dt="2024-01-28T18:39:37.971" v="197" actId="47"/>
        <pc:sldMkLst>
          <pc:docMk/>
          <pc:sldMk cId="0" sldId="466"/>
        </pc:sldMkLst>
      </pc:sldChg>
      <pc:sldChg chg="del">
        <pc:chgData name="Aastha Kumar" userId="f94225b3-263d-47de-91f3-c17c89a7eef3" providerId="ADAL" clId="{BCC860E3-66DE-4F21-81EC-1AB547467E59}" dt="2024-01-28T18:39:37.971" v="197" actId="47"/>
        <pc:sldMkLst>
          <pc:docMk/>
          <pc:sldMk cId="0" sldId="467"/>
        </pc:sldMkLst>
      </pc:sldChg>
      <pc:sldChg chg="del">
        <pc:chgData name="Aastha Kumar" userId="f94225b3-263d-47de-91f3-c17c89a7eef3" providerId="ADAL" clId="{BCC860E3-66DE-4F21-81EC-1AB547467E59}" dt="2024-01-28T18:39:37.971" v="197" actId="47"/>
        <pc:sldMkLst>
          <pc:docMk/>
          <pc:sldMk cId="0" sldId="468"/>
        </pc:sldMkLst>
      </pc:sldChg>
      <pc:sldChg chg="del">
        <pc:chgData name="Aastha Kumar" userId="f94225b3-263d-47de-91f3-c17c89a7eef3" providerId="ADAL" clId="{BCC860E3-66DE-4F21-81EC-1AB547467E59}" dt="2024-01-28T18:39:37.971" v="197" actId="47"/>
        <pc:sldMkLst>
          <pc:docMk/>
          <pc:sldMk cId="0" sldId="469"/>
        </pc:sldMkLst>
      </pc:sldChg>
      <pc:sldChg chg="addSp delSp modSp del mod">
        <pc:chgData name="Aastha Kumar" userId="f94225b3-263d-47de-91f3-c17c89a7eef3" providerId="ADAL" clId="{BCC860E3-66DE-4F21-81EC-1AB547467E59}" dt="2024-02-15T15:42:54.528" v="411" actId="47"/>
        <pc:sldMkLst>
          <pc:docMk/>
          <pc:sldMk cId="278179340" sldId="470"/>
        </pc:sldMkLst>
        <pc:spChg chg="add del mod">
          <ac:chgData name="Aastha Kumar" userId="f94225b3-263d-47de-91f3-c17c89a7eef3" providerId="ADAL" clId="{BCC860E3-66DE-4F21-81EC-1AB547467E59}" dt="2024-02-15T15:42:05.428" v="379" actId="21"/>
          <ac:spMkLst>
            <pc:docMk/>
            <pc:sldMk cId="278179340" sldId="470"/>
            <ac:spMk id="2" creationId="{EE7B66B9-3479-E4F0-804C-B2180383A713}"/>
          </ac:spMkLst>
        </pc:spChg>
        <pc:picChg chg="add">
          <ac:chgData name="Aastha Kumar" userId="f94225b3-263d-47de-91f3-c17c89a7eef3" providerId="ADAL" clId="{BCC860E3-66DE-4F21-81EC-1AB547467E59}" dt="2024-01-28T18:24:40.968" v="17" actId="22"/>
          <ac:picMkLst>
            <pc:docMk/>
            <pc:sldMk cId="278179340" sldId="470"/>
            <ac:picMk id="3" creationId="{2A8B4710-2B59-067E-E5D1-BCB74CCB7C54}"/>
          </ac:picMkLst>
        </pc:picChg>
        <pc:picChg chg="add mod">
          <ac:chgData name="Aastha Kumar" userId="f94225b3-263d-47de-91f3-c17c89a7eef3" providerId="ADAL" clId="{BCC860E3-66DE-4F21-81EC-1AB547467E59}" dt="2024-02-15T15:33:40.243" v="220" actId="1076"/>
          <ac:picMkLst>
            <pc:docMk/>
            <pc:sldMk cId="278179340" sldId="470"/>
            <ac:picMk id="1026" creationId="{483F9EF3-CE47-6A5A-BCC5-672BC15F2174}"/>
          </ac:picMkLst>
        </pc:picChg>
      </pc:sldChg>
      <pc:sldChg chg="del">
        <pc:chgData name="Aastha Kumar" userId="f94225b3-263d-47de-91f3-c17c89a7eef3" providerId="ADAL" clId="{BCC860E3-66DE-4F21-81EC-1AB547467E59}" dt="2024-01-28T16:26:27.725" v="8" actId="2696"/>
        <pc:sldMkLst>
          <pc:docMk/>
          <pc:sldMk cId="1013666491" sldId="471"/>
        </pc:sldMkLst>
        <pc:spChg chg="add mod">
          <ac:chgData name="Aastha Kumar" userId="f94225b3-263d-47de-91f3-c17c89a7eef3" providerId="ADAL" clId="{BCC860E3-66DE-4F21-81EC-1AB547467E59}" dt="2024-01-28T18:25:58.952" v="28" actId="255"/>
          <ac:spMkLst>
            <pc:docMk/>
            <pc:sldMk cId="1013666491" sldId="471"/>
            <ac:spMk id="4" creationId="{8ADACC7B-41EC-D772-89FD-6EE4F80D8885}"/>
          </ac:spMkLst>
        </pc:spChg>
        <pc:spChg chg="add mod">
          <ac:chgData name="Aastha Kumar" userId="f94225b3-263d-47de-91f3-c17c89a7eef3" providerId="ADAL" clId="{BCC860E3-66DE-4F21-81EC-1AB547467E59}" dt="2024-01-28T18:26:58.967" v="102" actId="1076"/>
          <ac:spMkLst>
            <pc:docMk/>
            <pc:sldMk cId="1013666491" sldId="471"/>
            <ac:spMk id="5" creationId="{1803B79B-1F80-A898-160A-DAD0DF122ABB}"/>
          </ac:spMkLst>
        </pc:spChg>
        <pc:spChg chg="add mod">
          <ac:chgData name="Aastha Kumar" userId="f94225b3-263d-47de-91f3-c17c89a7eef3" providerId="ADAL" clId="{BCC860E3-66DE-4F21-81EC-1AB547467E59}" dt="2024-01-28T18:27:23.025" v="118" actId="1076"/>
          <ac:spMkLst>
            <pc:docMk/>
            <pc:sldMk cId="1013666491" sldId="471"/>
            <ac:spMk id="6" creationId="{CD4731B9-747D-483C-E463-86EBB3103B93}"/>
          </ac:spMkLst>
        </pc:spChg>
        <pc:picChg chg="add">
          <ac:chgData name="Aastha Kumar" userId="f94225b3-263d-47de-91f3-c17c89a7eef3" providerId="ADAL" clId="{BCC860E3-66DE-4F21-81EC-1AB547467E59}" dt="2024-01-28T18:25:18.936" v="19" actId="22"/>
          <ac:picMkLst>
            <pc:docMk/>
            <pc:sldMk cId="1013666491" sldId="471"/>
            <ac:picMk id="3" creationId="{8837A4C1-DF6D-09A5-B504-9A78D13DB1A6}"/>
          </ac:picMkLst>
        </pc:picChg>
      </pc:sldChg>
      <pc:sldChg chg="addSp modSp new mod">
        <pc:chgData name="Aastha Kumar" userId="f94225b3-263d-47de-91f3-c17c89a7eef3" providerId="ADAL" clId="{BCC860E3-66DE-4F21-81EC-1AB547467E59}" dt="2024-01-28T18:28:56.823" v="124" actId="1076"/>
        <pc:sldMkLst>
          <pc:docMk/>
          <pc:sldMk cId="216871016" sldId="472"/>
        </pc:sldMkLst>
        <pc:picChg chg="add">
          <ac:chgData name="Aastha Kumar" userId="f94225b3-263d-47de-91f3-c17c89a7eef3" providerId="ADAL" clId="{BCC860E3-66DE-4F21-81EC-1AB547467E59}" dt="2024-01-28T18:28:30.225" v="120" actId="22"/>
          <ac:picMkLst>
            <pc:docMk/>
            <pc:sldMk cId="216871016" sldId="472"/>
            <ac:picMk id="3" creationId="{31A97682-68D6-7468-E3EA-CD243FFEE29D}"/>
          </ac:picMkLst>
        </pc:picChg>
        <pc:picChg chg="add mod modCrop">
          <ac:chgData name="Aastha Kumar" userId="f94225b3-263d-47de-91f3-c17c89a7eef3" providerId="ADAL" clId="{BCC860E3-66DE-4F21-81EC-1AB547467E59}" dt="2024-01-28T18:28:56.823" v="124" actId="1076"/>
          <ac:picMkLst>
            <pc:docMk/>
            <pc:sldMk cId="216871016" sldId="472"/>
            <ac:picMk id="5" creationId="{C2AF10D7-4C96-EA99-B480-FC16A76B707C}"/>
          </ac:picMkLst>
        </pc:picChg>
      </pc:sldChg>
      <pc:sldChg chg="addSp modSp del mod">
        <pc:chgData name="Aastha Kumar" userId="f94225b3-263d-47de-91f3-c17c89a7eef3" providerId="ADAL" clId="{BCC860E3-66DE-4F21-81EC-1AB547467E59}" dt="2024-02-15T15:44:13.306" v="440" actId="9405"/>
        <pc:sldMkLst>
          <pc:docMk/>
          <pc:sldMk cId="3374710434" sldId="473"/>
        </pc:sldMkLst>
        <pc:spChg chg="add mod">
          <ac:chgData name="Aastha Kumar" userId="f94225b3-263d-47de-91f3-c17c89a7eef3" providerId="ADAL" clId="{BCC860E3-66DE-4F21-81EC-1AB547467E59}" dt="2024-02-15T15:43:48.025" v="436" actId="20577"/>
          <ac:spMkLst>
            <pc:docMk/>
            <pc:sldMk cId="3374710434" sldId="473"/>
            <ac:spMk id="2" creationId="{7D3ED4FE-02B9-CAB8-DC06-64E361FB5A79}"/>
          </ac:spMkLst>
        </pc:spChg>
        <pc:picChg chg="add">
          <ac:chgData name="Aastha Kumar" userId="f94225b3-263d-47de-91f3-c17c89a7eef3" providerId="ADAL" clId="{BCC860E3-66DE-4F21-81EC-1AB547467E59}" dt="2024-01-28T18:29:33.610" v="126" actId="22"/>
          <ac:picMkLst>
            <pc:docMk/>
            <pc:sldMk cId="3374710434" sldId="473"/>
            <ac:picMk id="3" creationId="{C7FA4462-7A88-6DC9-4ABC-DE531E5324CF}"/>
          </ac:picMkLst>
        </pc:picChg>
        <pc:inkChg chg="add">
          <ac:chgData name="Aastha Kumar" userId="f94225b3-263d-47de-91f3-c17c89a7eef3" providerId="ADAL" clId="{BCC860E3-66DE-4F21-81EC-1AB547467E59}" dt="2024-02-15T15:43:58.769" v="437" actId="9405"/>
          <ac:inkMkLst>
            <pc:docMk/>
            <pc:sldMk cId="3374710434" sldId="473"/>
            <ac:inkMk id="4" creationId="{CE0D6606-2CE2-B46B-3FE2-B7B12399E9C3}"/>
          </ac:inkMkLst>
        </pc:inkChg>
        <pc:inkChg chg="add">
          <ac:chgData name="Aastha Kumar" userId="f94225b3-263d-47de-91f3-c17c89a7eef3" providerId="ADAL" clId="{BCC860E3-66DE-4F21-81EC-1AB547467E59}" dt="2024-02-15T15:44:05.616" v="438" actId="9405"/>
          <ac:inkMkLst>
            <pc:docMk/>
            <pc:sldMk cId="3374710434" sldId="473"/>
            <ac:inkMk id="5" creationId="{B7865A2D-2658-DEE3-455B-75F02E2B7183}"/>
          </ac:inkMkLst>
        </pc:inkChg>
        <pc:inkChg chg="add">
          <ac:chgData name="Aastha Kumar" userId="f94225b3-263d-47de-91f3-c17c89a7eef3" providerId="ADAL" clId="{BCC860E3-66DE-4F21-81EC-1AB547467E59}" dt="2024-02-15T15:44:09.296" v="439" actId="9405"/>
          <ac:inkMkLst>
            <pc:docMk/>
            <pc:sldMk cId="3374710434" sldId="473"/>
            <ac:inkMk id="6" creationId="{15E78D75-C871-6590-A044-18F6A5BE0195}"/>
          </ac:inkMkLst>
        </pc:inkChg>
        <pc:inkChg chg="add">
          <ac:chgData name="Aastha Kumar" userId="f94225b3-263d-47de-91f3-c17c89a7eef3" providerId="ADAL" clId="{BCC860E3-66DE-4F21-81EC-1AB547467E59}" dt="2024-02-15T15:44:13.306" v="440" actId="9405"/>
          <ac:inkMkLst>
            <pc:docMk/>
            <pc:sldMk cId="3374710434" sldId="473"/>
            <ac:inkMk id="7" creationId="{26CBC079-1173-4A43-ACB3-47419B21F05B}"/>
          </ac:inkMkLst>
        </pc:inkChg>
      </pc:sldChg>
      <pc:sldChg chg="del">
        <pc:chgData name="Aastha Kumar" userId="f94225b3-263d-47de-91f3-c17c89a7eef3" providerId="ADAL" clId="{BCC860E3-66DE-4F21-81EC-1AB547467E59}" dt="2024-01-28T16:26:27.725" v="8" actId="2696"/>
        <pc:sldMkLst>
          <pc:docMk/>
          <pc:sldMk cId="1690493792" sldId="474"/>
        </pc:sldMkLst>
        <pc:picChg chg="add">
          <ac:chgData name="Aastha Kumar" userId="f94225b3-263d-47de-91f3-c17c89a7eef3" providerId="ADAL" clId="{BCC860E3-66DE-4F21-81EC-1AB547467E59}" dt="2024-01-28T18:30:13.566" v="128" actId="22"/>
          <ac:picMkLst>
            <pc:docMk/>
            <pc:sldMk cId="1690493792" sldId="474"/>
            <ac:picMk id="3" creationId="{84816CE3-065E-F1EE-BB2B-05F82AA71DCD}"/>
          </ac:picMkLst>
        </pc:picChg>
      </pc:sldChg>
      <pc:sldChg chg="addSp new mod">
        <pc:chgData name="Aastha Kumar" userId="f94225b3-263d-47de-91f3-c17c89a7eef3" providerId="ADAL" clId="{BCC860E3-66DE-4F21-81EC-1AB547467E59}" dt="2024-01-28T18:30:30.677" v="130" actId="22"/>
        <pc:sldMkLst>
          <pc:docMk/>
          <pc:sldMk cId="2368915920" sldId="475"/>
        </pc:sldMkLst>
        <pc:picChg chg="add">
          <ac:chgData name="Aastha Kumar" userId="f94225b3-263d-47de-91f3-c17c89a7eef3" providerId="ADAL" clId="{BCC860E3-66DE-4F21-81EC-1AB547467E59}" dt="2024-01-28T18:30:30.677" v="130" actId="22"/>
          <ac:picMkLst>
            <pc:docMk/>
            <pc:sldMk cId="2368915920" sldId="475"/>
            <ac:picMk id="3" creationId="{99FA42C1-ECBB-BB21-03D9-ED94305FE551}"/>
          </ac:picMkLst>
        </pc:picChg>
      </pc:sldChg>
      <pc:sldChg chg="addSp new mod">
        <pc:chgData name="Aastha Kumar" userId="f94225b3-263d-47de-91f3-c17c89a7eef3" providerId="ADAL" clId="{BCC860E3-66DE-4F21-81EC-1AB547467E59}" dt="2024-01-28T18:30:58.445" v="132" actId="22"/>
        <pc:sldMkLst>
          <pc:docMk/>
          <pc:sldMk cId="760172673" sldId="476"/>
        </pc:sldMkLst>
        <pc:picChg chg="add">
          <ac:chgData name="Aastha Kumar" userId="f94225b3-263d-47de-91f3-c17c89a7eef3" providerId="ADAL" clId="{BCC860E3-66DE-4F21-81EC-1AB547467E59}" dt="2024-01-28T18:30:58.445" v="132" actId="22"/>
          <ac:picMkLst>
            <pc:docMk/>
            <pc:sldMk cId="760172673" sldId="476"/>
            <ac:picMk id="3" creationId="{E693B1DC-DA91-9E20-1EB1-54AACD8B69F7}"/>
          </ac:picMkLst>
        </pc:picChg>
      </pc:sldChg>
      <pc:sldChg chg="addSp new mod">
        <pc:chgData name="Aastha Kumar" userId="f94225b3-263d-47de-91f3-c17c89a7eef3" providerId="ADAL" clId="{BCC860E3-66DE-4F21-81EC-1AB547467E59}" dt="2024-01-28T18:31:37.231" v="134" actId="22"/>
        <pc:sldMkLst>
          <pc:docMk/>
          <pc:sldMk cId="2531354881" sldId="477"/>
        </pc:sldMkLst>
        <pc:picChg chg="add">
          <ac:chgData name="Aastha Kumar" userId="f94225b3-263d-47de-91f3-c17c89a7eef3" providerId="ADAL" clId="{BCC860E3-66DE-4F21-81EC-1AB547467E59}" dt="2024-01-28T18:31:37.231" v="134" actId="22"/>
          <ac:picMkLst>
            <pc:docMk/>
            <pc:sldMk cId="2531354881" sldId="477"/>
            <ac:picMk id="3" creationId="{F96D7116-E79E-BFD0-FF59-DFFC4B3C489C}"/>
          </ac:picMkLst>
        </pc:picChg>
      </pc:sldChg>
      <pc:sldChg chg="del">
        <pc:chgData name="Aastha Kumar" userId="f94225b3-263d-47de-91f3-c17c89a7eef3" providerId="ADAL" clId="{BCC860E3-66DE-4F21-81EC-1AB547467E59}" dt="2024-01-28T16:26:27.725" v="8" actId="2696"/>
        <pc:sldMkLst>
          <pc:docMk/>
          <pc:sldMk cId="1639107460" sldId="478"/>
        </pc:sldMkLst>
        <pc:spChg chg="add mod">
          <ac:chgData name="Aastha Kumar" userId="f94225b3-263d-47de-91f3-c17c89a7eef3" providerId="ADAL" clId="{BCC860E3-66DE-4F21-81EC-1AB547467E59}" dt="2024-01-28T18:34:03.236" v="161" actId="20577"/>
          <ac:spMkLst>
            <pc:docMk/>
            <pc:sldMk cId="1639107460" sldId="478"/>
            <ac:spMk id="4" creationId="{7519E075-6FC2-BC95-8635-6A5656A2285E}"/>
          </ac:spMkLst>
        </pc:spChg>
        <pc:picChg chg="add">
          <ac:chgData name="Aastha Kumar" userId="f94225b3-263d-47de-91f3-c17c89a7eef3" providerId="ADAL" clId="{BCC860E3-66DE-4F21-81EC-1AB547467E59}" dt="2024-01-28T18:33:45.283" v="156" actId="22"/>
          <ac:picMkLst>
            <pc:docMk/>
            <pc:sldMk cId="1639107460" sldId="478"/>
            <ac:picMk id="3" creationId="{5D7C18D7-0C2A-BD2C-E044-68B45749AA1A}"/>
          </ac:picMkLst>
        </pc:picChg>
      </pc:sldChg>
      <pc:sldChg chg="addSp delSp modSp new mod">
        <pc:chgData name="Aastha Kumar" userId="f94225b3-263d-47de-91f3-c17c89a7eef3" providerId="ADAL" clId="{BCC860E3-66DE-4F21-81EC-1AB547467E59}" dt="2024-01-28T18:35:16.028" v="169" actId="1076"/>
        <pc:sldMkLst>
          <pc:docMk/>
          <pc:sldMk cId="906571329" sldId="479"/>
        </pc:sldMkLst>
        <pc:picChg chg="add del">
          <ac:chgData name="Aastha Kumar" userId="f94225b3-263d-47de-91f3-c17c89a7eef3" providerId="ADAL" clId="{BCC860E3-66DE-4F21-81EC-1AB547467E59}" dt="2024-01-28T18:34:54.498" v="164" actId="478"/>
          <ac:picMkLst>
            <pc:docMk/>
            <pc:sldMk cId="906571329" sldId="479"/>
            <ac:picMk id="3" creationId="{F48C1322-1615-2249-7A5D-69F4B2A2BBC6}"/>
          </ac:picMkLst>
        </pc:picChg>
        <pc:picChg chg="add">
          <ac:chgData name="Aastha Kumar" userId="f94225b3-263d-47de-91f3-c17c89a7eef3" providerId="ADAL" clId="{BCC860E3-66DE-4F21-81EC-1AB547467E59}" dt="2024-01-28T18:34:55.070" v="165" actId="22"/>
          <ac:picMkLst>
            <pc:docMk/>
            <pc:sldMk cId="906571329" sldId="479"/>
            <ac:picMk id="5" creationId="{ED9E0B58-0CB6-54F3-B558-C82487A4F21C}"/>
          </ac:picMkLst>
        </pc:picChg>
        <pc:picChg chg="add mod modCrop">
          <ac:chgData name="Aastha Kumar" userId="f94225b3-263d-47de-91f3-c17c89a7eef3" providerId="ADAL" clId="{BCC860E3-66DE-4F21-81EC-1AB547467E59}" dt="2024-01-28T18:35:16.028" v="169" actId="1076"/>
          <ac:picMkLst>
            <pc:docMk/>
            <pc:sldMk cId="906571329" sldId="479"/>
            <ac:picMk id="7" creationId="{C095578B-E65E-8076-D040-A432DA3F35F4}"/>
          </ac:picMkLst>
        </pc:picChg>
      </pc:sldChg>
      <pc:sldChg chg="addSp new mod">
        <pc:chgData name="Aastha Kumar" userId="f94225b3-263d-47de-91f3-c17c89a7eef3" providerId="ADAL" clId="{BCC860E3-66DE-4F21-81EC-1AB547467E59}" dt="2024-01-28T18:36:01.806" v="171" actId="22"/>
        <pc:sldMkLst>
          <pc:docMk/>
          <pc:sldMk cId="1103048064" sldId="480"/>
        </pc:sldMkLst>
        <pc:picChg chg="add">
          <ac:chgData name="Aastha Kumar" userId="f94225b3-263d-47de-91f3-c17c89a7eef3" providerId="ADAL" clId="{BCC860E3-66DE-4F21-81EC-1AB547467E59}" dt="2024-01-28T18:36:01.806" v="171" actId="22"/>
          <ac:picMkLst>
            <pc:docMk/>
            <pc:sldMk cId="1103048064" sldId="480"/>
            <ac:picMk id="3" creationId="{E4FAE027-66A7-A92C-EDA9-18D0AE5C3EE5}"/>
          </ac:picMkLst>
        </pc:picChg>
      </pc:sldChg>
      <pc:sldChg chg="del">
        <pc:chgData name="Aastha Kumar" userId="f94225b3-263d-47de-91f3-c17c89a7eef3" providerId="ADAL" clId="{BCC860E3-66DE-4F21-81EC-1AB547467E59}" dt="2024-01-28T16:26:27.725" v="8" actId="2696"/>
        <pc:sldMkLst>
          <pc:docMk/>
          <pc:sldMk cId="335732387" sldId="481"/>
        </pc:sldMkLst>
        <pc:picChg chg="add">
          <ac:chgData name="Aastha Kumar" userId="f94225b3-263d-47de-91f3-c17c89a7eef3" providerId="ADAL" clId="{BCC860E3-66DE-4F21-81EC-1AB547467E59}" dt="2024-01-28T18:37:10.048" v="173" actId="22"/>
          <ac:picMkLst>
            <pc:docMk/>
            <pc:sldMk cId="335732387" sldId="481"/>
            <ac:picMk id="3" creationId="{7FEE8F02-BFCF-8019-E4A5-0EE9F47B3CC0}"/>
          </ac:picMkLst>
        </pc:picChg>
      </pc:sldChg>
      <pc:sldChg chg="del">
        <pc:chgData name="Aastha Kumar" userId="f94225b3-263d-47de-91f3-c17c89a7eef3" providerId="ADAL" clId="{BCC860E3-66DE-4F21-81EC-1AB547467E59}" dt="2024-01-28T16:26:27.725" v="8" actId="2696"/>
        <pc:sldMkLst>
          <pc:docMk/>
          <pc:sldMk cId="3767473693" sldId="482"/>
        </pc:sldMkLst>
        <pc:spChg chg="add mod">
          <ac:chgData name="Aastha Kumar" userId="f94225b3-263d-47de-91f3-c17c89a7eef3" providerId="ADAL" clId="{BCC860E3-66DE-4F21-81EC-1AB547467E59}" dt="2024-01-28T18:38:41.408" v="179" actId="1582"/>
          <ac:spMkLst>
            <pc:docMk/>
            <pc:sldMk cId="3767473693" sldId="482"/>
            <ac:spMk id="4" creationId="{CAC5855C-A016-3AD1-6609-9AF4D80C03CD}"/>
          </ac:spMkLst>
        </pc:spChg>
        <pc:spChg chg="add mod">
          <ac:chgData name="Aastha Kumar" userId="f94225b3-263d-47de-91f3-c17c89a7eef3" providerId="ADAL" clId="{BCC860E3-66DE-4F21-81EC-1AB547467E59}" dt="2024-01-28T18:38:46.860" v="181" actId="1076"/>
          <ac:spMkLst>
            <pc:docMk/>
            <pc:sldMk cId="3767473693" sldId="482"/>
            <ac:spMk id="5" creationId="{09DC2819-2DF0-FB76-14F6-4F8B8EB39350}"/>
          </ac:spMkLst>
        </pc:spChg>
        <pc:picChg chg="add">
          <ac:chgData name="Aastha Kumar" userId="f94225b3-263d-47de-91f3-c17c89a7eef3" providerId="ADAL" clId="{BCC860E3-66DE-4F21-81EC-1AB547467E59}" dt="2024-01-28T18:38:23.982" v="175" actId="22"/>
          <ac:picMkLst>
            <pc:docMk/>
            <pc:sldMk cId="3767473693" sldId="482"/>
            <ac:picMk id="3" creationId="{80F8F71A-2275-E5D1-C0E5-B916AE0560C6}"/>
          </ac:picMkLst>
        </pc:picChg>
      </pc:sldChg>
      <pc:sldChg chg="del">
        <pc:chgData name="Aastha Kumar" userId="f94225b3-263d-47de-91f3-c17c89a7eef3" providerId="ADAL" clId="{BCC860E3-66DE-4F21-81EC-1AB547467E59}" dt="2024-01-28T16:26:27.725" v="8" actId="2696"/>
        <pc:sldMkLst>
          <pc:docMk/>
          <pc:sldMk cId="0" sldId="483"/>
        </pc:sldMkLst>
      </pc:sldChg>
      <pc:sldChg chg="addSp delSp modSp new mod">
        <pc:chgData name="Aastha Kumar" userId="f94225b3-263d-47de-91f3-c17c89a7eef3" providerId="ADAL" clId="{BCC860E3-66DE-4F21-81EC-1AB547467E59}" dt="2024-02-15T15:43:23.855" v="418" actId="9405"/>
        <pc:sldMkLst>
          <pc:docMk/>
          <pc:sldMk cId="2386747898" sldId="483"/>
        </pc:sldMkLst>
        <pc:spChg chg="add mod">
          <ac:chgData name="Aastha Kumar" userId="f94225b3-263d-47de-91f3-c17c89a7eef3" providerId="ADAL" clId="{BCC860E3-66DE-4F21-81EC-1AB547467E59}" dt="2024-02-15T15:39:24.140" v="257" actId="20577"/>
          <ac:spMkLst>
            <pc:docMk/>
            <pc:sldMk cId="2386747898" sldId="483"/>
            <ac:spMk id="2" creationId="{9AB2E904-E6F5-5692-416C-3885C01AE828}"/>
          </ac:spMkLst>
        </pc:spChg>
        <pc:spChg chg="add del">
          <ac:chgData name="Aastha Kumar" userId="f94225b3-263d-47de-91f3-c17c89a7eef3" providerId="ADAL" clId="{BCC860E3-66DE-4F21-81EC-1AB547467E59}" dt="2024-02-15T15:36:37.769" v="248" actId="22"/>
          <ac:spMkLst>
            <pc:docMk/>
            <pc:sldMk cId="2386747898" sldId="483"/>
            <ac:spMk id="4" creationId="{6286C942-A04F-81EC-6855-F24C8AE8B200}"/>
          </ac:spMkLst>
        </pc:spChg>
        <pc:spChg chg="add mod">
          <ac:chgData name="Aastha Kumar" userId="f94225b3-263d-47de-91f3-c17c89a7eef3" providerId="ADAL" clId="{BCC860E3-66DE-4F21-81EC-1AB547467E59}" dt="2024-02-15T15:36:44.946" v="251" actId="12"/>
          <ac:spMkLst>
            <pc:docMk/>
            <pc:sldMk cId="2386747898" sldId="483"/>
            <ac:spMk id="6" creationId="{692A9367-A5B9-0D6A-AB9F-8D2659410D46}"/>
          </ac:spMkLst>
        </pc:spChg>
        <pc:spChg chg="add del">
          <ac:chgData name="Aastha Kumar" userId="f94225b3-263d-47de-91f3-c17c89a7eef3" providerId="ADAL" clId="{BCC860E3-66DE-4F21-81EC-1AB547467E59}" dt="2024-02-15T15:39:14.579" v="253" actId="22"/>
          <ac:spMkLst>
            <pc:docMk/>
            <pc:sldMk cId="2386747898" sldId="483"/>
            <ac:spMk id="8" creationId="{083EE0B3-86CC-8A76-6687-7DA1344A163B}"/>
          </ac:spMkLst>
        </pc:spChg>
        <pc:spChg chg="add mod">
          <ac:chgData name="Aastha Kumar" userId="f94225b3-263d-47de-91f3-c17c89a7eef3" providerId="ADAL" clId="{BCC860E3-66DE-4F21-81EC-1AB547467E59}" dt="2024-02-15T15:39:20.777" v="255" actId="1076"/>
          <ac:spMkLst>
            <pc:docMk/>
            <pc:sldMk cId="2386747898" sldId="483"/>
            <ac:spMk id="10" creationId="{2B5039A1-2098-6AD6-963B-4FE7E1FAE4B3}"/>
          </ac:spMkLst>
        </pc:spChg>
        <pc:spChg chg="add del">
          <ac:chgData name="Aastha Kumar" userId="f94225b3-263d-47de-91f3-c17c89a7eef3" providerId="ADAL" clId="{BCC860E3-66DE-4F21-81EC-1AB547467E59}" dt="2024-02-15T15:40:31.257" v="259" actId="22"/>
          <ac:spMkLst>
            <pc:docMk/>
            <pc:sldMk cId="2386747898" sldId="483"/>
            <ac:spMk id="12" creationId="{9FA87958-4C6B-8D9F-4E8A-42568E6386AD}"/>
          </ac:spMkLst>
        </pc:spChg>
        <pc:spChg chg="add mod">
          <ac:chgData name="Aastha Kumar" userId="f94225b3-263d-47de-91f3-c17c89a7eef3" providerId="ADAL" clId="{BCC860E3-66DE-4F21-81EC-1AB547467E59}" dt="2024-02-15T15:40:39.107" v="263" actId="14100"/>
          <ac:spMkLst>
            <pc:docMk/>
            <pc:sldMk cId="2386747898" sldId="483"/>
            <ac:spMk id="14" creationId="{B1B88DC7-2BE6-4982-C5EC-06A08471CC7C}"/>
          </ac:spMkLst>
        </pc:spChg>
        <pc:spChg chg="add mod">
          <ac:chgData name="Aastha Kumar" userId="f94225b3-263d-47de-91f3-c17c89a7eef3" providerId="ADAL" clId="{BCC860E3-66DE-4F21-81EC-1AB547467E59}" dt="2024-02-15T15:42:16.787" v="383" actId="1076"/>
          <ac:spMkLst>
            <pc:docMk/>
            <pc:sldMk cId="2386747898" sldId="483"/>
            <ac:spMk id="15" creationId="{EE7B66B9-3479-E4F0-804C-B2180383A713}"/>
          </ac:spMkLst>
        </pc:spChg>
        <pc:spChg chg="add mod">
          <ac:chgData name="Aastha Kumar" userId="f94225b3-263d-47de-91f3-c17c89a7eef3" providerId="ADAL" clId="{BCC860E3-66DE-4F21-81EC-1AB547467E59}" dt="2024-02-15T15:42:51.511" v="410" actId="1076"/>
          <ac:spMkLst>
            <pc:docMk/>
            <pc:sldMk cId="2386747898" sldId="483"/>
            <ac:spMk id="16" creationId="{B2C773C0-6EB1-B856-9C63-636E169952A4}"/>
          </ac:spMkLst>
        </pc:spChg>
        <pc:grpChg chg="mod">
          <ac:chgData name="Aastha Kumar" userId="f94225b3-263d-47de-91f3-c17c89a7eef3" providerId="ADAL" clId="{BCC860E3-66DE-4F21-81EC-1AB547467E59}" dt="2024-02-15T15:43:16.235" v="417"/>
          <ac:grpSpMkLst>
            <pc:docMk/>
            <pc:sldMk cId="2386747898" sldId="483"/>
            <ac:grpSpMk id="22" creationId="{FCDC39F3-FFEA-C03C-90FB-2FE76BD3287F}"/>
          </ac:grpSpMkLst>
        </pc:grpChg>
        <pc:picChg chg="add mod">
          <ac:chgData name="Aastha Kumar" userId="f94225b3-263d-47de-91f3-c17c89a7eef3" providerId="ADAL" clId="{BCC860E3-66DE-4F21-81EC-1AB547467E59}" dt="2024-02-15T15:36:29.793" v="245" actId="1076"/>
          <ac:picMkLst>
            <pc:docMk/>
            <pc:sldMk cId="2386747898" sldId="483"/>
            <ac:picMk id="2050" creationId="{BC190E5D-9EFA-AFD4-9A1C-75D59DCD2204}"/>
          </ac:picMkLst>
        </pc:picChg>
        <pc:inkChg chg="add">
          <ac:chgData name="Aastha Kumar" userId="f94225b3-263d-47de-91f3-c17c89a7eef3" providerId="ADAL" clId="{BCC860E3-66DE-4F21-81EC-1AB547467E59}" dt="2024-02-15T15:43:02.572" v="412" actId="9405"/>
          <ac:inkMkLst>
            <pc:docMk/>
            <pc:sldMk cId="2386747898" sldId="483"/>
            <ac:inkMk id="17" creationId="{67C28158-4226-DB26-5B84-318CEB1E8BDD}"/>
          </ac:inkMkLst>
        </pc:inkChg>
        <pc:inkChg chg="add">
          <ac:chgData name="Aastha Kumar" userId="f94225b3-263d-47de-91f3-c17c89a7eef3" providerId="ADAL" clId="{BCC860E3-66DE-4F21-81EC-1AB547467E59}" dt="2024-02-15T15:43:07.353" v="413" actId="9405"/>
          <ac:inkMkLst>
            <pc:docMk/>
            <pc:sldMk cId="2386747898" sldId="483"/>
            <ac:inkMk id="18" creationId="{BE42E059-8ADE-2F37-610D-2E97E1248020}"/>
          </ac:inkMkLst>
        </pc:inkChg>
        <pc:inkChg chg="add">
          <ac:chgData name="Aastha Kumar" userId="f94225b3-263d-47de-91f3-c17c89a7eef3" providerId="ADAL" clId="{BCC860E3-66DE-4F21-81EC-1AB547467E59}" dt="2024-02-15T15:43:11.207" v="414" actId="9405"/>
          <ac:inkMkLst>
            <pc:docMk/>
            <pc:sldMk cId="2386747898" sldId="483"/>
            <ac:inkMk id="19" creationId="{C00479A8-76FD-A6D4-ACCE-48502F8F5C6A}"/>
          </ac:inkMkLst>
        </pc:inkChg>
        <pc:inkChg chg="add mod">
          <ac:chgData name="Aastha Kumar" userId="f94225b3-263d-47de-91f3-c17c89a7eef3" providerId="ADAL" clId="{BCC860E3-66DE-4F21-81EC-1AB547467E59}" dt="2024-02-15T15:43:16.235" v="417"/>
          <ac:inkMkLst>
            <pc:docMk/>
            <pc:sldMk cId="2386747898" sldId="483"/>
            <ac:inkMk id="20" creationId="{8362AFD6-BEBF-A7EA-37ED-AC36293753E3}"/>
          </ac:inkMkLst>
        </pc:inkChg>
        <pc:inkChg chg="add mod">
          <ac:chgData name="Aastha Kumar" userId="f94225b3-263d-47de-91f3-c17c89a7eef3" providerId="ADAL" clId="{BCC860E3-66DE-4F21-81EC-1AB547467E59}" dt="2024-02-15T15:43:16.235" v="417"/>
          <ac:inkMkLst>
            <pc:docMk/>
            <pc:sldMk cId="2386747898" sldId="483"/>
            <ac:inkMk id="21" creationId="{93164B5F-10D3-2F03-8653-49BEAE6672F0}"/>
          </ac:inkMkLst>
        </pc:inkChg>
        <pc:inkChg chg="add">
          <ac:chgData name="Aastha Kumar" userId="f94225b3-263d-47de-91f3-c17c89a7eef3" providerId="ADAL" clId="{BCC860E3-66DE-4F21-81EC-1AB547467E59}" dt="2024-02-15T15:43:23.855" v="418" actId="9405"/>
          <ac:inkMkLst>
            <pc:docMk/>
            <pc:sldMk cId="2386747898" sldId="483"/>
            <ac:inkMk id="23" creationId="{CF5C66E1-02D9-A65F-109C-93A9B5F73BE8}"/>
          </ac:inkMkLst>
        </pc:inkChg>
      </pc:sldChg>
      <pc:sldChg chg="del">
        <pc:chgData name="Aastha Kumar" userId="f94225b3-263d-47de-91f3-c17c89a7eef3" providerId="ADAL" clId="{BCC860E3-66DE-4F21-81EC-1AB547467E59}" dt="2024-01-28T16:26:27.725" v="8" actId="2696"/>
        <pc:sldMkLst>
          <pc:docMk/>
          <pc:sldMk cId="0" sldId="484"/>
        </pc:sldMkLst>
      </pc:sldChg>
      <pc:sldChg chg="del">
        <pc:chgData name="Aastha Kumar" userId="f94225b3-263d-47de-91f3-c17c89a7eef3" providerId="ADAL" clId="{BCC860E3-66DE-4F21-81EC-1AB547467E59}" dt="2024-01-28T16:26:27.725" v="8" actId="2696"/>
        <pc:sldMkLst>
          <pc:docMk/>
          <pc:sldMk cId="0" sldId="485"/>
        </pc:sldMkLst>
      </pc:sldChg>
      <pc:sldChg chg="del">
        <pc:chgData name="Aastha Kumar" userId="f94225b3-263d-47de-91f3-c17c89a7eef3" providerId="ADAL" clId="{BCC860E3-66DE-4F21-81EC-1AB547467E59}" dt="2024-01-28T16:26:27.725" v="8" actId="2696"/>
        <pc:sldMkLst>
          <pc:docMk/>
          <pc:sldMk cId="0" sldId="486"/>
        </pc:sldMkLst>
      </pc:sldChg>
      <pc:sldChg chg="del">
        <pc:chgData name="Aastha Kumar" userId="f94225b3-263d-47de-91f3-c17c89a7eef3" providerId="ADAL" clId="{BCC860E3-66DE-4F21-81EC-1AB547467E59}" dt="2024-01-28T16:26:27.725" v="8" actId="2696"/>
        <pc:sldMkLst>
          <pc:docMk/>
          <pc:sldMk cId="0" sldId="487"/>
        </pc:sldMkLst>
      </pc:sldChg>
      <pc:sldChg chg="del">
        <pc:chgData name="Aastha Kumar" userId="f94225b3-263d-47de-91f3-c17c89a7eef3" providerId="ADAL" clId="{BCC860E3-66DE-4F21-81EC-1AB547467E59}" dt="2024-01-28T16:26:27.725" v="8" actId="2696"/>
        <pc:sldMkLst>
          <pc:docMk/>
          <pc:sldMk cId="0" sldId="488"/>
        </pc:sldMkLst>
      </pc:sldChg>
      <pc:sldChg chg="del">
        <pc:chgData name="Aastha Kumar" userId="f94225b3-263d-47de-91f3-c17c89a7eef3" providerId="ADAL" clId="{BCC860E3-66DE-4F21-81EC-1AB547467E59}" dt="2024-01-28T16:26:27.725" v="8" actId="2696"/>
        <pc:sldMkLst>
          <pc:docMk/>
          <pc:sldMk cId="0" sldId="489"/>
        </pc:sldMkLst>
      </pc:sldChg>
      <pc:sldChg chg="del">
        <pc:chgData name="Aastha Kumar" userId="f94225b3-263d-47de-91f3-c17c89a7eef3" providerId="ADAL" clId="{BCC860E3-66DE-4F21-81EC-1AB547467E59}" dt="2024-01-28T16:26:27.725" v="8" actId="2696"/>
        <pc:sldMkLst>
          <pc:docMk/>
          <pc:sldMk cId="0" sldId="490"/>
        </pc:sldMkLst>
      </pc:sldChg>
      <pc:sldChg chg="del">
        <pc:chgData name="Aastha Kumar" userId="f94225b3-263d-47de-91f3-c17c89a7eef3" providerId="ADAL" clId="{BCC860E3-66DE-4F21-81EC-1AB547467E59}" dt="2024-01-28T16:26:27.725" v="8" actId="2696"/>
        <pc:sldMkLst>
          <pc:docMk/>
          <pc:sldMk cId="0" sldId="491"/>
        </pc:sldMkLst>
      </pc:sldChg>
      <pc:sldChg chg="del">
        <pc:chgData name="Aastha Kumar" userId="f94225b3-263d-47de-91f3-c17c89a7eef3" providerId="ADAL" clId="{BCC860E3-66DE-4F21-81EC-1AB547467E59}" dt="2024-01-28T16:26:27.725" v="8" actId="2696"/>
        <pc:sldMkLst>
          <pc:docMk/>
          <pc:sldMk cId="0" sldId="492"/>
        </pc:sldMkLst>
      </pc:sldChg>
      <pc:sldChg chg="del">
        <pc:chgData name="Aastha Kumar" userId="f94225b3-263d-47de-91f3-c17c89a7eef3" providerId="ADAL" clId="{BCC860E3-66DE-4F21-81EC-1AB547467E59}" dt="2024-01-28T16:26:27.725" v="8" actId="2696"/>
        <pc:sldMkLst>
          <pc:docMk/>
          <pc:sldMk cId="0" sldId="493"/>
        </pc:sldMkLst>
      </pc:sldChg>
      <pc:sldChg chg="del">
        <pc:chgData name="Aastha Kumar" userId="f94225b3-263d-47de-91f3-c17c89a7eef3" providerId="ADAL" clId="{BCC860E3-66DE-4F21-81EC-1AB547467E59}" dt="2024-01-28T16:26:27.725" v="8" actId="2696"/>
        <pc:sldMkLst>
          <pc:docMk/>
          <pc:sldMk cId="0" sldId="494"/>
        </pc:sldMkLst>
      </pc:sldChg>
      <pc:sldChg chg="del">
        <pc:chgData name="Aastha Kumar" userId="f94225b3-263d-47de-91f3-c17c89a7eef3" providerId="ADAL" clId="{BCC860E3-66DE-4F21-81EC-1AB547467E59}" dt="2024-01-28T16:26:27.725" v="8" actId="2696"/>
        <pc:sldMkLst>
          <pc:docMk/>
          <pc:sldMk cId="0" sldId="495"/>
        </pc:sldMkLst>
      </pc:sldChg>
      <pc:sldChg chg="del">
        <pc:chgData name="Aastha Kumar" userId="f94225b3-263d-47de-91f3-c17c89a7eef3" providerId="ADAL" clId="{BCC860E3-66DE-4F21-81EC-1AB547467E59}" dt="2024-01-28T16:26:27.725" v="8" actId="2696"/>
        <pc:sldMkLst>
          <pc:docMk/>
          <pc:sldMk cId="0" sldId="496"/>
        </pc:sldMkLst>
      </pc:sldChg>
      <pc:sldChg chg="del">
        <pc:chgData name="Aastha Kumar" userId="f94225b3-263d-47de-91f3-c17c89a7eef3" providerId="ADAL" clId="{BCC860E3-66DE-4F21-81EC-1AB547467E59}" dt="2024-01-28T16:26:27.725" v="8" actId="2696"/>
        <pc:sldMkLst>
          <pc:docMk/>
          <pc:sldMk cId="0" sldId="497"/>
        </pc:sldMkLst>
      </pc:sldChg>
      <pc:sldChg chg="del">
        <pc:chgData name="Aastha Kumar" userId="f94225b3-263d-47de-91f3-c17c89a7eef3" providerId="ADAL" clId="{BCC860E3-66DE-4F21-81EC-1AB547467E59}" dt="2024-01-28T16:26:27.725" v="8" actId="2696"/>
        <pc:sldMkLst>
          <pc:docMk/>
          <pc:sldMk cId="0" sldId="498"/>
        </pc:sldMkLst>
      </pc:sldChg>
      <pc:sldChg chg="del">
        <pc:chgData name="Aastha Kumar" userId="f94225b3-263d-47de-91f3-c17c89a7eef3" providerId="ADAL" clId="{BCC860E3-66DE-4F21-81EC-1AB547467E59}" dt="2024-01-28T16:26:27.725" v="8" actId="2696"/>
        <pc:sldMkLst>
          <pc:docMk/>
          <pc:sldMk cId="0" sldId="499"/>
        </pc:sldMkLst>
      </pc:sldChg>
      <pc:sldChg chg="del">
        <pc:chgData name="Aastha Kumar" userId="f94225b3-263d-47de-91f3-c17c89a7eef3" providerId="ADAL" clId="{BCC860E3-66DE-4F21-81EC-1AB547467E59}" dt="2024-01-28T16:26:27.725" v="8" actId="2696"/>
        <pc:sldMkLst>
          <pc:docMk/>
          <pc:sldMk cId="0" sldId="500"/>
        </pc:sldMkLst>
      </pc:sldChg>
      <pc:sldChg chg="del">
        <pc:chgData name="Aastha Kumar" userId="f94225b3-263d-47de-91f3-c17c89a7eef3" providerId="ADAL" clId="{BCC860E3-66DE-4F21-81EC-1AB547467E59}" dt="2024-01-28T16:26:27.725" v="8" actId="2696"/>
        <pc:sldMkLst>
          <pc:docMk/>
          <pc:sldMk cId="0" sldId="501"/>
        </pc:sldMkLst>
      </pc:sldChg>
      <pc:sldChg chg="del">
        <pc:chgData name="Aastha Kumar" userId="f94225b3-263d-47de-91f3-c17c89a7eef3" providerId="ADAL" clId="{BCC860E3-66DE-4F21-81EC-1AB547467E59}" dt="2024-01-28T16:26:27.725" v="8" actId="2696"/>
        <pc:sldMkLst>
          <pc:docMk/>
          <pc:sldMk cId="0" sldId="502"/>
        </pc:sldMkLst>
      </pc:sldChg>
      <pc:sldChg chg="del">
        <pc:chgData name="Aastha Kumar" userId="f94225b3-263d-47de-91f3-c17c89a7eef3" providerId="ADAL" clId="{BCC860E3-66DE-4F21-81EC-1AB547467E59}" dt="2024-01-28T16:26:27.725" v="8" actId="2696"/>
        <pc:sldMkLst>
          <pc:docMk/>
          <pc:sldMk cId="0" sldId="503"/>
        </pc:sldMkLst>
      </pc:sldChg>
      <pc:sldChg chg="del">
        <pc:chgData name="Aastha Kumar" userId="f94225b3-263d-47de-91f3-c17c89a7eef3" providerId="ADAL" clId="{BCC860E3-66DE-4F21-81EC-1AB547467E59}" dt="2024-01-28T16:26:27.725" v="8" actId="2696"/>
        <pc:sldMkLst>
          <pc:docMk/>
          <pc:sldMk cId="0" sldId="504"/>
        </pc:sldMkLst>
      </pc:sldChg>
      <pc:sldMasterChg chg="delSldLayout">
        <pc:chgData name="Aastha Kumar" userId="f94225b3-263d-47de-91f3-c17c89a7eef3" providerId="ADAL" clId="{BCC860E3-66DE-4F21-81EC-1AB547467E59}" dt="2024-02-03T07:09:49.555" v="215" actId="47"/>
        <pc:sldMasterMkLst>
          <pc:docMk/>
          <pc:sldMasterMk cId="2110088321" sldId="2147483648"/>
        </pc:sldMasterMkLst>
        <pc:sldLayoutChg chg="del">
          <pc:chgData name="Aastha Kumar" userId="f94225b3-263d-47de-91f3-c17c89a7eef3" providerId="ADAL" clId="{BCC860E3-66DE-4F21-81EC-1AB547467E59}" dt="2024-02-03T07:09:49.555" v="215" actId="47"/>
          <pc:sldLayoutMkLst>
            <pc:docMk/>
            <pc:sldMasterMk cId="2110088321" sldId="2147483648"/>
            <pc:sldLayoutMk cId="368268302" sldId="2147483660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5:43:02.568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2173 0 24575,'-36'0'0,"-133"4"0,136-2 0,-1 3 0,1 0 0,-33 11 0,-328 81 0,313-82 0,-114 36 0,161-42 0,-55 7 0,34-6 0,32-6 0,-1 2 0,1 0 0,-27 12 0,38-12 0,-1 0 0,1 1 0,1 0 0,-1 1 0,1 0 0,0 1 0,-9 10 0,11-10 0,0 1 0,1 0 0,0 1 0,1-1 0,0 1 0,1 1 0,0-1 0,1 1 0,0 0 0,-6 23 0,1 2 0,-2-1 0,-2-1 0,-1 0 0,-37 61 0,31-56 0,1 0 0,3 1 0,-20 64 0,-19 46 0,44-124 0,0-3 0,1 0 0,2 0 0,0 0 0,1 1 0,2 1 0,-4 25 0,4-1 0,-3 0 0,-24 81 0,12-58 0,16-50 0,-2 37 0,-3 10 0,-8 59 0,5-20 0,6-67 0,-17-104 0,-45-94 0,28 64 0,21 39 0,12 32 0,-15-32 0,21 52 0,0 8 0,1 8 0,0-1 0,1 1 0,1-1 0,0 1 0,1-1 0,1 0 0,0 0 0,1 0 0,0 0 0,12 25 0,4 3 0,19 35 0,-35-69 0,1-1 0,0 0 0,1 0 0,-1-1 0,1 1 0,0-1 0,10 7 0,-14-12 0,1 1 0,-1-2 0,0 1 0,1 0 0,-1 0 0,0-1 0,1 1 0,-1-1 0,1 0 0,-1 0 0,1 0 0,-1 0 0,1 0 0,-1-1 0,1 1 0,-1-1 0,0 1 0,1-1 0,-1 0 0,0 0 0,1 0 0,-1 0 0,0-1 0,0 1 0,3-3 0,4-2 0,0-1 0,0 0 0,-1-1 0,10-10 0,35-54 0,-38 50 0,34-39 0,-36 46 0,-8 9 0,0 0 0,0 1 0,0-1 0,1 1 0,0 1 0,12-9 0,-18 13 0,0 0 0,0 0 0,1 0 0,-1 0 0,0 0 0,1 0 0,-1 0 0,0 0 0,0 0 0,1 0 0,-1 0 0,0 0 0,0 0 0,1 0 0,-1 0 0,0 0 0,1 0 0,-1 0 0,0 0 0,0 0 0,1 1 0,-1-1 0,0 0 0,0 0 0,1 0 0,-1 0 0,0 1 0,0-1 0,0 0 0,0 0 0,1 0 0,-1 1 0,0-1 0,0 0 0,0 0 0,0 1 0,0-1 0,1 0 0,-1 1 0,0-1 0,0 0 0,0 0 0,0 1 0,0-1 0,0 0 0,0 0 0,0 1 0,0-1 0,0 1 0,-3 15 0,-4-3 0,-1 1 0,-1-2 0,-16 21 0,-3 3 0,-14 25 239,-48 67-1843,80-115-5222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5:44:13.305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769 982 24575,'-20'0'0,"0"-1"0,1-1 0,-1-1 0,0-1 0,1 0 0,-23-9 0,20 6 0,-231-88 0,212 77 0,1-2 0,1-1 0,0-3 0,-35-28 0,66 45 0,0 0 0,1 0 0,-1-1 0,2 0 0,-1-1 0,1 1 0,0-1 0,1-1 0,0 1 0,-6-18 0,5 9 0,1 0 0,1-1 0,1 1 0,0-1 0,1-21 0,3-198 0,0 228 0,0-1 0,1 1 0,0 0 0,0-1 0,2 1 0,-1 1 0,1-1 0,8-14 0,-8 17 0,1 0 0,0 1 0,0 0 0,0 0 0,1 1 0,0 0 0,0-1 0,0 2 0,1-1 0,-1 1 0,1 0 0,8-3 0,13-4 0,2 2 0,-1 0 0,54-7 0,-49 10 0,19 0 0,-1 1 0,95 5 0,-62 2 0,202 3 0,-1 22 0,-162-7 0,193 55 0,-271-57 0,61 32 0,-8-3 0,-28-14 0,116 73 0,-150-79 0,65 61 0,-88-75 0,55 60 0,-4-5 0,19 13 0,86 109 0,-81-90 0,8 10 0,-84-95 0,1-1 0,0 0 0,0-1 0,18 12 0,-13-10 0,34 32 0,-22-16 0,35 28 0,4 2 0,50 39 0,-20-19 0,-67-54 0,58 35 0,-11-8 0,-11-5 0,128 69 0,48 16 0,-136-80 0,68 40 0,-107-49 0,103 60 0,192 120 0,-291-177 0,9 3 0,-37-24 0,69 54 0,49 46 0,25 7 0,-144-102 0,74 71 0,-47-38 0,12 14 0,77 94 0,-111-117 0,-43-48 0,-1 0 0,0 0 0,-1 1 0,0 0 0,-1 0 0,0 0 0,0 1 0,-1-1 0,0 1 0,2 12 0,-1 4 0,-1 1 0,0 44 0,-2 13 0,-5 97 0,4-177 0,0 1 0,-1-1 0,0 1 0,0-1 0,0 0 0,-1 0 0,1 0 0,-1 0 0,0 0 0,0 0 0,-1 0 0,1 0 0,-1-1 0,1 1 0,-7 5 0,3-5 0,0 1 0,-1-1 0,1 0 0,-1-1 0,0 1 0,0-2 0,0 1 0,-10 2 0,-7 2 0,0 0 0,-1-2 0,0-1 0,-39 2 0,-15-6-1365,56-1-5461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5:43:07.351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365 0 24575,'-1'7'0,"0"-1"0,-1 0 0,1 0 0,-1 0 0,0 0 0,-1 0 0,-5 10 0,-3 8 0,-8 27 0,3 0 0,1 2 0,-6 55 0,16-59 0,4 95 0,2-78 0,0-54 0,0 0 0,1 0 0,0 1 0,1-2 0,1 1 0,0 0 0,7 15 0,4 12 0,-10-18 0,-1 0 0,-1 0 0,0 0 0,-2 0 0,0 1 0,-4 30 0,1-1 0,3 11 0,-4 60 0,3-118 0,0 1 0,-1-1 0,0 1 0,0-1 0,0 1 0,-1-1 0,0 0 0,0 1 0,0-1 0,0 0 0,0 0 0,-1 0 0,1-1 0,-1 1 0,0-1 0,-1 1 0,1-1 0,-5 3 0,2-2 0,1-1 0,-1 1 0,-1-2 0,1 1 0,0-1 0,-1 0 0,1 0 0,-1 0 0,1-1 0,-1 0 0,-12 0 0,-1-1 0,0 2 0,1 0 0,-1 2 0,1 0 0,0 1 0,0 1 0,-20 9 0,34-10 0,12-1 0,18-1 0,-19-3 0,6 3 0,0 0 0,0 0 0,0 1 0,-1 1 0,1 0 0,-1 0 0,0 1 0,0 1 0,-1 0 0,0 0 0,0 1 0,-1 0 0,14 16 0,-10-10 0,-1 1 0,-1 0 0,0 1 0,-1 0 0,-1 0 0,0 1 0,-1 1 0,7 24 0,12 75 0,-21-76 0,-2-1 0,-2 1 0,-4 62 0,0-21 0,0 10 0,4 117 0,11-132 0,-8-54 0,3 38 0,-8 53 0,2 24 0,-2-134 0,0-1 0,1 1 0,0 0 0,0-1 0,0 1 0,1-1 0,-1 0 0,1 1 0,-1-1 0,1 0 0,0 0 0,1 0 0,-1 0 0,0-1 0,1 1 0,-1 0 0,1-1 0,0 0 0,0 0 0,0 0 0,0 0 0,0 0 0,1 0 0,-1-1 0,0 0 0,1 1 0,-1-1 0,7 1 0,8 1 0,1-1 0,0 0 0,0-1 0,24-3 0,-25 2 0,-4-1 93,-3 1-385,-1 0 1,1-1-1,-1 0 1,14-4-1,-7-1-6534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5:43:11.206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1070 0 24575,'-11'1'0,"-1"1"0,0 1 0,1-1 0,0 2 0,0-1 0,0 1 0,-12 7 0,-4 1 0,-106 51 0,18-8 0,65-29 0,0 2 0,2 1 0,-65 53 0,86-61 0,0 1 0,1 1 0,1 1 0,2 2 0,0 0 0,2 1 0,-24 40 0,10-21 0,27-36 0,1-1 0,0 1 0,0 0 0,0 1 0,-8 22 0,-1 15 0,8-21 0,-1-1 0,-2 0 0,-25 47 0,36-73 0,0 0 0,0 1 0,0-1 0,-1 0 0,1 0 0,0 1 0,0-1 0,-1 0 0,1 0 0,0 0 0,0 1 0,-1-1 0,1 0 0,0 0 0,-1 0 0,1 0 0,0 0 0,-1 1 0,1-1 0,0 0 0,-1 0 0,1 0 0,0 0 0,-1 0 0,1 0 0,0 0 0,-1 0 0,1 0 0,0 0 0,-1 0 0,1-1 0,0 1 0,-1 0 0,1 0 0,0 0 0,0 0 0,-1 0 0,1-1 0,0 1 0,-1 0 0,1 0 0,0-1 0,0 1 0,0 0 0,-1 0 0,1-1 0,0 1 0,0 0 0,0 0 0,0-1 0,-1 1 0,1 0 0,0-1 0,0 1 0,0 0 0,0-1 0,0 0 0,-9-21 0,4-3 0,0-1 0,2 0 0,0-31 0,3-74 0,1 87 0,-1 444 0,-5-358 0,3-36 0,1 0 0,0 0 0,0 0 0,1 1 0,-1-1 0,2 0 0,0 9 0,-1-14 0,0 0 0,1 0 0,-1 1 0,1-1 0,-1 0 0,1 0 0,0 0 0,-1 0 0,1 0 0,0 0 0,0 0 0,-1 0 0,1 0 0,0-1 0,0 1 0,0 0 0,0 0 0,0-1 0,0 1 0,1-1 0,-1 1 0,0-1 0,0 1 0,0-1 0,0 0 0,1 0 0,-1 1 0,0-1 0,0 0 0,1 0 0,-1 0 0,0 0 0,0 0 0,0-1 0,1 1 0,-1 0 0,0 0 0,0-1 0,0 1 0,2-1 0,6-2 0,-1-1 0,1 0 0,15-9 0,-23 12 0,36-20 0,-18 11 0,-1 0 0,0-2 0,-1 0 0,20-18 0,-38 30 0,1 0 0,0 0 0,0 0 0,0 0 0,0 0 0,0 0 0,0 0 0,0 0 0,0 0 0,0 0 0,0 0 0,-1 0 0,1 0 0,0 0 0,0 0 0,0 0 0,0 0 0,0 0 0,0 0 0,0 0 0,0 0 0,0 0 0,0 0 0,0-1 0,0 1 0,0 0 0,-1 0 0,1 0 0,0 0 0,0 0 0,0 0 0,0 0 0,0 0 0,0 0 0,0 0 0,0-1 0,0 1 0,0 0 0,0 0 0,0 0 0,0 0 0,0 0 0,0 0 0,0 0 0,-18 7 0,-21 13 0,26-11 0,1-1 0,1 2 0,-11 10 0,-13 11 0,23-21-37,1 1 0,1 0-1,-14 18 1,10-13-1179,2-1-5610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5:43:13.245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0 515 24575,'4'-1'0,"0"-1"0,-1 1 0,1-1 0,0 0 0,-1 0 0,0 0 0,1 0 0,-1-1 0,0 1 0,0-1 0,0 0 0,2-3 0,1 1 0,29-25 0,1 3 0,1 1 0,1 1 0,43-19 0,2-3 0,-50 30 0,0 1 0,60-21 0,76-11 0,-123 35 0,49-14 0,82-20 0,-46 27 0,-60 11 0,-39 5 0,90-17 0,-84 15 325,11-2-2015,-32 1-5136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5:43:15.559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115 0 24575,'0'26'0,"-1"-1"0,0 0 0,-2 0 0,-8 31 0,-4 4 0,-4-2 0,-27 62 0,45-118 0,-2 4 0,0 0 0,0 0 0,1 0 0,0 0 0,0 1 0,-1 7 0,3-13 0,0 1 0,0-1 0,0 0 0,1 1 0,-1-1 0,0 0 0,0 1 0,1-1 0,-1 0 0,1 0 0,-1 1 0,1-1 0,-1 0 0,1 0 0,0 0 0,0 0 0,-1 0 0,1 0 0,0 0 0,0 0 0,0 0 0,0 0 0,0 0 0,1 0 0,-1-1 0,0 1 0,0 0 0,0-1 0,1 1 0,-1-1 0,0 0 0,0 1 0,1-1 0,-1 0 0,0 0 0,3 1 0,5-1 0,0 1 0,0-1 0,0 0 0,0 0 0,0-1 0,12-3 0,54-18 0,-19 5 0,-30 11 0,1 2 0,27 0 0,-17 1 0,-15-1-1365,-6-2-5461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5:43:23.85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10879 1721 24575,'-15'1'0,"-1"0"0,1 2 0,-17 3 0,-16 4 0,-76 17 0,55-10 0,-56 13 0,-79 15 0,156-36 0,-1-3 0,-61 0 0,27-7 0,-244 10 0,-2 11 0,-3-21 0,109-1 0,-106-26 0,26 1 0,192 20 0,-121-24 0,62 6 0,-839-120 0,709 87 0,-74-13 0,182 45 0,-346-69 0,17-25 0,-34-34 0,480 130 0,-266-66 0,128 31 0,61 14 0,42 17 0,-339-95 0,308 82 0,-95-33 0,-22-10 0,-6 20 0,-3 0 0,-250-75 0,57 47 0,443 89 0,5 1 0,-17-2 0,1-1 0,-50-17 0,77 22 0,1 0 0,-1-1 0,1 1 0,-1 0 0,1 0 0,-1 0 0,1 0 0,-1 0 0,1-1 0,-1 1 0,1 0 0,-1 0 0,1-1 0,-1 1 0,1 0 0,0-1 0,-1 1 0,1 0 0,0-1 0,-1 1 0,1 0 0,0-1 0,-1 1 0,1-1 0,0 1 0,0-1 0,0 1 0,-1-1 0,1 1 0,0-1 0,0 1 0,0-1 0,0 1 0,0-1 0,0 1 0,0-1 0,0 1 0,0-1 0,0 1 0,0-1 0,0 1 0,1-1 0,-1 1 0,0-1 0,0 1 0,0-1 0,1 1 0,-1 0 0,0-1 0,0 1 0,1-1 0,-1 1 0,1 0 0,-1-1 0,0 1 0,1 0 0,-1-1 0,1 1 0,3-3 0,-1 1 0,1-1 0,-1 1 0,1 0 0,7-2 0,63-16 0,1 3 0,97-9 0,-83 13 0,157-19 0,-228 27 0,-18 5 0,0 0 0,0 0 0,0 0 0,0 0 0,0 0 0,-1 0 0,1 0 0,0 0 0,0 0 0,0 0 0,0 0 0,0 0 0,0 0 0,0 0 0,0 0 0,0 0 0,0 0 0,0 0 0,-1 0 0,1 0 0,0 0 0,0 0 0,0 0 0,0 0 0,0 0 0,0 0 0,0 0 0,0-1 0,0 1 0,0 0 0,0 0 0,0 0 0,0 0 0,0 0 0,0 0 0,0 0 0,0 0 0,-1 0 0,1 0 0,0 0 0,0 0 0,0 0 0,0-1 0,0 1 0,0 0 0,0 0 0,0 0 0,0 0 0,0 0 0,0 0 0,0 0 0,0 0 0,1 0 0,-1 0 0,0-1 0,0 1 0,0 0 0,0 0 0,0 0 0,0 0 0,0 0 0,0 0 0,0 0 0,-32-3 0,-360 20 0,-116-6 0,425-12 0,72 1 0,0 0 0,1 1 0,-1 0 0,1 1 0,-1 0 0,1 0 0,0 1 0,-17 7 0,26-9 0,0-1 0,0 0 0,0 1 0,0-1 0,0 1 0,0 0 0,0-1 0,1 1 0,-1-1 0,0 1 0,0 0 0,1 0 0,-1 0 0,0-1 0,1 1 0,-1 0 0,1 0 0,-1 0 0,1 0 0,-1 0 0,1 0 0,0 0 0,-1 0 0,1 0 0,0 0 0,0 2 0,0-2 0,1 1 0,-1 0 0,1-1 0,0 1 0,-1-1 0,1 1 0,0-1 0,0 1 0,0-1 0,0 1 0,0-1 0,0 0 0,1 0 0,1 2 0,6 4 0,1-1 0,-1 1 0,17 6 0,141 59 0,-15-7 0,-112-46 0,-14-8 0,-1 1 0,-1 1 0,0 1 0,-1 1 0,25 21 0,78 78 0,-117-107 0,-9-10 0,-17-15 0,-124-76 0,118 80 0,-1 1 0,0 1 0,-1 1 0,-42-13 0,39 14 0,-5-3 0,-1-3 0,2 0 0,-38-26 0,-59-40 0,94 57-1365,23 13-5461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5:43:58.768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1029 1298 24575,'-45'-1'0,"1"-2"0,-1-2 0,1-2 0,0-2 0,1-1 0,0-3 0,0-1 0,2-3 0,0-1 0,0-2 0,2-1 0,1-2 0,1-2 0,1-2 0,1-1 0,1-1 0,-33-38 0,25 22 0,1 1 0,-42-57 0,48 40 0,14 23 0,13 22 0,0 1 0,0-2 0,-5-16 0,11 26 0,0 0 0,0 0 0,1 0 0,0 0 0,0 0 0,0 0 0,1-1 0,0 1 0,1 0 0,1-10 0,0 10 0,1 1 0,0-1 0,0 0 0,1 1 0,0 0 0,0 0 0,0 0 0,1 0 0,-1 1 0,2-1 0,-1 1 0,0 1 0,1-1 0,10-6 0,10-4 0,0 0 0,34-12 0,-50 23 0,449-200 0,-458 204 0,0-1 0,0 1 0,0 0 0,0-1 0,0 1 0,0 0 0,0-1 0,0 0 0,0 1 0,0-1 0,-1 1 0,1-1 0,0 0 0,0 0 0,0 0 0,-1 1 0,1-1 0,-1 0 0,1 0 0,0 0 0,-1 0 0,0 0 0,1 0 0,-1 0 0,1-2 0,-2 2 0,1 0 0,-1 0 0,1 0 0,-1 0 0,1 0 0,-1 0 0,0 0 0,0 0 0,1 1 0,-1-1 0,0 0 0,0 0 0,0 1 0,0-1 0,0 0 0,0 1 0,0-1 0,-2 0 0,-8-3 0,0 0 0,-1 0 0,-14-2 0,-44-5 0,40 7 0,0-1 0,0-1 0,-36-14 0,51 15 0,0 1 0,0 1 0,-1 1 0,1 0 0,-20 0 0,17 1 0,1-1 0,-33-6 0,44 5 0,7 1 0,17-3 0,30 1 0,295 3 0,-179 2 0,-160-1 0,-1 0 0,1 0 0,0 0 0,0 1 0,-1-1 0,1 1 0,0 0 0,-1 0 0,1 1 0,-1-1 0,1 1 0,-1-1 0,6 5 0,-7-4 0,-1-1 0,0 1 0,0-1 0,0 1 0,0-1 0,0 1 0,0-1 0,-1 1 0,1 0 0,0 0 0,-1-1 0,0 1 0,1 0 0,-1 0 0,0 0 0,0-1 0,0 1 0,0 0 0,0 0 0,0 0 0,0-1 0,-1 1 0,1 0 0,-1 0 0,1 0 0,-1-1 0,0 1 0,1 0 0,-1-1 0,-2 3 0,-30 54 0,24-44 0,1 0 0,0 1 0,1 0 0,0 0 0,1 1 0,-7 31 0,8-15 253,3-16-793,0 0 1,-5 15 0,1-14-6287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5:44:05.615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163 637 24575,'2'0'0,"0"1"0,0 0 0,0 0 0,0 0 0,0 0 0,0 0 0,-1 0 0,1 0 0,0 1 0,-1-1 0,1 1 0,-1-1 0,1 1 0,-1-1 0,2 4 0,5 4 0,1-2 0,1 0 0,0-1 0,0-1 0,0 1 0,1-2 0,0 1 0,0-1 0,0-1 0,0 0 0,14 2 0,21 6 0,-20-3 0,16 3 0,0 2 0,-1 2 0,-1 1 0,40 24 0,63 39 0,-64-36 0,74 53 0,-51-15 0,16 12 0,-100-79 0,-1 0 0,22 24 0,-23-21 0,1-1 0,21 15 0,-23-19 0,0 1 0,22 25 0,-22-21 0,31 25 0,44 39 0,-21-17 0,-34-31 0,-3 1 0,52 68 0,-29-32 0,-40-50 0,20 35 0,-26-39 0,1 0 0,0 0 0,1-1 0,15 15 0,1-2 0,42 58 0,16 12 0,-55-64 0,-3-6 0,1 0 0,2-2 0,1-1 0,50 31 0,-54-42 0,0-2 0,0-1 0,1-1 0,55 11 0,-15-3 0,-28-5 0,62 31 0,-4-1 0,-85-38 0,48 18 0,80 19 0,-119-35 0,0 0 0,-1 2 0,0 1 0,0 0 0,-1 2 0,24 17 0,-13-9 0,45 23 0,-67-39 0,0 1 0,0 0 0,0 1 0,-1 0 0,0 0 0,0 1 0,-1 0 0,13 15 0,-6-8 0,0-1 0,1 0 0,0-1 0,19 11 0,-14-9 0,36 31 0,-39-29 0,0 0 0,1-1 0,0-1 0,1-1 0,35 18 0,-31-17 0,0 0 0,-1 2 0,0 1 0,25 25 0,14 11 0,1-5 0,115 100 0,-1 18 0,-47-58 0,-109-91 0,1-1 0,0 0 0,1-2 0,1 0 0,41 18 0,-24-11 0,-1 3 0,-1 1 0,39 35 0,2 1 0,6 8 0,-47-37 0,-5-7 0,46 27 0,7 4 0,-5-3 0,-50-33 0,0 0 0,33 31 0,-34-27 0,2 0 0,0-3 0,69 35 0,-27-16 0,-47-25 0,2-1 0,-1-2 0,2-1 0,0-1 0,0-2 0,0-1 0,1-1 0,0-1 0,0-2 0,36-1 0,-15-1 0,-1-2 0,1-2 0,-1-2 0,63-15 0,-103 18 0,15-5 0,1-1 0,-2 0 0,31-16 0,-36 14 0,-8 5 0,0-2 0,19-13 0,-27 17 0,0 0 0,-1 0 0,0 0 0,1-1 0,-1 0 0,-1 1 0,1-1 0,0 0 0,-1 0 0,0-1 0,3-7 0,3-13 0,-1 0 0,-1 0 0,-1-1 0,-2 0 0,2-49 0,-5 12 0,-2-87 0,0 141 0,0 0 0,0 1 0,0-1 0,-1 1 0,0-1 0,-1 1 0,0 0 0,0 0 0,-1 1 0,-7-11 0,-11-9 0,-32-33 0,27 31 0,-7-4 0,-2 1 0,-74-49 0,-7-5 0,94 68 0,-2 1 0,0 2 0,-1 1 0,-51-19 0,-6-4 0,-81-38 0,-65-33 0,157 76 0,56 26 0,1 0 0,0-1 0,0-1 0,-27-19 0,19 8 0,0 2 0,-1 0 0,-41-20 0,39 24 0,-29-19 0,29 15 0,12 7 0,0-1 0,-23-22 0,22 18 0,-30-20 0,-96-74 0,106 81 0,-49-29 0,52 37 0,-317-198 0,40 9 0,117 96 0,5 2 0,170 98 0,-197-145 0,207 151 0,0 1 0,0 0 0,-1 0 0,0 0 0,0 1 0,0 1 0,-1 0 0,-18-6 0,21 7 0,0 0 0,1-1 0,-1 1 0,1-1 0,0 0 0,0-1 0,0 0 0,-8-8 0,-9-8 0,-2 1 0,-86-61 0,-8-4 0,-28-16 0,134 91 0,1 0 0,0 0 0,0-1 0,-11-13 0,-21-20 0,-35-35 0,57 55 0,-1 1 0,-42-33 0,-27-17 0,63 48 0,-1 1 0,-1 2 0,-36-20 0,-92-56 0,-3-1 0,158 97 0,-88-45 0,-181-68 0,246 107 0,1-2 0,1 0 0,0-2 0,1-1 0,0-1 0,-43-33 0,46 30 0,-31-17 0,29 20 0,-31-26 0,26 16 0,-1 1 0,-1 1 0,-38-20 0,-57-23 0,-193-72 0,-51-11 0,339 135 0,-1 1 0,-36-8 0,50 15 0,-1 2 0,0 0 0,0 1 0,0 1 0,-27 1 0,42 0 0,-1 1 0,1-1 0,-1 1 0,1 0 0,0 0 0,-1 1 0,1-1 0,0 1 0,0-1 0,0 1 0,0 0 0,0 0 0,0 0 0,0 1 0,1-1 0,-1 1 0,1-1 0,0 1 0,0 0 0,0 0 0,0 0 0,0 0 0,0 0 0,1 0 0,0 1 0,-1-1 0,1 0 0,-1 7 0,-1 7 0,1 1 0,0 0 0,1 0 0,2 25 0,0-24 0,1 311 0,-1-318-72,0 1 1,1-1-1,0 1 0,1-1 0,0 0 0,1 0 0,0 0 0,1 0 1,0-1-1,1 0 0,1 0 0,0 0 0,0-1 0,1 0 0,0 0 1,0-1-1,1 0 0,20 15 0,2 0-6754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5:44:09.29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561 30 24575,'0'-1'0,"0"0"0,-1 0 0,1 0 0,0 1 0,-1-1 0,1 0 0,-1 0 0,1 0 0,-1 0 0,1 0 0,-1 1 0,1-1 0,-1 0 0,0 0 0,0 1 0,1-1 0,-1 1 0,0-1 0,0 1 0,0-1 0,0 1 0,1-1 0,-1 1 0,0 0 0,0-1 0,0 1 0,-2 0 0,-30-6 0,30 6 0,-21-3 0,1 1 0,-1 1 0,1 1 0,-1 1 0,1 2 0,-35 6 0,39-3 0,1 0 0,-35 17 0,44-18 0,1 0 0,0 1 0,0-1 0,0 2 0,1-1 0,0 1 0,-12 15 0,-54 83 0,61-87 0,2 1 0,1 0 0,0 0 0,-6 23 0,10-17 0,1 0 0,1 0 0,2 1 0,0-1 0,5 36 0,-2 6 0,-3-4 0,3 59 0,0-109 0,1 0 0,1 0 0,0 0 0,1 0 0,0-1 0,7 12 0,3 9 0,7 11 0,54 81 0,1 2 0,-65-108 0,1 0 0,0 0 0,2-2 0,0 0 0,25 23 0,-8-9 0,255 246 0,-126-138 0,-125-110 0,-8-9 0,33 19 0,-37-25 0,0 2 0,38 32 0,-45-33 0,0 0 0,1-1 0,1-1 0,36 19 0,48 32 0,200 53 0,-243-97 0,12 0 0,2-2 0,86 8 0,-41-7 0,63 22 0,-119-25 0,-2-6 0,-44-8 0,0 1 0,0 0 0,28 11 0,-41-13 0,11 5 0,0 0 0,0 1 0,0 0 0,-1 1 0,0 1 0,-1 0 0,17 14 0,-21-15 0,0-1 0,0-1 0,1 1 0,0-2 0,15 7 0,25 15 0,139 95 0,-167-106 0,0 1 0,-1 0 0,-1 2 0,22 26 0,7 5 0,117 114 0,20 14 0,-134-128 0,51 44 0,6 0 0,6 5 0,125 70 0,-169-121 0,-67-45 0,4 3 0,-1 0 0,1-1 0,0 0 0,0-1 0,1 0 0,-1 0 0,1-1 0,0 0 0,0 0 0,15 2 0,-16-5 0,403 25 0,-370-24 0,36-2 0,-70 1 0,-1-1 0,1 0 0,0-1 0,-1 0 0,1 0 0,-1 0 0,1 0 0,9-7 0,-5 2 0,-6 5 0,0-1 0,-1 0 0,1 0 0,0 0 0,-1-1 0,0 0 0,0 0 0,0 0 0,-1 0 0,1-1 0,-1 1 0,5-10 0,2-4 0,-2-1 0,0-1 0,-1 1 0,0-1 0,-2-1 0,-1 1 0,0-1 0,1-27 0,-6-85-1365,0 110-5461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8007-CAFB-E488-BC5F-0B4C69DB6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589F5-567C-42CA-A905-247DBBBDC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F5D33-BA92-E9CC-A6BB-6EE120D0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0529-60D2-42C0-AFFD-54B9F530030A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C8276-8018-067B-AC5A-DA783091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CFBEB-31DC-005C-9B9B-FF70DD51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093-3131-4E18-A3D4-173E0A45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41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8BF8-9584-34A3-F101-F608F51B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2EDB9-BEF6-0215-7187-FF5F5ECB3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655AD-B1D5-D062-2EC4-17F2F7A3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0529-60D2-42C0-AFFD-54B9F530030A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58531-2441-AB02-A30B-85805395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6054A-3589-EFCF-1AE7-4042962E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093-3131-4E18-A3D4-173E0A45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07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483FD-30B6-86CE-017A-30DAAB88F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4D334-B460-DB6A-C2DA-108F11E88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6F83-03B9-7FE2-4E37-307F266E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0529-60D2-42C0-AFFD-54B9F530030A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46205-2DAF-03FE-25DD-D5301A0F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C52E3-DBCA-8EC2-4438-2C4B312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093-3131-4E18-A3D4-173E0A45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8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0828-D2BD-97D0-3060-FFB24013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BC79-25F2-EAAB-684E-74D854A99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73B63-BA32-6AEC-7541-18E14252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0529-60D2-42C0-AFFD-54B9F530030A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28C9C-7395-0991-E38D-E23965F9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ADFE5-EB3F-60E8-D169-7CA98BBD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093-3131-4E18-A3D4-173E0A45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34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E972-EA3A-0C36-01B4-40A0ACBE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BFCDD-F7D1-5F46-E311-7B3A76CF2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28B5D-30B4-C389-F186-0F8025EA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0529-60D2-42C0-AFFD-54B9F530030A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9725-A88C-B885-57B2-29105E0E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BF9EE-5186-EC3C-6E39-E5215728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093-3131-4E18-A3D4-173E0A45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54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9DDC-55F6-EDA6-6C97-A13524C7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480BF-0774-1B50-5267-B66364BD9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44384-3A53-E8F8-5647-518FCA336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0E67B-BBB4-046A-7914-6E4E6949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0529-60D2-42C0-AFFD-54B9F530030A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CDE0D-D40B-9E86-FB69-7A9FCAA0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8A0D5-15B3-E163-2B1F-DF276D60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093-3131-4E18-A3D4-173E0A45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96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D85D-86A7-C80D-540A-81E3794F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A7D01-045B-3566-5AD9-4CB3D63CF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CCA08-61CB-11C2-9CE4-032C1ED3C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A8A66-9DFF-024A-7292-69F5109C7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F49B9-2E64-CD97-8C91-C97C6866D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E3AB0-3CA3-9FE4-2AC2-CD60550A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0529-60D2-42C0-AFFD-54B9F530030A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315FE-4ED5-334E-1752-9582ECB3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160FF-E2DA-C7F4-2293-532FB155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093-3131-4E18-A3D4-173E0A45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62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E2AC-990E-2006-354A-D923557F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6F8C0-1E9A-2392-3B67-37BA8005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0529-60D2-42C0-AFFD-54B9F530030A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249F2-7F23-1E05-DF02-233D0168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51344-3F59-A350-8321-3A8FC02B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093-3131-4E18-A3D4-173E0A45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65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EA417-8C63-A5A1-9A26-89BBEEBC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0529-60D2-42C0-AFFD-54B9F530030A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7A682-5343-15B7-2EEA-F90A10D2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0AB0A-89FA-FBF8-741A-F52840C9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093-3131-4E18-A3D4-173E0A45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71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B31B-0EB3-A905-8A5E-CC7B0E6C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04C4-9619-7D25-0E4E-9045D0510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17EA4-8CB4-97A1-8226-5266116F0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4C975-CBBD-7878-786A-70FCEDF9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0529-60D2-42C0-AFFD-54B9F530030A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B3FFE-FA22-8A2F-540F-867079928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AB3FB-1F5A-AE4A-49AB-EF15B3FB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093-3131-4E18-A3D4-173E0A45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32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5F17-3377-5D1F-84DD-852BBE9A8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ED874-021F-CA42-851B-EED68D18F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F3A4C-0102-DA78-E390-659ABA350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DF6DC-1DBB-519E-6FC6-2F191435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0529-60D2-42C0-AFFD-54B9F530030A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B5D04-6FAD-987B-0E4D-5B4CD1BE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9325D-B064-BE35-7E1B-C592CCBA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093-3131-4E18-A3D4-173E0A45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3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7B586-4871-B8FE-D3CE-C0C7DB4E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0E3E3-29E9-57F2-237A-3E39075AC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6409B-96B6-D085-2D64-923C873CC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C0529-60D2-42C0-AFFD-54B9F530030A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239C-9882-7D89-AD62-08B6285AC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42AC2-0AD2-C6BA-AAFD-19642851B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39093-3131-4E18-A3D4-173E0A45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0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customXml" Target="../ink/ink8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C190E5D-9EFA-AFD4-9A1C-75D59DCD2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6" t="5671" r="7900" b="7763"/>
          <a:stretch/>
        </p:blipFill>
        <p:spPr bwMode="auto">
          <a:xfrm>
            <a:off x="0" y="58134"/>
            <a:ext cx="8658225" cy="685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B2E904-E6F5-5692-416C-3885C01AE828}"/>
              </a:ext>
            </a:extLst>
          </p:cNvPr>
          <p:cNvSpPr txBox="1"/>
          <p:nvPr/>
        </p:nvSpPr>
        <p:spPr>
          <a:xfrm>
            <a:off x="4857750" y="152400"/>
            <a:ext cx="719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byte is substituted by another byte. It is performed using a lookup table (S-box)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2A9367-A5B9-0D6A-AB9F-8D2659410D46}"/>
              </a:ext>
            </a:extLst>
          </p:cNvPr>
          <p:cNvSpPr txBox="1"/>
          <p:nvPr/>
        </p:nvSpPr>
        <p:spPr>
          <a:xfrm>
            <a:off x="4857750" y="89299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row is not shifted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second row is shifted once to the left.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third row is shifted twice to the left.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fourth row is shifted thrice to the left.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039A1-2098-6AD6-963B-4FE7E1FAE4B3}"/>
              </a:ext>
            </a:extLst>
          </p:cNvPr>
          <p:cNvSpPr txBox="1"/>
          <p:nvPr/>
        </p:nvSpPr>
        <p:spPr>
          <a:xfrm>
            <a:off x="4857750" y="21875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Each column is multiplied with a specific matrix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B88DC7-2BE6-4982-C5EC-06A08471CC7C}"/>
              </a:ext>
            </a:extLst>
          </p:cNvPr>
          <p:cNvSpPr txBox="1"/>
          <p:nvPr/>
        </p:nvSpPr>
        <p:spPr>
          <a:xfrm>
            <a:off x="8196263" y="3429000"/>
            <a:ext cx="38528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resultant output of the previous stage is XOR-ed with the corresponding round key.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7B66B9-3479-E4F0-804C-B2180383A713}"/>
              </a:ext>
            </a:extLst>
          </p:cNvPr>
          <p:cNvSpPr txBox="1"/>
          <p:nvPr/>
        </p:nvSpPr>
        <p:spPr>
          <a:xfrm>
            <a:off x="8453437" y="4895076"/>
            <a:ext cx="33099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Plaintext – 128 bits</a:t>
            </a:r>
          </a:p>
          <a:p>
            <a:r>
              <a:rPr lang="en-US" dirty="0"/>
              <a:t>Key:</a:t>
            </a:r>
          </a:p>
          <a:p>
            <a:r>
              <a:rPr lang="en-US" dirty="0"/>
              <a:t>128 bits key – 10 rounds</a:t>
            </a:r>
          </a:p>
          <a:p>
            <a:r>
              <a:rPr lang="en-US" dirty="0"/>
              <a:t>192 bits key – 12 rounds</a:t>
            </a:r>
          </a:p>
          <a:p>
            <a:r>
              <a:rPr lang="en-US" dirty="0"/>
              <a:t>256 bits key – 14 rounds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73C0-6EB1-B856-9C63-636E169952A4}"/>
              </a:ext>
            </a:extLst>
          </p:cNvPr>
          <p:cNvSpPr txBox="1"/>
          <p:nvPr/>
        </p:nvSpPr>
        <p:spPr>
          <a:xfrm>
            <a:off x="5062537" y="5965003"/>
            <a:ext cx="3309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AES Encryption</a:t>
            </a:r>
            <a:endParaRPr lang="en-IN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7C28158-4226-DB26-5B84-318CEB1E8BDD}"/>
                  </a:ext>
                </a:extLst>
              </p14:cNvPr>
              <p14:cNvContentPartPr/>
              <p14:nvPr/>
            </p14:nvContentPartPr>
            <p14:xfrm>
              <a:off x="4018395" y="399615"/>
              <a:ext cx="782640" cy="740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7C28158-4226-DB26-5B84-318CEB1E8B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4075" y="395295"/>
                <a:ext cx="791280" cy="7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E42E059-8ADE-2F37-610D-2E97E1248020}"/>
                  </a:ext>
                </a:extLst>
              </p14:cNvPr>
              <p14:cNvContentPartPr/>
              <p14:nvPr/>
            </p14:nvContentPartPr>
            <p14:xfrm>
              <a:off x="4735875" y="1028175"/>
              <a:ext cx="241560" cy="1011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E42E059-8ADE-2F37-610D-2E97E12480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1555" y="1023855"/>
                <a:ext cx="250200" cy="10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00479A8-76FD-A6D4-ACCE-48502F8F5C6A}"/>
                  </a:ext>
                </a:extLst>
              </p14:cNvPr>
              <p14:cNvContentPartPr/>
              <p14:nvPr/>
            </p14:nvContentPartPr>
            <p14:xfrm>
              <a:off x="4358235" y="1504455"/>
              <a:ext cx="385560" cy="414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00479A8-76FD-A6D4-ACCE-48502F8F5C6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53915" y="1500135"/>
                <a:ext cx="394200" cy="42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FCDC39F3-FFEA-C03C-90FB-2FE76BD3287F}"/>
              </a:ext>
            </a:extLst>
          </p:cNvPr>
          <p:cNvGrpSpPr/>
          <p:nvPr/>
        </p:nvGrpSpPr>
        <p:grpSpPr>
          <a:xfrm>
            <a:off x="4302075" y="2310135"/>
            <a:ext cx="531360" cy="206640"/>
            <a:chOff x="4302075" y="2310135"/>
            <a:chExt cx="531360" cy="20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362AFD6-BEBF-A7EA-37ED-AC36293753E3}"/>
                    </a:ext>
                  </a:extLst>
                </p14:cNvPr>
                <p14:cNvContentPartPr/>
                <p14:nvPr/>
              </p14:nvContentPartPr>
              <p14:xfrm>
                <a:off x="4304955" y="2310135"/>
                <a:ext cx="528480" cy="185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362AFD6-BEBF-A7EA-37ED-AC36293753E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00635" y="2305815"/>
                  <a:ext cx="5371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3164B5F-10D3-2F03-8653-49BEAE6672F0}"/>
                    </a:ext>
                  </a:extLst>
                </p14:cNvPr>
                <p14:cNvContentPartPr/>
                <p14:nvPr/>
              </p14:nvContentPartPr>
              <p14:xfrm>
                <a:off x="4302075" y="2342535"/>
                <a:ext cx="151560" cy="174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3164B5F-10D3-2F03-8653-49BEAE6672F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97755" y="2338215"/>
                  <a:ext cx="160200" cy="18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F5C66E1-02D9-A65F-109C-93A9B5F73BE8}"/>
                  </a:ext>
                </a:extLst>
              </p14:cNvPr>
              <p14:cNvContentPartPr/>
              <p14:nvPr/>
            </p14:nvContentPartPr>
            <p14:xfrm>
              <a:off x="4351035" y="3180615"/>
              <a:ext cx="3916800" cy="687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F5C66E1-02D9-A65F-109C-93A9B5F73B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46715" y="3176295"/>
                <a:ext cx="3925440" cy="69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6747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7C18D7-0C2A-BD2C-E044-68B45749A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19E075-6FC2-BC95-8635-6A5656A2285E}"/>
              </a:ext>
            </a:extLst>
          </p:cNvPr>
          <p:cNvSpPr txBox="1"/>
          <p:nvPr/>
        </p:nvSpPr>
        <p:spPr>
          <a:xfrm>
            <a:off x="11468100" y="6276975"/>
            <a:ext cx="50482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C5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107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9E0B58-0CB6-54F3-B558-C82487A4F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95578B-E65E-8076-D040-A432DA3F35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19" t="68194" r="35781" b="9445"/>
          <a:stretch/>
        </p:blipFill>
        <p:spPr>
          <a:xfrm>
            <a:off x="3800475" y="4895850"/>
            <a:ext cx="4876800" cy="153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71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FAE027-66A7-A92C-EDA9-18D0AE5C3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48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EE8F02-BFCF-8019-E4A5-0EE9F47B3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F8F71A-2275-E5D1-C0E5-B916AE056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AC5855C-A016-3AD1-6609-9AF4D80C03CD}"/>
              </a:ext>
            </a:extLst>
          </p:cNvPr>
          <p:cNvSpPr/>
          <p:nvPr/>
        </p:nvSpPr>
        <p:spPr>
          <a:xfrm>
            <a:off x="2933700" y="2028825"/>
            <a:ext cx="590550" cy="5238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DC2819-2DF0-FB76-14F6-4F8B8EB39350}"/>
              </a:ext>
            </a:extLst>
          </p:cNvPr>
          <p:cNvSpPr/>
          <p:nvPr/>
        </p:nvSpPr>
        <p:spPr>
          <a:xfrm>
            <a:off x="6762750" y="1971675"/>
            <a:ext cx="590550" cy="5238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47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37A4C1-DF6D-09A5-B504-9A78D13DB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DACC7B-41EC-D772-89FD-6EE4F80D8885}"/>
              </a:ext>
            </a:extLst>
          </p:cNvPr>
          <p:cNvSpPr txBox="1"/>
          <p:nvPr/>
        </p:nvSpPr>
        <p:spPr>
          <a:xfrm>
            <a:off x="11468100" y="6276975"/>
            <a:ext cx="50482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A6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03B79B-1F80-A898-160A-DAD0DF122ABB}"/>
              </a:ext>
            </a:extLst>
          </p:cNvPr>
          <p:cNvSpPr txBox="1"/>
          <p:nvPr/>
        </p:nvSpPr>
        <p:spPr>
          <a:xfrm>
            <a:off x="8515350" y="0"/>
            <a:ext cx="367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digit represents row no.</a:t>
            </a:r>
          </a:p>
          <a:p>
            <a:r>
              <a:rPr lang="en-US" dirty="0"/>
              <a:t>Second digit represents column no.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731B9-747D-483C-E463-86EBB3103B93}"/>
              </a:ext>
            </a:extLst>
          </p:cNvPr>
          <p:cNvSpPr txBox="1"/>
          <p:nvPr/>
        </p:nvSpPr>
        <p:spPr>
          <a:xfrm>
            <a:off x="9963150" y="1017806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66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A97682-68D6-7468-E3EA-CD243FFE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AF10D7-4C96-EA99-B480-FC16A76B70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54" t="65833" r="33125" b="5972"/>
          <a:stretch/>
        </p:blipFill>
        <p:spPr>
          <a:xfrm>
            <a:off x="3914774" y="4686300"/>
            <a:ext cx="51720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FA4462-7A88-6DC9-4ABC-DE531E532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ED4FE-02B9-CAB8-DC06-64E361FB5A79}"/>
              </a:ext>
            </a:extLst>
          </p:cNvPr>
          <p:cNvSpPr txBox="1"/>
          <p:nvPr/>
        </p:nvSpPr>
        <p:spPr>
          <a:xfrm>
            <a:off x="3952875" y="6276975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 this matrix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0D6606-2CE2-B46B-3FE2-B7B12399E9C3}"/>
                  </a:ext>
                </a:extLst>
              </p14:cNvPr>
              <p14:cNvContentPartPr/>
              <p14:nvPr/>
            </p14:nvContentPartPr>
            <p14:xfrm>
              <a:off x="3667755" y="5752290"/>
              <a:ext cx="370800" cy="46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0D6606-2CE2-B46B-3FE2-B7B12399E9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3435" y="5747970"/>
                <a:ext cx="37944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7865A2D-2658-DEE3-455B-75F02E2B7183}"/>
                  </a:ext>
                </a:extLst>
              </p14:cNvPr>
              <p14:cNvContentPartPr/>
              <p14:nvPr/>
            </p14:nvContentPartPr>
            <p14:xfrm>
              <a:off x="3931995" y="3828090"/>
              <a:ext cx="2431440" cy="1697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7865A2D-2658-DEE3-455B-75F02E2B71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7675" y="3823770"/>
                <a:ext cx="2440080" cy="170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5E78D75-C871-6590-A044-18F6A5BE0195}"/>
                  </a:ext>
                </a:extLst>
              </p14:cNvPr>
              <p14:cNvContentPartPr/>
              <p14:nvPr/>
            </p14:nvContentPartPr>
            <p14:xfrm>
              <a:off x="3940995" y="4179810"/>
              <a:ext cx="1793880" cy="1373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5E78D75-C871-6590-A044-18F6A5BE01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36675" y="4175490"/>
                <a:ext cx="1802520" cy="13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6CBC079-1173-4A43-ACB3-47419B21F05B}"/>
                  </a:ext>
                </a:extLst>
              </p14:cNvPr>
              <p14:cNvContentPartPr/>
              <p14:nvPr/>
            </p14:nvContentPartPr>
            <p14:xfrm>
              <a:off x="4199835" y="3666090"/>
              <a:ext cx="2278080" cy="1506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6CBC079-1173-4A43-ACB3-47419B21F05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95515" y="3661770"/>
                <a:ext cx="2286720" cy="151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471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816CE3-065E-F1EE-BB2B-05F82AA71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9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FA42C1-ECBB-BB21-03D9-ED94305FE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1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3B1DC-DA91-9E20-1EB1-54AACD8B6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7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6D7116-E79E-BFD0-FF59-DFFC4B3C4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5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3548" y="161925"/>
            <a:ext cx="3600857" cy="685333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4">
              <a:lnSpc>
                <a:spcPct val="100000"/>
              </a:lnSpc>
              <a:spcBef>
                <a:spcPts val="64"/>
              </a:spcBef>
            </a:pPr>
            <a:r>
              <a:rPr b="1" spc="-3" dirty="0">
                <a:solidFill>
                  <a:srgbClr val="FF0000"/>
                </a:solidFill>
              </a:rPr>
              <a:t>AES</a:t>
            </a:r>
            <a:r>
              <a:rPr b="1" spc="-13" dirty="0">
                <a:solidFill>
                  <a:srgbClr val="FF0000"/>
                </a:solidFill>
              </a:rPr>
              <a:t> </a:t>
            </a:r>
            <a:r>
              <a:rPr lang="en-US" b="1" spc="-3" dirty="0">
                <a:solidFill>
                  <a:srgbClr val="FF0000"/>
                </a:solidFill>
              </a:rPr>
              <a:t>Decryption</a:t>
            </a:r>
            <a:endParaRPr b="1" dirty="0">
              <a:solidFill>
                <a:srgbClr val="FF000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3401" y="1195787"/>
            <a:ext cx="5804052" cy="5500288"/>
            <a:chOff x="1775460" y="899160"/>
            <a:chExt cx="7489190" cy="52654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2921" y="3061738"/>
              <a:ext cx="1463" cy="14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5460" y="899160"/>
              <a:ext cx="7488936" cy="5265420"/>
            </a:xfrm>
            <a:prstGeom prst="rect">
              <a:avLst/>
            </a:prstGeom>
          </p:spPr>
        </p:pic>
      </p:grpSp>
      <p:grpSp>
        <p:nvGrpSpPr>
          <p:cNvPr id="10" name="object 3"/>
          <p:cNvGrpSpPr/>
          <p:nvPr/>
        </p:nvGrpSpPr>
        <p:grpSpPr>
          <a:xfrm>
            <a:off x="7048500" y="1195787"/>
            <a:ext cx="4610099" cy="4947838"/>
            <a:chOff x="2433827" y="961644"/>
            <a:chExt cx="5617845" cy="5012690"/>
          </a:xfrm>
        </p:grpSpPr>
        <p:pic>
          <p:nvPicPr>
            <p:cNvPr id="11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9202" y="3113560"/>
              <a:ext cx="1420" cy="1458"/>
            </a:xfrm>
            <a:prstGeom prst="rect">
              <a:avLst/>
            </a:prstGeom>
          </p:spPr>
        </p:pic>
        <p:pic>
          <p:nvPicPr>
            <p:cNvPr id="12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3827" y="961644"/>
              <a:ext cx="5617464" cy="5012435"/>
            </a:xfrm>
            <a:prstGeom prst="rect">
              <a:avLst/>
            </a:prstGeom>
          </p:spPr>
        </p:pic>
      </p:grpSp>
      <p:sp>
        <p:nvSpPr>
          <p:cNvPr id="13" name="object 2">
            <a:extLst>
              <a:ext uri="{FF2B5EF4-FFF2-40B4-BE49-F238E27FC236}">
                <a16:creationId xmlns:a16="http://schemas.microsoft.com/office/drawing/2014/main" id="{DA59DE61-A8C4-CECD-2885-6CC17DCF1657}"/>
              </a:ext>
            </a:extLst>
          </p:cNvPr>
          <p:cNvSpPr txBox="1">
            <a:spLocks/>
          </p:cNvSpPr>
          <p:nvPr/>
        </p:nvSpPr>
        <p:spPr>
          <a:xfrm>
            <a:off x="8444682" y="6139225"/>
            <a:ext cx="3600857" cy="500667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144">
              <a:lnSpc>
                <a:spcPct val="100000"/>
              </a:lnSpc>
              <a:spcBef>
                <a:spcPts val="64"/>
              </a:spcBef>
            </a:pPr>
            <a:r>
              <a:rPr lang="en-IN" sz="3200" spc="-3" dirty="0"/>
              <a:t>Decryption</a:t>
            </a:r>
            <a:endParaRPr lang="en-IN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124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AES Decryption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Aastha Kumar</dc:creator>
  <cp:lastModifiedBy>Aastha Kumar</cp:lastModifiedBy>
  <cp:revision>1</cp:revision>
  <dcterms:created xsi:type="dcterms:W3CDTF">2024-01-28T16:18:47Z</dcterms:created>
  <dcterms:modified xsi:type="dcterms:W3CDTF">2024-02-15T15:50:01Z</dcterms:modified>
</cp:coreProperties>
</file>